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autoCompressPictures="0">
  <p:sldMasterIdLst>
    <p:sldMasterId id="2147483648" r:id="rId1"/>
  </p:sldMasterIdLst>
  <p:notesMasterIdLst>
    <p:notesMasterId r:id="rId157"/>
  </p:notesMasterIdLst>
  <p:handoutMasterIdLst>
    <p:handoutMasterId r:id="rId158"/>
  </p:handoutMasterIdLst>
  <p:sldIdLst>
    <p:sldId id="1017" r:id="rId2"/>
    <p:sldId id="1900" r:id="rId3"/>
    <p:sldId id="2184" r:id="rId4"/>
    <p:sldId id="1687" r:id="rId5"/>
    <p:sldId id="1688" r:id="rId6"/>
    <p:sldId id="1689" r:id="rId7"/>
    <p:sldId id="1690" r:id="rId8"/>
    <p:sldId id="2123" r:id="rId9"/>
    <p:sldId id="1627" r:id="rId10"/>
    <p:sldId id="1630" r:id="rId11"/>
    <p:sldId id="1503" r:id="rId12"/>
    <p:sldId id="1572" r:id="rId13"/>
    <p:sldId id="1838" r:id="rId14"/>
    <p:sldId id="1840" r:id="rId15"/>
    <p:sldId id="1868" r:id="rId16"/>
    <p:sldId id="1873" r:id="rId17"/>
    <p:sldId id="1608" r:id="rId18"/>
    <p:sldId id="1612" r:id="rId19"/>
    <p:sldId id="1616" r:id="rId20"/>
    <p:sldId id="1877" r:id="rId21"/>
    <p:sldId id="1878" r:id="rId22"/>
    <p:sldId id="1879" r:id="rId23"/>
    <p:sldId id="2183" r:id="rId24"/>
    <p:sldId id="1848" r:id="rId25"/>
    <p:sldId id="1849" r:id="rId26"/>
    <p:sldId id="1850" r:id="rId27"/>
    <p:sldId id="1600" r:id="rId28"/>
    <p:sldId id="2131" r:id="rId29"/>
    <p:sldId id="2124" r:id="rId30"/>
    <p:sldId id="2125" r:id="rId31"/>
    <p:sldId id="2126" r:id="rId32"/>
    <p:sldId id="2127" r:id="rId33"/>
    <p:sldId id="2128" r:id="rId34"/>
    <p:sldId id="2129" r:id="rId35"/>
    <p:sldId id="2130" r:id="rId36"/>
    <p:sldId id="1645" r:id="rId37"/>
    <p:sldId id="1631" r:id="rId38"/>
    <p:sldId id="1518" r:id="rId39"/>
    <p:sldId id="1519" r:id="rId40"/>
    <p:sldId id="1666" r:id="rId41"/>
    <p:sldId id="1522" r:id="rId42"/>
    <p:sldId id="1693" r:id="rId43"/>
    <p:sldId id="1654" r:id="rId44"/>
    <p:sldId id="1656" r:id="rId45"/>
    <p:sldId id="1671" r:id="rId46"/>
    <p:sldId id="2132" r:id="rId47"/>
    <p:sldId id="1702" r:id="rId48"/>
    <p:sldId id="1697" r:id="rId49"/>
    <p:sldId id="2133" r:id="rId50"/>
    <p:sldId id="1710" r:id="rId51"/>
    <p:sldId id="1704" r:id="rId52"/>
    <p:sldId id="1691" r:id="rId53"/>
    <p:sldId id="1597" r:id="rId54"/>
    <p:sldId id="1598" r:id="rId55"/>
    <p:sldId id="1901" r:id="rId56"/>
    <p:sldId id="1902" r:id="rId57"/>
    <p:sldId id="1733" r:id="rId58"/>
    <p:sldId id="2177" r:id="rId59"/>
    <p:sldId id="2181" r:id="rId60"/>
    <p:sldId id="1903" r:id="rId61"/>
    <p:sldId id="1954" r:id="rId62"/>
    <p:sldId id="2134" r:id="rId63"/>
    <p:sldId id="2135" r:id="rId64"/>
    <p:sldId id="1963" r:id="rId65"/>
    <p:sldId id="1964" r:id="rId66"/>
    <p:sldId id="2114" r:id="rId67"/>
    <p:sldId id="2113" r:id="rId68"/>
    <p:sldId id="1956" r:id="rId69"/>
    <p:sldId id="1957" r:id="rId70"/>
    <p:sldId id="1959" r:id="rId71"/>
    <p:sldId id="1960" r:id="rId72"/>
    <p:sldId id="1961" r:id="rId73"/>
    <p:sldId id="1962" r:id="rId74"/>
    <p:sldId id="2115" r:id="rId75"/>
    <p:sldId id="2116" r:id="rId76"/>
    <p:sldId id="2117" r:id="rId77"/>
    <p:sldId id="2118" r:id="rId78"/>
    <p:sldId id="2119" r:id="rId79"/>
    <p:sldId id="2120" r:id="rId80"/>
    <p:sldId id="2121" r:id="rId81"/>
    <p:sldId id="2122" r:id="rId82"/>
    <p:sldId id="1947" r:id="rId83"/>
    <p:sldId id="1948" r:id="rId84"/>
    <p:sldId id="2138" r:id="rId85"/>
    <p:sldId id="2139" r:id="rId86"/>
    <p:sldId id="2140" r:id="rId87"/>
    <p:sldId id="2141" r:id="rId88"/>
    <p:sldId id="2142" r:id="rId89"/>
    <p:sldId id="2143" r:id="rId90"/>
    <p:sldId id="2144" r:id="rId91"/>
    <p:sldId id="2145" r:id="rId92"/>
    <p:sldId id="2146" r:id="rId93"/>
    <p:sldId id="2147" r:id="rId94"/>
    <p:sldId id="2148" r:id="rId95"/>
    <p:sldId id="2149" r:id="rId96"/>
    <p:sldId id="2150" r:id="rId97"/>
    <p:sldId id="2151" r:id="rId98"/>
    <p:sldId id="2152" r:id="rId99"/>
    <p:sldId id="2153" r:id="rId100"/>
    <p:sldId id="2154" r:id="rId101"/>
    <p:sldId id="2155" r:id="rId102"/>
    <p:sldId id="2156" r:id="rId103"/>
    <p:sldId id="2158" r:id="rId104"/>
    <p:sldId id="2159" r:id="rId105"/>
    <p:sldId id="1949" r:id="rId106"/>
    <p:sldId id="1950" r:id="rId107"/>
    <p:sldId id="1951" r:id="rId108"/>
    <p:sldId id="1952" r:id="rId109"/>
    <p:sldId id="1734" r:id="rId110"/>
    <p:sldId id="2179" r:id="rId111"/>
    <p:sldId id="2180" r:id="rId112"/>
    <p:sldId id="1953" r:id="rId113"/>
    <p:sldId id="2160" r:id="rId114"/>
    <p:sldId id="1955" r:id="rId115"/>
    <p:sldId id="2161" r:id="rId116"/>
    <p:sldId id="2162" r:id="rId117"/>
    <p:sldId id="2163" r:id="rId118"/>
    <p:sldId id="2164" r:id="rId119"/>
    <p:sldId id="2165" r:id="rId120"/>
    <p:sldId id="2166" r:id="rId121"/>
    <p:sldId id="2167" r:id="rId122"/>
    <p:sldId id="2168" r:id="rId123"/>
    <p:sldId id="2169" r:id="rId124"/>
    <p:sldId id="2170" r:id="rId125"/>
    <p:sldId id="2171" r:id="rId126"/>
    <p:sldId id="2172" r:id="rId127"/>
    <p:sldId id="2136" r:id="rId128"/>
    <p:sldId id="2137" r:id="rId129"/>
    <p:sldId id="1927" r:id="rId130"/>
    <p:sldId id="1908" r:id="rId131"/>
    <p:sldId id="1909" r:id="rId132"/>
    <p:sldId id="2000" r:id="rId133"/>
    <p:sldId id="2001" r:id="rId134"/>
    <p:sldId id="2004" r:id="rId135"/>
    <p:sldId id="1916" r:id="rId136"/>
    <p:sldId id="2009" r:id="rId137"/>
    <p:sldId id="2008" r:id="rId138"/>
    <p:sldId id="2003" r:id="rId139"/>
    <p:sldId id="2005" r:id="rId140"/>
    <p:sldId id="2007" r:id="rId141"/>
    <p:sldId id="2006" r:id="rId142"/>
    <p:sldId id="2112" r:id="rId143"/>
    <p:sldId id="2085" r:id="rId144"/>
    <p:sldId id="2082" r:id="rId145"/>
    <p:sldId id="2088" r:id="rId146"/>
    <p:sldId id="2089" r:id="rId147"/>
    <p:sldId id="2091" r:id="rId148"/>
    <p:sldId id="2090" r:id="rId149"/>
    <p:sldId id="2092" r:id="rId150"/>
    <p:sldId id="2093" r:id="rId151"/>
    <p:sldId id="2109" r:id="rId152"/>
    <p:sldId id="2110" r:id="rId153"/>
    <p:sldId id="2111" r:id="rId154"/>
    <p:sldId id="1917" r:id="rId155"/>
    <p:sldId id="1918" r:id="rId156"/>
  </p:sldIdLst>
  <p:sldSz cx="10972800" cy="6858000"/>
  <p:notesSz cx="6858000" cy="9144000"/>
  <p:defaultTextStyle>
    <a:defPPr>
      <a:defRPr lang="en-US"/>
    </a:defPPr>
    <a:lvl1pPr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1pPr>
    <a:lvl2pPr marL="4572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2pPr>
    <a:lvl3pPr marL="9144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3pPr>
    <a:lvl4pPr marL="13716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4pPr>
    <a:lvl5pPr marL="18288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5pPr>
    <a:lvl6pPr marL="22860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6pPr>
    <a:lvl7pPr marL="27432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7pPr>
    <a:lvl8pPr marL="32004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8pPr>
    <a:lvl9pPr marL="36576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912" userDrawn="1">
          <p15:clr>
            <a:srgbClr val="A4A3A4"/>
          </p15:clr>
        </p15:guide>
        <p15:guide id="2" pos="345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0909"/>
    <p:restoredTop sz="94966"/>
  </p:normalViewPr>
  <p:slideViewPr>
    <p:cSldViewPr>
      <p:cViewPr varScale="1">
        <p:scale>
          <a:sx n="121" d="100"/>
          <a:sy n="121" d="100"/>
        </p:scale>
        <p:origin x="1504" y="184"/>
      </p:cViewPr>
      <p:guideLst>
        <p:guide orient="horz" pos="912"/>
        <p:guide pos="3456"/>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presProps" Target="presProp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viewProps" Target="viewProps.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tableStyles" Target="tableStyle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notesMaster" Target="notesMasters/notesMaster1.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handoutMaster" Target="handoutMasters/handoutMaster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282" name="Rectangle 2">
            <a:extLst>
              <a:ext uri="{FF2B5EF4-FFF2-40B4-BE49-F238E27FC236}">
                <a16:creationId xmlns:a16="http://schemas.microsoft.com/office/drawing/2014/main" id="{263CBBBC-6032-F24D-945F-BBCCBE4E32F1}"/>
              </a:ext>
            </a:extLst>
          </p:cNvPr>
          <p:cNvSpPr>
            <a:spLocks noGrp="1" noChangeArrowheads="1"/>
          </p:cNvSpPr>
          <p:nvPr>
            <p:ph type="hdr" sz="quarter"/>
          </p:nvPr>
        </p:nvSpPr>
        <p:spPr bwMode="auto">
          <a:xfrm>
            <a:off x="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97283" name="Rectangle 3">
            <a:extLst>
              <a:ext uri="{FF2B5EF4-FFF2-40B4-BE49-F238E27FC236}">
                <a16:creationId xmlns:a16="http://schemas.microsoft.com/office/drawing/2014/main" id="{57E18AC4-220A-4A4F-902E-5FA7602921DE}"/>
              </a:ext>
            </a:extLst>
          </p:cNvPr>
          <p:cNvSpPr>
            <a:spLocks noGrp="1" noChangeArrowheads="1"/>
          </p:cNvSpPr>
          <p:nvPr>
            <p:ph type="dt" sz="quarter" idx="1"/>
          </p:nvPr>
        </p:nvSpPr>
        <p:spPr bwMode="auto">
          <a:xfrm>
            <a:off x="3884613"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r">
              <a:defRPr sz="1200">
                <a:ea typeface="MS PGothic" panose="020B0600070205080204" pitchFamily="34" charset="-128"/>
              </a:defRPr>
            </a:lvl1pPr>
          </a:lstStyle>
          <a:p>
            <a:pPr>
              <a:defRPr/>
            </a:pPr>
            <a:endParaRPr lang="en-US" altLang="en-US"/>
          </a:p>
        </p:txBody>
      </p:sp>
      <p:sp>
        <p:nvSpPr>
          <p:cNvPr id="97284" name="Rectangle 4">
            <a:extLst>
              <a:ext uri="{FF2B5EF4-FFF2-40B4-BE49-F238E27FC236}">
                <a16:creationId xmlns:a16="http://schemas.microsoft.com/office/drawing/2014/main" id="{B98FBCBD-1067-674C-9F34-9902D962A2C1}"/>
              </a:ext>
            </a:extLst>
          </p:cNvPr>
          <p:cNvSpPr>
            <a:spLocks noGrp="1" noChangeArrowheads="1"/>
          </p:cNvSpPr>
          <p:nvPr>
            <p:ph type="ftr" sz="quarter" idx="2"/>
          </p:nvPr>
        </p:nvSpPr>
        <p:spPr bwMode="auto">
          <a:xfrm>
            <a:off x="0" y="8685213"/>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97285" name="Rectangle 5">
            <a:extLst>
              <a:ext uri="{FF2B5EF4-FFF2-40B4-BE49-F238E27FC236}">
                <a16:creationId xmlns:a16="http://schemas.microsoft.com/office/drawing/2014/main" id="{6B75BE02-3DB7-6949-A676-EB7A4B726726}"/>
              </a:ext>
            </a:extLst>
          </p:cNvPr>
          <p:cNvSpPr>
            <a:spLocks noGrp="1" noChangeArrowheads="1"/>
          </p:cNvSpPr>
          <p:nvPr>
            <p:ph type="sldNum" sz="quarter" idx="3"/>
          </p:nvPr>
        </p:nvSpPr>
        <p:spPr bwMode="auto">
          <a:xfrm>
            <a:off x="3884613" y="8685213"/>
            <a:ext cx="2971800" cy="457200"/>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lgn="r">
              <a:defRPr sz="1200">
                <a:latin typeface="Times" charset="0"/>
                <a:ea typeface="MS PGothic" charset="-128"/>
              </a:defRPr>
            </a:lvl1pPr>
          </a:lstStyle>
          <a:p>
            <a:pPr>
              <a:defRPr/>
            </a:pPr>
            <a:fld id="{70A49FE7-3EE8-5F40-AB4B-1466695291E5}" type="slidenum">
              <a:rPr lang="en-US" altLang="en-US"/>
              <a:pPr>
                <a:defRPr/>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BE7A4B0E-8474-AB40-A59F-3F5FC96B016E}"/>
              </a:ext>
            </a:extLst>
          </p:cNvPr>
          <p:cNvSpPr>
            <a:spLocks noGrp="1" noChangeArrowheads="1"/>
          </p:cNvSpPr>
          <p:nvPr>
            <p:ph type="hdr" sz="quarter"/>
          </p:nvPr>
        </p:nvSpPr>
        <p:spPr bwMode="auto">
          <a:xfrm>
            <a:off x="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4099" name="Rectangle 3">
            <a:extLst>
              <a:ext uri="{FF2B5EF4-FFF2-40B4-BE49-F238E27FC236}">
                <a16:creationId xmlns:a16="http://schemas.microsoft.com/office/drawing/2014/main" id="{4DF524FA-9C27-2A4C-926E-F785164DFED4}"/>
              </a:ext>
            </a:extLst>
          </p:cNvPr>
          <p:cNvSpPr>
            <a:spLocks noGrp="1" noChangeArrowheads="1"/>
          </p:cNvSpPr>
          <p:nvPr>
            <p:ph type="dt" idx="1"/>
          </p:nvPr>
        </p:nvSpPr>
        <p:spPr bwMode="auto">
          <a:xfrm>
            <a:off x="388620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r">
              <a:defRPr sz="1200">
                <a:ea typeface="MS PGothic" panose="020B0600070205080204" pitchFamily="34" charset="-128"/>
              </a:defRPr>
            </a:lvl1pPr>
          </a:lstStyle>
          <a:p>
            <a:pPr>
              <a:defRPr/>
            </a:pPr>
            <a:endParaRPr lang="en-US" altLang="en-US"/>
          </a:p>
        </p:txBody>
      </p:sp>
      <p:sp>
        <p:nvSpPr>
          <p:cNvPr id="3076" name="Rectangle 4">
            <a:extLst>
              <a:ext uri="{FF2B5EF4-FFF2-40B4-BE49-F238E27FC236}">
                <a16:creationId xmlns:a16="http://schemas.microsoft.com/office/drawing/2014/main" id="{7F370ACC-65C8-3D44-A5AA-429A533B3A6A}"/>
              </a:ext>
            </a:extLst>
          </p:cNvPr>
          <p:cNvSpPr>
            <a:spLocks noGrp="1" noRot="1" noChangeAspect="1" noChangeArrowheads="1" noTextEdit="1"/>
          </p:cNvSpPr>
          <p:nvPr>
            <p:ph type="sldImg" idx="2"/>
          </p:nvPr>
        </p:nvSpPr>
        <p:spPr bwMode="auto">
          <a:xfrm>
            <a:off x="685800" y="685800"/>
            <a:ext cx="54864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1" name="Rectangle 5">
            <a:extLst>
              <a:ext uri="{FF2B5EF4-FFF2-40B4-BE49-F238E27FC236}">
                <a16:creationId xmlns:a16="http://schemas.microsoft.com/office/drawing/2014/main" id="{96CF8525-5683-5244-BB9F-53F4C33A8DC1}"/>
              </a:ext>
            </a:extLst>
          </p:cNvPr>
          <p:cNvSpPr>
            <a:spLocks noGrp="1" noChangeArrowheads="1"/>
          </p:cNvSpPr>
          <p:nvPr>
            <p:ph type="body" sz="quarter" idx="3"/>
          </p:nvPr>
        </p:nvSpPr>
        <p:spPr bwMode="auto">
          <a:xfrm>
            <a:off x="914400" y="4343400"/>
            <a:ext cx="5029200" cy="41148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102" name="Rectangle 6">
            <a:extLst>
              <a:ext uri="{FF2B5EF4-FFF2-40B4-BE49-F238E27FC236}">
                <a16:creationId xmlns:a16="http://schemas.microsoft.com/office/drawing/2014/main" id="{A02189D7-5BFF-D044-9762-28F73E7A5AD4}"/>
              </a:ext>
            </a:extLst>
          </p:cNvPr>
          <p:cNvSpPr>
            <a:spLocks noGrp="1" noChangeArrowheads="1"/>
          </p:cNvSpPr>
          <p:nvPr>
            <p:ph type="ftr" sz="quarter" idx="4"/>
          </p:nvPr>
        </p:nvSpPr>
        <p:spPr bwMode="auto">
          <a:xfrm>
            <a:off x="0" y="868680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4103" name="Rectangle 7">
            <a:extLst>
              <a:ext uri="{FF2B5EF4-FFF2-40B4-BE49-F238E27FC236}">
                <a16:creationId xmlns:a16="http://schemas.microsoft.com/office/drawing/2014/main" id="{BA03CD2E-2C1F-BF4E-9D62-2A7AA1175E3B}"/>
              </a:ext>
            </a:extLst>
          </p:cNvPr>
          <p:cNvSpPr>
            <a:spLocks noGrp="1" noChangeArrowheads="1"/>
          </p:cNvSpPr>
          <p:nvPr>
            <p:ph type="sldNum" sz="quarter" idx="5"/>
          </p:nvPr>
        </p:nvSpPr>
        <p:spPr bwMode="auto">
          <a:xfrm>
            <a:off x="3886200" y="868680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lgn="r">
              <a:defRPr sz="1200">
                <a:latin typeface="Times" charset="0"/>
                <a:ea typeface="MS PGothic" charset="-128"/>
              </a:defRPr>
            </a:lvl1pPr>
          </a:lstStyle>
          <a:p>
            <a:pPr>
              <a:defRPr/>
            </a:pPr>
            <a:fld id="{23B81689-AE6D-BB47-9E85-9ACCCD0472E9}"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1pPr>
    <a:lvl2pPr marL="4572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2pPr>
    <a:lvl3pPr marL="9144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3pPr>
    <a:lvl4pPr marL="13716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4pPr>
    <a:lvl5pPr marL="18288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65760" y="533400"/>
            <a:ext cx="4114800" cy="1143000"/>
          </a:xfrm>
        </p:spPr>
        <p:txBody>
          <a:bodyPr anchor="b"/>
          <a:lstStyle>
            <a:lvl1pPr>
              <a:defRPr sz="3200" b="0">
                <a:solidFill>
                  <a:srgbClr val="F5E985"/>
                </a:solidFill>
              </a:defRPr>
            </a:lvl1pPr>
          </a:lstStyle>
          <a:p>
            <a:pPr lvl="0"/>
            <a:r>
              <a:rPr lang="en-US" noProof="0"/>
              <a:t>Click to edit Master title style</a:t>
            </a:r>
          </a:p>
        </p:txBody>
      </p:sp>
      <p:sp>
        <p:nvSpPr>
          <p:cNvPr id="3075" name="Rectangle 3"/>
          <p:cNvSpPr>
            <a:spLocks noGrp="1" noChangeArrowheads="1"/>
          </p:cNvSpPr>
          <p:nvPr>
            <p:ph type="subTitle" idx="1"/>
          </p:nvPr>
        </p:nvSpPr>
        <p:spPr>
          <a:xfrm>
            <a:off x="365760" y="1828800"/>
            <a:ext cx="4114800" cy="1752600"/>
          </a:xfrm>
        </p:spPr>
        <p:txBody>
          <a:bodyPr/>
          <a:lstStyle>
            <a:lvl1pPr marL="0" indent="0">
              <a:buFontTx/>
              <a:buNone/>
              <a:defRPr sz="2800"/>
            </a:lvl1pPr>
          </a:lstStyle>
          <a:p>
            <a:pPr lvl="0"/>
            <a:r>
              <a:rPr lang="en-US" noProof="0"/>
              <a:t>Click to edit Master subtitle style</a:t>
            </a:r>
          </a:p>
        </p:txBody>
      </p:sp>
    </p:spTree>
    <p:extLst>
      <p:ext uri="{BB962C8B-B14F-4D97-AF65-F5344CB8AC3E}">
        <p14:creationId xmlns:p14="http://schemas.microsoft.com/office/powerpoint/2010/main" val="3570790749"/>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8141989"/>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023860" y="304800"/>
            <a:ext cx="267462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304800"/>
            <a:ext cx="784098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0456267"/>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101205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66776" y="4406901"/>
            <a:ext cx="932688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866776" y="2906713"/>
            <a:ext cx="932688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47591957"/>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3152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7784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92252090"/>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4638"/>
            <a:ext cx="987552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48640" y="1535113"/>
            <a:ext cx="484822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2174875"/>
            <a:ext cx="484822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574031" y="1535113"/>
            <a:ext cx="485013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574031" y="2174875"/>
            <a:ext cx="485013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4632349"/>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25723311"/>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0978732"/>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3050"/>
            <a:ext cx="3609976"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290060" y="273051"/>
            <a:ext cx="61341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48640" y="1435101"/>
            <a:ext cx="360997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61293181"/>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50746" y="4800600"/>
            <a:ext cx="658368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150746" y="612775"/>
            <a:ext cx="658368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150746" y="5367338"/>
            <a:ext cx="658368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80502775"/>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60FEC6B-7D59-DF40-933E-0F4D460DFF2F}"/>
              </a:ext>
            </a:extLst>
          </p:cNvPr>
          <p:cNvSpPr>
            <a:spLocks noGrp="1" noChangeArrowheads="1"/>
          </p:cNvSpPr>
          <p:nvPr>
            <p:ph type="title"/>
          </p:nvPr>
        </p:nvSpPr>
        <p:spPr bwMode="auto">
          <a:xfrm>
            <a:off x="0" y="304800"/>
            <a:ext cx="10972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A6D83DCA-825C-B44C-A52D-CC586D4BFAA4}"/>
              </a:ext>
            </a:extLst>
          </p:cNvPr>
          <p:cNvSpPr>
            <a:spLocks noGrp="1" noChangeArrowheads="1"/>
          </p:cNvSpPr>
          <p:nvPr>
            <p:ph type="body" idx="1"/>
          </p:nvPr>
        </p:nvSpPr>
        <p:spPr bwMode="auto">
          <a:xfrm>
            <a:off x="731520" y="1219200"/>
            <a:ext cx="950976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xStyles>
    <p:title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ＭＳ Ｐゴシック" panose="020B0600070205080204" pitchFamily="34" charset="-128"/>
          <a:cs typeface="MS PGothic" charset="0"/>
        </a:defRPr>
      </a:lvl1pPr>
      <a:lvl2pPr marL="742950" indent="-285750" algn="l" rtl="0" eaLnBrk="0" fontAlgn="base" hangingPunct="0">
        <a:spcBef>
          <a:spcPct val="20000"/>
        </a:spcBef>
        <a:spcAft>
          <a:spcPct val="0"/>
        </a:spcAft>
        <a:buFont typeface="Wingdings" pitchFamily="2" charset="2"/>
        <a:buChar char="§"/>
        <a:defRPr sz="2000" b="1">
          <a:solidFill>
            <a:schemeClr val="tx1"/>
          </a:solidFill>
          <a:latin typeface="+mn-lt"/>
          <a:ea typeface="ＭＳ Ｐゴシック" panose="020B0600070205080204" pitchFamily="34" charset="-128"/>
          <a:cs typeface="MS PGothic" charset="0"/>
        </a:defRPr>
      </a:lvl2pPr>
      <a:lvl3pPr marL="11430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3pPr>
      <a:lvl4pPr marL="16002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4pPr>
      <a:lvl5pPr marL="20574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5pPr>
      <a:lvl6pPr marL="2514600" indent="-228600" algn="l" rtl="0" fontAlgn="base">
        <a:spcBef>
          <a:spcPct val="20000"/>
        </a:spcBef>
        <a:spcAft>
          <a:spcPct val="0"/>
        </a:spcAft>
        <a:buChar char="»"/>
        <a:defRPr b="1">
          <a:solidFill>
            <a:schemeClr val="tx1"/>
          </a:solidFill>
          <a:latin typeface="+mn-lt"/>
          <a:ea typeface="+mn-ea"/>
        </a:defRPr>
      </a:lvl6pPr>
      <a:lvl7pPr marL="2971800" indent="-228600" algn="l" rtl="0" fontAlgn="base">
        <a:spcBef>
          <a:spcPct val="20000"/>
        </a:spcBef>
        <a:spcAft>
          <a:spcPct val="0"/>
        </a:spcAft>
        <a:buChar char="»"/>
        <a:defRPr b="1">
          <a:solidFill>
            <a:schemeClr val="tx1"/>
          </a:solidFill>
          <a:latin typeface="+mn-lt"/>
          <a:ea typeface="+mn-ea"/>
        </a:defRPr>
      </a:lvl7pPr>
      <a:lvl8pPr marL="3429000" indent="-228600" algn="l" rtl="0" fontAlgn="base">
        <a:spcBef>
          <a:spcPct val="20000"/>
        </a:spcBef>
        <a:spcAft>
          <a:spcPct val="0"/>
        </a:spcAft>
        <a:buChar char="»"/>
        <a:defRPr b="1">
          <a:solidFill>
            <a:schemeClr val="tx1"/>
          </a:solidFill>
          <a:latin typeface="+mn-lt"/>
          <a:ea typeface="+mn-ea"/>
        </a:defRPr>
      </a:lvl8pPr>
      <a:lvl9pPr marL="3886200" indent="-228600" algn="l" rtl="0" fontAlgn="base">
        <a:spcBef>
          <a:spcPct val="20000"/>
        </a:spcBef>
        <a:spcAft>
          <a:spcPct val="0"/>
        </a:spcAft>
        <a:buChar char="»"/>
        <a:defRPr b="1">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2" descr="Screen shot 2013-08-28 at 12.04.38 PM.png">
            <a:extLst>
              <a:ext uri="{FF2B5EF4-FFF2-40B4-BE49-F238E27FC236}">
                <a16:creationId xmlns:a16="http://schemas.microsoft.com/office/drawing/2014/main" id="{5B0966D5-30B4-1D41-BFF4-2303026FADD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685801"/>
            <a:ext cx="27432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0" name="Rectangle 2">
            <a:extLst>
              <a:ext uri="{FF2B5EF4-FFF2-40B4-BE49-F238E27FC236}">
                <a16:creationId xmlns:a16="http://schemas.microsoft.com/office/drawing/2014/main" id="{32DBE7E1-95E2-BB42-BB77-C99EF1934916}"/>
              </a:ext>
            </a:extLst>
          </p:cNvPr>
          <p:cNvSpPr>
            <a:spLocks noGrp="1" noChangeArrowheads="1"/>
          </p:cNvSpPr>
          <p:nvPr>
            <p:ph type="body" idx="1"/>
          </p:nvPr>
        </p:nvSpPr>
        <p:spPr>
          <a:xfrm>
            <a:off x="914400" y="4648200"/>
            <a:ext cx="9144000" cy="1524000"/>
          </a:xfrm>
        </p:spPr>
        <p:txBody>
          <a:bodyPr/>
          <a:lstStyle/>
          <a:p>
            <a:pPr algn="ctr" eaLnBrk="1" hangingPunct="1">
              <a:buFontTx/>
              <a:buNone/>
              <a:defRPr/>
            </a:pPr>
            <a:r>
              <a:rPr lang="en-US" sz="2800" dirty="0">
                <a:ea typeface="MS PGothic" pitchFamily="34" charset="-128"/>
                <a:cs typeface="+mn-cs"/>
              </a:rPr>
              <a:t>Instructor: Alexander Stoytchev</a:t>
            </a:r>
          </a:p>
          <a:p>
            <a:pPr algn="ctr" eaLnBrk="1" hangingPunct="1">
              <a:buFontTx/>
              <a:buNone/>
              <a:defRPr/>
            </a:pPr>
            <a:endParaRPr lang="en-US" sz="2800" dirty="0">
              <a:ea typeface="MS PGothic" pitchFamily="34" charset="-128"/>
              <a:cs typeface="+mn-cs"/>
            </a:endParaRPr>
          </a:p>
          <a:p>
            <a:pPr algn="ctr" eaLnBrk="1" hangingPunct="1">
              <a:buFontTx/>
              <a:buNone/>
              <a:defRPr/>
            </a:pPr>
            <a:r>
              <a:rPr lang="en-US" dirty="0">
                <a:ea typeface="MS PGothic" pitchFamily="34" charset="-128"/>
                <a:cs typeface="+mn-cs"/>
              </a:rPr>
              <a:t>http://</a:t>
            </a:r>
            <a:r>
              <a:rPr lang="en-US" dirty="0" err="1">
                <a:ea typeface="MS PGothic" pitchFamily="34" charset="-128"/>
                <a:cs typeface="+mn-cs"/>
              </a:rPr>
              <a:t>www.ece.iastate.edu</a:t>
            </a:r>
            <a:r>
              <a:rPr lang="en-US" dirty="0">
                <a:ea typeface="MS PGothic" pitchFamily="34" charset="-128"/>
                <a:cs typeface="+mn-cs"/>
              </a:rPr>
              <a:t>/~</a:t>
            </a:r>
            <a:r>
              <a:rPr lang="en-US" dirty="0" err="1">
                <a:ea typeface="MS PGothic" pitchFamily="34" charset="-128"/>
                <a:cs typeface="+mn-cs"/>
              </a:rPr>
              <a:t>alexs</a:t>
            </a:r>
            <a:r>
              <a:rPr lang="en-US" dirty="0">
                <a:ea typeface="MS PGothic" pitchFamily="34" charset="-128"/>
                <a:cs typeface="+mn-cs"/>
              </a:rPr>
              <a:t>/classes/</a:t>
            </a:r>
          </a:p>
        </p:txBody>
      </p:sp>
      <p:sp>
        <p:nvSpPr>
          <p:cNvPr id="5123" name="Rectangle 4">
            <a:extLst>
              <a:ext uri="{FF2B5EF4-FFF2-40B4-BE49-F238E27FC236}">
                <a16:creationId xmlns:a16="http://schemas.microsoft.com/office/drawing/2014/main" id="{C4C6DDBE-7A38-F145-ACAB-DE1682B17DD0}"/>
              </a:ext>
            </a:extLst>
          </p:cNvPr>
          <p:cNvSpPr>
            <a:spLocks noChangeArrowheads="1"/>
          </p:cNvSpPr>
          <p:nvPr/>
        </p:nvSpPr>
        <p:spPr bwMode="auto">
          <a:xfrm>
            <a:off x="3948113" y="877889"/>
            <a:ext cx="61087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dirty="0" err="1"/>
              <a:t>CprE</a:t>
            </a:r>
            <a:r>
              <a:rPr lang="en-US" altLang="en-US" sz="3600" dirty="0"/>
              <a:t> 2810: </a:t>
            </a:r>
            <a:br>
              <a:rPr lang="en-US" altLang="en-US" sz="3600" dirty="0"/>
            </a:br>
            <a:r>
              <a:rPr lang="en-US" altLang="en-US" sz="3600" dirty="0"/>
              <a:t>Digital Logic</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itle 1">
            <a:extLst>
              <a:ext uri="{FF2B5EF4-FFF2-40B4-BE49-F238E27FC236}">
                <a16:creationId xmlns:a16="http://schemas.microsoft.com/office/drawing/2014/main" id="{5FC1658D-6D61-2C44-9B97-C18E3A907346}"/>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sp>
        <p:nvSpPr>
          <p:cNvPr id="64514" name="Title 1">
            <a:extLst>
              <a:ext uri="{FF2B5EF4-FFF2-40B4-BE49-F238E27FC236}">
                <a16:creationId xmlns:a16="http://schemas.microsoft.com/office/drawing/2014/main" id="{9299964B-3297-E24A-8425-F468E108D38B}"/>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4515" name="Straight Connector 75">
            <a:extLst>
              <a:ext uri="{FF2B5EF4-FFF2-40B4-BE49-F238E27FC236}">
                <a16:creationId xmlns:a16="http://schemas.microsoft.com/office/drawing/2014/main" id="{BBBF8440-CEC8-834B-B06C-C083A440EEFF}"/>
              </a:ext>
            </a:extLst>
          </p:cNvPr>
          <p:cNvCxnSpPr>
            <a:cxnSpLocks noChangeShapeType="1"/>
          </p:cNvCxnSpPr>
          <p:nvPr/>
        </p:nvCxnSpPr>
        <p:spPr bwMode="auto">
          <a:xfrm flipV="1">
            <a:off x="5486400" y="280988"/>
            <a:ext cx="0" cy="46720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64516" name="TextBox 2">
            <a:extLst>
              <a:ext uri="{FF2B5EF4-FFF2-40B4-BE49-F238E27FC236}">
                <a16:creationId xmlns:a16="http://schemas.microsoft.com/office/drawing/2014/main" id="{F7D1A649-6C82-BF49-8E97-F793D256FEC3}"/>
              </a:ext>
            </a:extLst>
          </p:cNvPr>
          <p:cNvSpPr txBox="1">
            <a:spLocks noChangeArrowheads="1"/>
          </p:cNvSpPr>
          <p:nvPr/>
        </p:nvSpPr>
        <p:spPr bwMode="auto">
          <a:xfrm>
            <a:off x="2286001" y="5410201"/>
            <a:ext cx="13382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SR Latch</a:t>
            </a:r>
          </a:p>
        </p:txBody>
      </p:sp>
      <p:grpSp>
        <p:nvGrpSpPr>
          <p:cNvPr id="64517" name="Group 5">
            <a:extLst>
              <a:ext uri="{FF2B5EF4-FFF2-40B4-BE49-F238E27FC236}">
                <a16:creationId xmlns:a16="http://schemas.microsoft.com/office/drawing/2014/main" id="{87374645-EB06-EF4F-A578-E5F117900067}"/>
              </a:ext>
            </a:extLst>
          </p:cNvPr>
          <p:cNvGrpSpPr>
            <a:grpSpLocks/>
          </p:cNvGrpSpPr>
          <p:nvPr/>
        </p:nvGrpSpPr>
        <p:grpSpPr bwMode="auto">
          <a:xfrm>
            <a:off x="7162801" y="5410201"/>
            <a:ext cx="1338263" cy="461963"/>
            <a:chOff x="1295400" y="5562600"/>
            <a:chExt cx="1338678" cy="461665"/>
          </a:xfrm>
        </p:grpSpPr>
        <p:sp>
          <p:nvSpPr>
            <p:cNvPr id="64520" name="TextBox 7">
              <a:extLst>
                <a:ext uri="{FF2B5EF4-FFF2-40B4-BE49-F238E27FC236}">
                  <a16:creationId xmlns:a16="http://schemas.microsoft.com/office/drawing/2014/main" id="{D6132279-CDAF-E343-9B48-86932B1A8D44}"/>
                </a:ext>
              </a:extLst>
            </p:cNvPr>
            <p:cNvSpPr txBox="1">
              <a:spLocks noChangeArrowheads="1"/>
            </p:cNvSpPr>
            <p:nvPr/>
          </p:nvSpPr>
          <p:spPr bwMode="auto">
            <a:xfrm>
              <a:off x="1295400" y="5562600"/>
              <a:ext cx="13386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SR Latch</a:t>
              </a:r>
            </a:p>
          </p:txBody>
        </p:sp>
        <p:cxnSp>
          <p:nvCxnSpPr>
            <p:cNvPr id="64521" name="Straight Connector 4">
              <a:extLst>
                <a:ext uri="{FF2B5EF4-FFF2-40B4-BE49-F238E27FC236}">
                  <a16:creationId xmlns:a16="http://schemas.microsoft.com/office/drawing/2014/main" id="{BDAF2206-8010-7A47-ABE9-20563CF6DCA9}"/>
                </a:ext>
              </a:extLst>
            </p:cNvPr>
            <p:cNvCxnSpPr>
              <a:cxnSpLocks noChangeShapeType="1"/>
            </p:cNvCxnSpPr>
            <p:nvPr/>
          </p:nvCxnSpPr>
          <p:spPr bwMode="auto">
            <a:xfrm>
              <a:off x="1379564" y="5603848"/>
              <a:ext cx="171503" cy="0"/>
            </a:xfrm>
            <a:prstGeom prst="line">
              <a:avLst/>
            </a:prstGeom>
            <a:noFill/>
            <a:ln w="34925">
              <a:solidFill>
                <a:srgbClr val="FF0000"/>
              </a:solidFill>
              <a:round/>
              <a:headEnd/>
              <a:tailEnd/>
            </a:ln>
            <a:extLst>
              <a:ext uri="{909E8E84-426E-40DD-AFC4-6F175D3DCCD1}">
                <a14:hiddenFill xmlns:a14="http://schemas.microsoft.com/office/drawing/2010/main">
                  <a:noFill/>
                </a14:hiddenFill>
              </a:ext>
            </a:extLst>
          </p:spPr>
        </p:cxnSp>
        <p:cxnSp>
          <p:nvCxnSpPr>
            <p:cNvPr id="64522" name="Straight Connector 10">
              <a:extLst>
                <a:ext uri="{FF2B5EF4-FFF2-40B4-BE49-F238E27FC236}">
                  <a16:creationId xmlns:a16="http://schemas.microsoft.com/office/drawing/2014/main" id="{755BEAE7-4EE1-4A47-B01A-DE1E727E1655}"/>
                </a:ext>
              </a:extLst>
            </p:cNvPr>
            <p:cNvCxnSpPr>
              <a:cxnSpLocks noChangeShapeType="1"/>
            </p:cNvCxnSpPr>
            <p:nvPr/>
          </p:nvCxnSpPr>
          <p:spPr bwMode="auto">
            <a:xfrm>
              <a:off x="1592355" y="5608608"/>
              <a:ext cx="171503" cy="0"/>
            </a:xfrm>
            <a:prstGeom prst="line">
              <a:avLst/>
            </a:prstGeom>
            <a:noFill/>
            <a:ln w="34925">
              <a:solidFill>
                <a:srgbClr val="FF0000"/>
              </a:solidFill>
              <a:round/>
              <a:headEnd/>
              <a:tailEnd/>
            </a:ln>
            <a:extLst>
              <a:ext uri="{909E8E84-426E-40DD-AFC4-6F175D3DCCD1}">
                <a14:hiddenFill xmlns:a14="http://schemas.microsoft.com/office/drawing/2010/main">
                  <a:noFill/>
                </a14:hiddenFill>
              </a:ext>
            </a:extLst>
          </p:spPr>
        </p:cxnSp>
      </p:grpSp>
      <p:pic>
        <p:nvPicPr>
          <p:cNvPr id="64518" name="Picture 12" descr="Screen shot 2014-03-27 at 3.33.50 PM.png">
            <a:extLst>
              <a:ext uri="{FF2B5EF4-FFF2-40B4-BE49-F238E27FC236}">
                <a16:creationId xmlns:a16="http://schemas.microsoft.com/office/drawing/2014/main" id="{C40BE593-B36A-F842-8376-26B61994852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89650" y="2016126"/>
            <a:ext cx="3587750" cy="247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9" name="Picture 2" descr="Screen shot 2013-10-21 at 2.59.24 PM.png">
            <a:extLst>
              <a:ext uri="{FF2B5EF4-FFF2-40B4-BE49-F238E27FC236}">
                <a16:creationId xmlns:a16="http://schemas.microsoft.com/office/drawing/2014/main" id="{FA1ACD0B-B6BB-764A-8A22-1A95E168E4E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2046288"/>
            <a:ext cx="4003675" cy="260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Title 1">
            <a:extLst>
              <a:ext uri="{FF2B5EF4-FFF2-40B4-BE49-F238E27FC236}">
                <a16:creationId xmlns:a16="http://schemas.microsoft.com/office/drawing/2014/main" id="{9464538C-F399-534B-9AFC-B8959F43036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8786" name="Group 1">
            <a:extLst>
              <a:ext uri="{FF2B5EF4-FFF2-40B4-BE49-F238E27FC236}">
                <a16:creationId xmlns:a16="http://schemas.microsoft.com/office/drawing/2014/main" id="{60CAA94C-65CD-C842-A745-8159E23D7C53}"/>
              </a:ext>
            </a:extLst>
          </p:cNvPr>
          <p:cNvGrpSpPr>
            <a:grpSpLocks/>
          </p:cNvGrpSpPr>
          <p:nvPr/>
        </p:nvGrpSpPr>
        <p:grpSpPr bwMode="auto">
          <a:xfrm>
            <a:off x="2019300" y="1827213"/>
            <a:ext cx="7054714" cy="1395412"/>
            <a:chOff x="1052513" y="914400"/>
            <a:chExt cx="7054714" cy="1395413"/>
          </a:xfrm>
        </p:grpSpPr>
        <p:sp>
          <p:nvSpPr>
            <p:cNvPr id="118808" name="Rectangle 4">
              <a:extLst>
                <a:ext uri="{FF2B5EF4-FFF2-40B4-BE49-F238E27FC236}">
                  <a16:creationId xmlns:a16="http://schemas.microsoft.com/office/drawing/2014/main" id="{5527D6E1-4D2F-A44B-A3A4-D7AA3216AAC5}"/>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8809" name="Rectangle 5">
              <a:extLst>
                <a:ext uri="{FF2B5EF4-FFF2-40B4-BE49-F238E27FC236}">
                  <a16:creationId xmlns:a16="http://schemas.microsoft.com/office/drawing/2014/main" id="{F1FB0AE9-37F4-794A-B9A4-491F538225BD}"/>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8810" name="Rectangle 6">
              <a:extLst>
                <a:ext uri="{FF2B5EF4-FFF2-40B4-BE49-F238E27FC236}">
                  <a16:creationId xmlns:a16="http://schemas.microsoft.com/office/drawing/2014/main" id="{B2B7B052-CBC4-3D4B-BC68-33DB5473CBF4}"/>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11" name="Line 7">
              <a:extLst>
                <a:ext uri="{FF2B5EF4-FFF2-40B4-BE49-F238E27FC236}">
                  <a16:creationId xmlns:a16="http://schemas.microsoft.com/office/drawing/2014/main" id="{1F50C711-DB92-7043-90E1-AF54AAD15C1D}"/>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12" name="Freeform 8">
              <a:extLst>
                <a:ext uri="{FF2B5EF4-FFF2-40B4-BE49-F238E27FC236}">
                  <a16:creationId xmlns:a16="http://schemas.microsoft.com/office/drawing/2014/main" id="{F726A5D5-62F2-EE4B-BFF2-69DAD0186FF9}"/>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8813" name="Rectangle 9">
              <a:extLst>
                <a:ext uri="{FF2B5EF4-FFF2-40B4-BE49-F238E27FC236}">
                  <a16:creationId xmlns:a16="http://schemas.microsoft.com/office/drawing/2014/main" id="{0BE36F7D-C3F8-774D-95CF-8FE7C6851DFA}"/>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14" name="Rectangle 10">
              <a:extLst>
                <a:ext uri="{FF2B5EF4-FFF2-40B4-BE49-F238E27FC236}">
                  <a16:creationId xmlns:a16="http://schemas.microsoft.com/office/drawing/2014/main" id="{936F3D2C-C0F2-6F4B-AE6B-7B7026A7F208}"/>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8815" name="Rectangle 11">
              <a:extLst>
                <a:ext uri="{FF2B5EF4-FFF2-40B4-BE49-F238E27FC236}">
                  <a16:creationId xmlns:a16="http://schemas.microsoft.com/office/drawing/2014/main" id="{535A317D-D2D1-F74C-8584-89B0D2CD62C5}"/>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8816" name="Rectangle 12">
              <a:extLst>
                <a:ext uri="{FF2B5EF4-FFF2-40B4-BE49-F238E27FC236}">
                  <a16:creationId xmlns:a16="http://schemas.microsoft.com/office/drawing/2014/main" id="{06E3E903-B07A-C544-A841-EE29A35C104A}"/>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8817" name="Rectangle 13">
              <a:extLst>
                <a:ext uri="{FF2B5EF4-FFF2-40B4-BE49-F238E27FC236}">
                  <a16:creationId xmlns:a16="http://schemas.microsoft.com/office/drawing/2014/main" id="{2902A81A-7C34-1148-A427-8862E3154BAE}"/>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18" name="Line 14">
              <a:extLst>
                <a:ext uri="{FF2B5EF4-FFF2-40B4-BE49-F238E27FC236}">
                  <a16:creationId xmlns:a16="http://schemas.microsoft.com/office/drawing/2014/main" id="{0CD6D5F4-6537-A040-B8FC-A9DFA405B98E}"/>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19" name="Rectangle 15">
              <a:extLst>
                <a:ext uri="{FF2B5EF4-FFF2-40B4-BE49-F238E27FC236}">
                  <a16:creationId xmlns:a16="http://schemas.microsoft.com/office/drawing/2014/main" id="{D1677AF6-E9CA-1548-85C8-FEF01234D574}"/>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8820" name="Rectangle 16">
              <a:extLst>
                <a:ext uri="{FF2B5EF4-FFF2-40B4-BE49-F238E27FC236}">
                  <a16:creationId xmlns:a16="http://schemas.microsoft.com/office/drawing/2014/main" id="{1D0C08E3-C505-304A-BC34-3BC5BA0ECEEA}"/>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21" name="Rectangle 17">
              <a:extLst>
                <a:ext uri="{FF2B5EF4-FFF2-40B4-BE49-F238E27FC236}">
                  <a16:creationId xmlns:a16="http://schemas.microsoft.com/office/drawing/2014/main" id="{A0FADAD0-5398-F542-909B-80441CBD1DC3}"/>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8822" name="Rectangle 18">
              <a:extLst>
                <a:ext uri="{FF2B5EF4-FFF2-40B4-BE49-F238E27FC236}">
                  <a16:creationId xmlns:a16="http://schemas.microsoft.com/office/drawing/2014/main" id="{4225811D-553D-174C-8CEC-5F0E5A5638EA}"/>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23" name="Line 19">
              <a:extLst>
                <a:ext uri="{FF2B5EF4-FFF2-40B4-BE49-F238E27FC236}">
                  <a16:creationId xmlns:a16="http://schemas.microsoft.com/office/drawing/2014/main" id="{8E759641-3610-8946-B306-4926CBB92142}"/>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24" name="Rectangle 20">
              <a:extLst>
                <a:ext uri="{FF2B5EF4-FFF2-40B4-BE49-F238E27FC236}">
                  <a16:creationId xmlns:a16="http://schemas.microsoft.com/office/drawing/2014/main" id="{E66F7236-DFA9-F54C-B062-EE9E5C96C25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8825" name="Rectangle 21">
              <a:extLst>
                <a:ext uri="{FF2B5EF4-FFF2-40B4-BE49-F238E27FC236}">
                  <a16:creationId xmlns:a16="http://schemas.microsoft.com/office/drawing/2014/main" id="{0CF915AC-1768-4345-9EED-BEEAF4996FE4}"/>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26" name="Rectangle 22">
              <a:extLst>
                <a:ext uri="{FF2B5EF4-FFF2-40B4-BE49-F238E27FC236}">
                  <a16:creationId xmlns:a16="http://schemas.microsoft.com/office/drawing/2014/main" id="{DC8A011D-A6C8-C14A-8E8A-1D36874A1A78}"/>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8827" name="Rectangle 23">
              <a:extLst>
                <a:ext uri="{FF2B5EF4-FFF2-40B4-BE49-F238E27FC236}">
                  <a16:creationId xmlns:a16="http://schemas.microsoft.com/office/drawing/2014/main" id="{563DAB97-218A-B940-A564-2780A5961C52}"/>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28" name="Line 24">
              <a:extLst>
                <a:ext uri="{FF2B5EF4-FFF2-40B4-BE49-F238E27FC236}">
                  <a16:creationId xmlns:a16="http://schemas.microsoft.com/office/drawing/2014/main" id="{E8B2F41D-945A-2743-91C2-9549CDC21D39}"/>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29" name="Line 25">
              <a:extLst>
                <a:ext uri="{FF2B5EF4-FFF2-40B4-BE49-F238E27FC236}">
                  <a16:creationId xmlns:a16="http://schemas.microsoft.com/office/drawing/2014/main" id="{A3594722-9DD2-6749-A4EA-AC55B892BF7D}"/>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0" name="Line 26">
              <a:extLst>
                <a:ext uri="{FF2B5EF4-FFF2-40B4-BE49-F238E27FC236}">
                  <a16:creationId xmlns:a16="http://schemas.microsoft.com/office/drawing/2014/main" id="{A24FD083-6F35-9545-B085-0B83306FE832}"/>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1" name="Line 27">
              <a:extLst>
                <a:ext uri="{FF2B5EF4-FFF2-40B4-BE49-F238E27FC236}">
                  <a16:creationId xmlns:a16="http://schemas.microsoft.com/office/drawing/2014/main" id="{8FB65758-2735-A942-A9BB-D0F0FC8AC6D2}"/>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2" name="Line 28">
              <a:extLst>
                <a:ext uri="{FF2B5EF4-FFF2-40B4-BE49-F238E27FC236}">
                  <a16:creationId xmlns:a16="http://schemas.microsoft.com/office/drawing/2014/main" id="{70DABA2F-5D0C-3447-A511-A356DA0D6C28}"/>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3" name="Line 29">
              <a:extLst>
                <a:ext uri="{FF2B5EF4-FFF2-40B4-BE49-F238E27FC236}">
                  <a16:creationId xmlns:a16="http://schemas.microsoft.com/office/drawing/2014/main" id="{C5F07331-A065-144C-8BB6-DAF5BDC83D25}"/>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34" name="Freeform 30">
              <a:extLst>
                <a:ext uri="{FF2B5EF4-FFF2-40B4-BE49-F238E27FC236}">
                  <a16:creationId xmlns:a16="http://schemas.microsoft.com/office/drawing/2014/main" id="{777B596A-FF66-CA48-8873-EC2F68A42DFC}"/>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5" name="Freeform 31">
              <a:extLst>
                <a:ext uri="{FF2B5EF4-FFF2-40B4-BE49-F238E27FC236}">
                  <a16:creationId xmlns:a16="http://schemas.microsoft.com/office/drawing/2014/main" id="{F0BC6DC9-E0B5-9541-81A1-42EBADA2AE8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6" name="Freeform 32">
              <a:extLst>
                <a:ext uri="{FF2B5EF4-FFF2-40B4-BE49-F238E27FC236}">
                  <a16:creationId xmlns:a16="http://schemas.microsoft.com/office/drawing/2014/main" id="{98D410A5-37A5-CF48-AC9C-7CF43444D26B}"/>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7" name="Freeform 33">
              <a:extLst>
                <a:ext uri="{FF2B5EF4-FFF2-40B4-BE49-F238E27FC236}">
                  <a16:creationId xmlns:a16="http://schemas.microsoft.com/office/drawing/2014/main" id="{A04955F3-3B79-794C-8B39-304F64452681}"/>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8" name="Freeform 34">
              <a:extLst>
                <a:ext uri="{FF2B5EF4-FFF2-40B4-BE49-F238E27FC236}">
                  <a16:creationId xmlns:a16="http://schemas.microsoft.com/office/drawing/2014/main" id="{67F5A4ED-991F-4B40-A8FD-14F75531C67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39" name="Freeform 35">
              <a:extLst>
                <a:ext uri="{FF2B5EF4-FFF2-40B4-BE49-F238E27FC236}">
                  <a16:creationId xmlns:a16="http://schemas.microsoft.com/office/drawing/2014/main" id="{42819409-D394-6648-9B8B-AC4444365256}"/>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0" name="Freeform 36">
              <a:extLst>
                <a:ext uri="{FF2B5EF4-FFF2-40B4-BE49-F238E27FC236}">
                  <a16:creationId xmlns:a16="http://schemas.microsoft.com/office/drawing/2014/main" id="{5BD9928B-3EEF-EB49-8B89-9A97B5E5B0EB}"/>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1" name="Line 37">
              <a:extLst>
                <a:ext uri="{FF2B5EF4-FFF2-40B4-BE49-F238E27FC236}">
                  <a16:creationId xmlns:a16="http://schemas.microsoft.com/office/drawing/2014/main" id="{CBEB5A86-CEE9-E149-831D-57359ED9FCD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42" name="Freeform 38">
              <a:extLst>
                <a:ext uri="{FF2B5EF4-FFF2-40B4-BE49-F238E27FC236}">
                  <a16:creationId xmlns:a16="http://schemas.microsoft.com/office/drawing/2014/main" id="{4A557B1F-D74F-BE4D-8ED7-94EFD99BC680}"/>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8843" name="Rectangle 40">
              <a:extLst>
                <a:ext uri="{FF2B5EF4-FFF2-40B4-BE49-F238E27FC236}">
                  <a16:creationId xmlns:a16="http://schemas.microsoft.com/office/drawing/2014/main" id="{91A3648E-753D-F344-8C71-D37D108B565A}"/>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44" name="Rectangle 41">
              <a:extLst>
                <a:ext uri="{FF2B5EF4-FFF2-40B4-BE49-F238E27FC236}">
                  <a16:creationId xmlns:a16="http://schemas.microsoft.com/office/drawing/2014/main" id="{3180D6D0-2B65-7F4B-8A48-545ABC2EAE01}"/>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8845" name="Rectangle 42">
              <a:extLst>
                <a:ext uri="{FF2B5EF4-FFF2-40B4-BE49-F238E27FC236}">
                  <a16:creationId xmlns:a16="http://schemas.microsoft.com/office/drawing/2014/main" id="{8ACD0C08-18EF-9449-98A4-EC2AD64FDDE4}"/>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8846" name="Rectangle 112">
              <a:extLst>
                <a:ext uri="{FF2B5EF4-FFF2-40B4-BE49-F238E27FC236}">
                  <a16:creationId xmlns:a16="http://schemas.microsoft.com/office/drawing/2014/main" id="{6C9984C0-F203-AA49-B81C-EB0AD75C7089}"/>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47" name="Rectangle 113">
              <a:extLst>
                <a:ext uri="{FF2B5EF4-FFF2-40B4-BE49-F238E27FC236}">
                  <a16:creationId xmlns:a16="http://schemas.microsoft.com/office/drawing/2014/main" id="{5EDAF89A-D658-DA48-B304-FC46BF8F33EB}"/>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8848" name="Rectangle 114">
              <a:extLst>
                <a:ext uri="{FF2B5EF4-FFF2-40B4-BE49-F238E27FC236}">
                  <a16:creationId xmlns:a16="http://schemas.microsoft.com/office/drawing/2014/main" id="{0BC5D6AA-7B62-824C-A70C-5CB9275923EF}"/>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49" name="Rectangle 115">
              <a:extLst>
                <a:ext uri="{FF2B5EF4-FFF2-40B4-BE49-F238E27FC236}">
                  <a16:creationId xmlns:a16="http://schemas.microsoft.com/office/drawing/2014/main" id="{AE7E5499-32D9-A946-8A1B-ED375A9530DF}"/>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8850" name="Rectangle 116">
              <a:extLst>
                <a:ext uri="{FF2B5EF4-FFF2-40B4-BE49-F238E27FC236}">
                  <a16:creationId xmlns:a16="http://schemas.microsoft.com/office/drawing/2014/main" id="{B26B4558-4E8D-A543-9657-0EFBEC0D12A6}"/>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51" name="Rectangle 117">
              <a:extLst>
                <a:ext uri="{FF2B5EF4-FFF2-40B4-BE49-F238E27FC236}">
                  <a16:creationId xmlns:a16="http://schemas.microsoft.com/office/drawing/2014/main" id="{B24C9F13-024F-BF4D-883F-6ACF38911DDC}"/>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8852" name="Rectangle 118">
              <a:extLst>
                <a:ext uri="{FF2B5EF4-FFF2-40B4-BE49-F238E27FC236}">
                  <a16:creationId xmlns:a16="http://schemas.microsoft.com/office/drawing/2014/main" id="{DD44AD62-D0A9-474A-A4CD-608213C66968}"/>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8853" name="Rectangle 119">
              <a:extLst>
                <a:ext uri="{FF2B5EF4-FFF2-40B4-BE49-F238E27FC236}">
                  <a16:creationId xmlns:a16="http://schemas.microsoft.com/office/drawing/2014/main" id="{7B470965-8440-FB48-9839-28749EBC2B89}"/>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8854" name="Freeform 120">
              <a:extLst>
                <a:ext uri="{FF2B5EF4-FFF2-40B4-BE49-F238E27FC236}">
                  <a16:creationId xmlns:a16="http://schemas.microsoft.com/office/drawing/2014/main" id="{857B9A79-D8CF-614D-8D49-8ED5609F0A44}"/>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8787" name="Group 50">
            <a:extLst>
              <a:ext uri="{FF2B5EF4-FFF2-40B4-BE49-F238E27FC236}">
                <a16:creationId xmlns:a16="http://schemas.microsoft.com/office/drawing/2014/main" id="{9B159B82-AD8C-DC45-A6AA-B63107DA73C7}"/>
              </a:ext>
            </a:extLst>
          </p:cNvPr>
          <p:cNvGrpSpPr>
            <a:grpSpLocks/>
          </p:cNvGrpSpPr>
          <p:nvPr/>
        </p:nvGrpSpPr>
        <p:grpSpPr bwMode="auto">
          <a:xfrm>
            <a:off x="1668464" y="4191001"/>
            <a:ext cx="7704137" cy="1458913"/>
            <a:chOff x="540924" y="5341417"/>
            <a:chExt cx="7703792" cy="1459573"/>
          </a:xfrm>
        </p:grpSpPr>
        <p:grpSp>
          <p:nvGrpSpPr>
            <p:cNvPr id="118794" name="Group 51">
              <a:extLst>
                <a:ext uri="{FF2B5EF4-FFF2-40B4-BE49-F238E27FC236}">
                  <a16:creationId xmlns:a16="http://schemas.microsoft.com/office/drawing/2014/main" id="{C108EF8D-E7AC-2D40-90E4-65D1C1E7E6E7}"/>
                </a:ext>
              </a:extLst>
            </p:cNvPr>
            <p:cNvGrpSpPr>
              <a:grpSpLocks/>
            </p:cNvGrpSpPr>
            <p:nvPr/>
          </p:nvGrpSpPr>
          <p:grpSpPr bwMode="auto">
            <a:xfrm>
              <a:off x="540924" y="5483399"/>
              <a:ext cx="4186520" cy="369888"/>
              <a:chOff x="459834" y="5636111"/>
              <a:chExt cx="7724364" cy="369888"/>
            </a:xfrm>
          </p:grpSpPr>
          <p:grpSp>
            <p:nvGrpSpPr>
              <p:cNvPr id="118804" name="Group 126">
                <a:extLst>
                  <a:ext uri="{FF2B5EF4-FFF2-40B4-BE49-F238E27FC236}">
                    <a16:creationId xmlns:a16="http://schemas.microsoft.com/office/drawing/2014/main" id="{85DCEF78-BAD5-0947-8E11-B796412765BE}"/>
                  </a:ext>
                </a:extLst>
              </p:cNvPr>
              <p:cNvGrpSpPr>
                <a:grpSpLocks/>
              </p:cNvGrpSpPr>
              <p:nvPr/>
            </p:nvGrpSpPr>
            <p:grpSpPr bwMode="auto">
              <a:xfrm>
                <a:off x="459834" y="5636111"/>
                <a:ext cx="4625562" cy="369888"/>
                <a:chOff x="627033" y="5580840"/>
                <a:chExt cx="6230966" cy="369332"/>
              </a:xfrm>
            </p:grpSpPr>
            <p:sp>
              <p:nvSpPr>
                <p:cNvPr id="118806" name="Freeform 13">
                  <a:extLst>
                    <a:ext uri="{FF2B5EF4-FFF2-40B4-BE49-F238E27FC236}">
                      <a16:creationId xmlns:a16="http://schemas.microsoft.com/office/drawing/2014/main" id="{8CB190DE-B230-8840-A341-9D223494C5B5}"/>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7" name="TextBox 133">
                  <a:extLst>
                    <a:ext uri="{FF2B5EF4-FFF2-40B4-BE49-F238E27FC236}">
                      <a16:creationId xmlns:a16="http://schemas.microsoft.com/office/drawing/2014/main" id="{DE981D10-BDD3-2A44-8626-AC963EB6799F}"/>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8805" name="Freeform 13">
                <a:extLst>
                  <a:ext uri="{FF2B5EF4-FFF2-40B4-BE49-F238E27FC236}">
                    <a16:creationId xmlns:a16="http://schemas.microsoft.com/office/drawing/2014/main" id="{8D67D547-9EA0-5346-80A3-91A9826B2EFD}"/>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8795" name="Group 126">
              <a:extLst>
                <a:ext uri="{FF2B5EF4-FFF2-40B4-BE49-F238E27FC236}">
                  <a16:creationId xmlns:a16="http://schemas.microsoft.com/office/drawing/2014/main" id="{3A3063CE-53CE-F04C-B8CF-91FA2D42C2BC}"/>
                </a:ext>
              </a:extLst>
            </p:cNvPr>
            <p:cNvGrpSpPr>
              <a:grpSpLocks/>
            </p:cNvGrpSpPr>
            <p:nvPr/>
          </p:nvGrpSpPr>
          <p:grpSpPr bwMode="auto">
            <a:xfrm>
              <a:off x="704890" y="6022997"/>
              <a:ext cx="7539826" cy="372353"/>
              <a:chOff x="1875990" y="5646260"/>
              <a:chExt cx="15186603" cy="371794"/>
            </a:xfrm>
          </p:grpSpPr>
          <p:sp>
            <p:nvSpPr>
              <p:cNvPr id="118802" name="Freeform 13">
                <a:extLst>
                  <a:ext uri="{FF2B5EF4-FFF2-40B4-BE49-F238E27FC236}">
                    <a16:creationId xmlns:a16="http://schemas.microsoft.com/office/drawing/2014/main" id="{515D9997-92F8-324C-935B-A2A5AFB4527A}"/>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3" name="TextBox 133">
                <a:extLst>
                  <a:ext uri="{FF2B5EF4-FFF2-40B4-BE49-F238E27FC236}">
                    <a16:creationId xmlns:a16="http://schemas.microsoft.com/office/drawing/2014/main" id="{D400E911-0D3A-4049-8630-258069BEE71C}"/>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8796" name="Freeform 53">
              <a:extLst>
                <a:ext uri="{FF2B5EF4-FFF2-40B4-BE49-F238E27FC236}">
                  <a16:creationId xmlns:a16="http://schemas.microsoft.com/office/drawing/2014/main" id="{8BFA0F18-C361-EC4E-BAF1-E5C1A7549FF9}"/>
                </a:ext>
              </a:extLst>
            </p:cNvPr>
            <p:cNvSpPr>
              <a:spLocks/>
            </p:cNvSpPr>
            <p:nvPr/>
          </p:nvSpPr>
          <p:spPr bwMode="auto">
            <a:xfrm>
              <a:off x="6949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797" name="TextBox 54">
              <a:extLst>
                <a:ext uri="{FF2B5EF4-FFF2-40B4-BE49-F238E27FC236}">
                  <a16:creationId xmlns:a16="http://schemas.microsoft.com/office/drawing/2014/main" id="{47C388FC-B796-0B4C-A47A-17E726648102}"/>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8798" name="Straight Arrow Connector 55">
              <a:extLst>
                <a:ext uri="{FF2B5EF4-FFF2-40B4-BE49-F238E27FC236}">
                  <a16:creationId xmlns:a16="http://schemas.microsoft.com/office/drawing/2014/main" id="{DB40170F-019A-4E47-8B5F-44BB86A30B0E}"/>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8799" name="Group 56">
              <a:extLst>
                <a:ext uri="{FF2B5EF4-FFF2-40B4-BE49-F238E27FC236}">
                  <a16:creationId xmlns:a16="http://schemas.microsoft.com/office/drawing/2014/main" id="{E85ABC40-2C5C-E54D-A973-AD11E34C93BD}"/>
                </a:ext>
              </a:extLst>
            </p:cNvPr>
            <p:cNvGrpSpPr>
              <a:grpSpLocks/>
            </p:cNvGrpSpPr>
            <p:nvPr/>
          </p:nvGrpSpPr>
          <p:grpSpPr bwMode="auto">
            <a:xfrm>
              <a:off x="4720530" y="5550276"/>
              <a:ext cx="3359528" cy="278849"/>
              <a:chOff x="1985680" y="5694160"/>
              <a:chExt cx="6198518" cy="278849"/>
            </a:xfrm>
          </p:grpSpPr>
          <p:sp>
            <p:nvSpPr>
              <p:cNvPr id="118800" name="Freeform 13">
                <a:extLst>
                  <a:ext uri="{FF2B5EF4-FFF2-40B4-BE49-F238E27FC236}">
                    <a16:creationId xmlns:a16="http://schemas.microsoft.com/office/drawing/2014/main" id="{4D4EFDD7-E9AF-D04D-A7F2-37C8CA5EF0FD}"/>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1" name="Freeform 13">
                <a:extLst>
                  <a:ext uri="{FF2B5EF4-FFF2-40B4-BE49-F238E27FC236}">
                    <a16:creationId xmlns:a16="http://schemas.microsoft.com/office/drawing/2014/main" id="{A7A6E5BE-AB11-EE40-8E63-B771650FDC9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8788" name="Group 2">
            <a:extLst>
              <a:ext uri="{FF2B5EF4-FFF2-40B4-BE49-F238E27FC236}">
                <a16:creationId xmlns:a16="http://schemas.microsoft.com/office/drawing/2014/main" id="{CC3A009A-178D-514E-BBE0-CA44BE714D35}"/>
              </a:ext>
            </a:extLst>
          </p:cNvPr>
          <p:cNvGrpSpPr>
            <a:grpSpLocks/>
          </p:cNvGrpSpPr>
          <p:nvPr/>
        </p:nvGrpSpPr>
        <p:grpSpPr bwMode="auto">
          <a:xfrm>
            <a:off x="2562226" y="1636714"/>
            <a:ext cx="6234113" cy="473075"/>
            <a:chOff x="1647825" y="1637371"/>
            <a:chExt cx="6234529" cy="472960"/>
          </a:xfrm>
        </p:grpSpPr>
        <p:sp>
          <p:nvSpPr>
            <p:cNvPr id="118789" name="TextBox 1">
              <a:extLst>
                <a:ext uri="{FF2B5EF4-FFF2-40B4-BE49-F238E27FC236}">
                  <a16:creationId xmlns:a16="http://schemas.microsoft.com/office/drawing/2014/main" id="{B0C395A9-D1B2-A949-B5B4-6A2124BB7507}"/>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8790" name="TextBox 66">
              <a:extLst>
                <a:ext uri="{FF2B5EF4-FFF2-40B4-BE49-F238E27FC236}">
                  <a16:creationId xmlns:a16="http://schemas.microsoft.com/office/drawing/2014/main" id="{47A9E5A8-2A5E-9549-8F86-7CACFE20D4B4}"/>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8791" name="TextBox 67">
              <a:extLst>
                <a:ext uri="{FF2B5EF4-FFF2-40B4-BE49-F238E27FC236}">
                  <a16:creationId xmlns:a16="http://schemas.microsoft.com/office/drawing/2014/main" id="{C2E752AD-CDA9-5D46-905F-AB63F6124D4E}"/>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8792" name="TextBox 68">
              <a:extLst>
                <a:ext uri="{FF2B5EF4-FFF2-40B4-BE49-F238E27FC236}">
                  <a16:creationId xmlns:a16="http://schemas.microsoft.com/office/drawing/2014/main" id="{7C948999-DF8F-5846-8DAD-296D27B7D135}"/>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8793" name="TextBox 69">
              <a:extLst>
                <a:ext uri="{FF2B5EF4-FFF2-40B4-BE49-F238E27FC236}">
                  <a16:creationId xmlns:a16="http://schemas.microsoft.com/office/drawing/2014/main" id="{BDB47B84-A41B-CA41-AC5C-32A4AAF963B4}"/>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Title 1">
            <a:extLst>
              <a:ext uri="{FF2B5EF4-FFF2-40B4-BE49-F238E27FC236}">
                <a16:creationId xmlns:a16="http://schemas.microsoft.com/office/drawing/2014/main" id="{E2959CDB-8EA5-6D41-A1F8-463C3F69B46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9810" name="Group 1">
            <a:extLst>
              <a:ext uri="{FF2B5EF4-FFF2-40B4-BE49-F238E27FC236}">
                <a16:creationId xmlns:a16="http://schemas.microsoft.com/office/drawing/2014/main" id="{3A735E68-0182-9641-8D7E-C87703BC8A3A}"/>
              </a:ext>
            </a:extLst>
          </p:cNvPr>
          <p:cNvGrpSpPr>
            <a:grpSpLocks/>
          </p:cNvGrpSpPr>
          <p:nvPr/>
        </p:nvGrpSpPr>
        <p:grpSpPr bwMode="auto">
          <a:xfrm>
            <a:off x="2019300" y="1827213"/>
            <a:ext cx="7054714" cy="1395412"/>
            <a:chOff x="1052513" y="914400"/>
            <a:chExt cx="7054714" cy="1395413"/>
          </a:xfrm>
        </p:grpSpPr>
        <p:sp>
          <p:nvSpPr>
            <p:cNvPr id="119832" name="Rectangle 4">
              <a:extLst>
                <a:ext uri="{FF2B5EF4-FFF2-40B4-BE49-F238E27FC236}">
                  <a16:creationId xmlns:a16="http://schemas.microsoft.com/office/drawing/2014/main" id="{119B6CF2-6540-A34F-BE40-7DC19DAB199C}"/>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9833" name="Rectangle 5">
              <a:extLst>
                <a:ext uri="{FF2B5EF4-FFF2-40B4-BE49-F238E27FC236}">
                  <a16:creationId xmlns:a16="http://schemas.microsoft.com/office/drawing/2014/main" id="{23BDD357-6F55-B944-990C-7517B7C9E970}"/>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9834" name="Rectangle 6">
              <a:extLst>
                <a:ext uri="{FF2B5EF4-FFF2-40B4-BE49-F238E27FC236}">
                  <a16:creationId xmlns:a16="http://schemas.microsoft.com/office/drawing/2014/main" id="{74AC567D-A449-6D4F-A8B6-6F0C3F96037C}"/>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35" name="Line 7">
              <a:extLst>
                <a:ext uri="{FF2B5EF4-FFF2-40B4-BE49-F238E27FC236}">
                  <a16:creationId xmlns:a16="http://schemas.microsoft.com/office/drawing/2014/main" id="{92B187F6-7AF3-BC4D-A0FE-3F3FE6961F3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36" name="Freeform 8">
              <a:extLst>
                <a:ext uri="{FF2B5EF4-FFF2-40B4-BE49-F238E27FC236}">
                  <a16:creationId xmlns:a16="http://schemas.microsoft.com/office/drawing/2014/main" id="{447F376F-2BE1-A342-AA3A-DD8AEA8B0C62}"/>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9837" name="Rectangle 9">
              <a:extLst>
                <a:ext uri="{FF2B5EF4-FFF2-40B4-BE49-F238E27FC236}">
                  <a16:creationId xmlns:a16="http://schemas.microsoft.com/office/drawing/2014/main" id="{B895CEDA-C12E-3142-AA99-EE93E8BE434C}"/>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38" name="Rectangle 10">
              <a:extLst>
                <a:ext uri="{FF2B5EF4-FFF2-40B4-BE49-F238E27FC236}">
                  <a16:creationId xmlns:a16="http://schemas.microsoft.com/office/drawing/2014/main" id="{70C2F75C-983F-7349-9266-0296B4457A04}"/>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9839" name="Rectangle 11">
              <a:extLst>
                <a:ext uri="{FF2B5EF4-FFF2-40B4-BE49-F238E27FC236}">
                  <a16:creationId xmlns:a16="http://schemas.microsoft.com/office/drawing/2014/main" id="{A38B4782-1A8B-5349-B274-856BB151C503}"/>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9840" name="Rectangle 12">
              <a:extLst>
                <a:ext uri="{FF2B5EF4-FFF2-40B4-BE49-F238E27FC236}">
                  <a16:creationId xmlns:a16="http://schemas.microsoft.com/office/drawing/2014/main" id="{4CB2F275-E275-6845-B88B-C27D585D9C7C}"/>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9841" name="Rectangle 13">
              <a:extLst>
                <a:ext uri="{FF2B5EF4-FFF2-40B4-BE49-F238E27FC236}">
                  <a16:creationId xmlns:a16="http://schemas.microsoft.com/office/drawing/2014/main" id="{7CE8FE94-31BA-024B-9F84-4DF2F625CA86}"/>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42" name="Line 14">
              <a:extLst>
                <a:ext uri="{FF2B5EF4-FFF2-40B4-BE49-F238E27FC236}">
                  <a16:creationId xmlns:a16="http://schemas.microsoft.com/office/drawing/2014/main" id="{ABA042A1-F128-BE4A-B22D-3252CB662939}"/>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43" name="Rectangle 15">
              <a:extLst>
                <a:ext uri="{FF2B5EF4-FFF2-40B4-BE49-F238E27FC236}">
                  <a16:creationId xmlns:a16="http://schemas.microsoft.com/office/drawing/2014/main" id="{5C7E4B3B-4F1A-AC46-B346-DCD98AAA2248}"/>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9844" name="Rectangle 16">
              <a:extLst>
                <a:ext uri="{FF2B5EF4-FFF2-40B4-BE49-F238E27FC236}">
                  <a16:creationId xmlns:a16="http://schemas.microsoft.com/office/drawing/2014/main" id="{1C2D232C-9360-FF45-897B-1FEAB473499F}"/>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45" name="Rectangle 17">
              <a:extLst>
                <a:ext uri="{FF2B5EF4-FFF2-40B4-BE49-F238E27FC236}">
                  <a16:creationId xmlns:a16="http://schemas.microsoft.com/office/drawing/2014/main" id="{5C9E3DC5-0374-E74A-9895-44F307C58AFD}"/>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9846" name="Rectangle 18">
              <a:extLst>
                <a:ext uri="{FF2B5EF4-FFF2-40B4-BE49-F238E27FC236}">
                  <a16:creationId xmlns:a16="http://schemas.microsoft.com/office/drawing/2014/main" id="{BAD8BD63-613E-8540-8F4B-DACDBE7EBBC8}"/>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47" name="Line 19">
              <a:extLst>
                <a:ext uri="{FF2B5EF4-FFF2-40B4-BE49-F238E27FC236}">
                  <a16:creationId xmlns:a16="http://schemas.microsoft.com/office/drawing/2014/main" id="{9884573A-2183-0A4E-A5D6-B1ABDC606950}"/>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48" name="Rectangle 20">
              <a:extLst>
                <a:ext uri="{FF2B5EF4-FFF2-40B4-BE49-F238E27FC236}">
                  <a16:creationId xmlns:a16="http://schemas.microsoft.com/office/drawing/2014/main" id="{C0B723DE-9DFC-6645-B4D3-D50ED75BAD8B}"/>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9849" name="Rectangle 21">
              <a:extLst>
                <a:ext uri="{FF2B5EF4-FFF2-40B4-BE49-F238E27FC236}">
                  <a16:creationId xmlns:a16="http://schemas.microsoft.com/office/drawing/2014/main" id="{DEF6C15F-48DF-C04C-9A9C-8A2B082E1668}"/>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50" name="Rectangle 22">
              <a:extLst>
                <a:ext uri="{FF2B5EF4-FFF2-40B4-BE49-F238E27FC236}">
                  <a16:creationId xmlns:a16="http://schemas.microsoft.com/office/drawing/2014/main" id="{AA397794-D947-534C-95EF-074574A2B90C}"/>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9851" name="Rectangle 23">
              <a:extLst>
                <a:ext uri="{FF2B5EF4-FFF2-40B4-BE49-F238E27FC236}">
                  <a16:creationId xmlns:a16="http://schemas.microsoft.com/office/drawing/2014/main" id="{C9CD0273-1564-2148-8E48-53169D08E87B}"/>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52" name="Line 24">
              <a:extLst>
                <a:ext uri="{FF2B5EF4-FFF2-40B4-BE49-F238E27FC236}">
                  <a16:creationId xmlns:a16="http://schemas.microsoft.com/office/drawing/2014/main" id="{81880066-2ABF-CA4F-85F9-F5C3E06125B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3" name="Line 25">
              <a:extLst>
                <a:ext uri="{FF2B5EF4-FFF2-40B4-BE49-F238E27FC236}">
                  <a16:creationId xmlns:a16="http://schemas.microsoft.com/office/drawing/2014/main" id="{CB7E2ED8-EB67-394A-AE6D-EF95834DF6CB}"/>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4" name="Line 26">
              <a:extLst>
                <a:ext uri="{FF2B5EF4-FFF2-40B4-BE49-F238E27FC236}">
                  <a16:creationId xmlns:a16="http://schemas.microsoft.com/office/drawing/2014/main" id="{548EDE86-430D-B140-9697-923FE02CE9B4}"/>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5" name="Line 27">
              <a:extLst>
                <a:ext uri="{FF2B5EF4-FFF2-40B4-BE49-F238E27FC236}">
                  <a16:creationId xmlns:a16="http://schemas.microsoft.com/office/drawing/2014/main" id="{30D2FE1D-1FE8-F749-8217-A346A76585F5}"/>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6" name="Line 28">
              <a:extLst>
                <a:ext uri="{FF2B5EF4-FFF2-40B4-BE49-F238E27FC236}">
                  <a16:creationId xmlns:a16="http://schemas.microsoft.com/office/drawing/2014/main" id="{EB05DB2D-BFC4-5C4B-99A1-5068E599DBD8}"/>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7" name="Line 29">
              <a:extLst>
                <a:ext uri="{FF2B5EF4-FFF2-40B4-BE49-F238E27FC236}">
                  <a16:creationId xmlns:a16="http://schemas.microsoft.com/office/drawing/2014/main" id="{BE8DCD72-C2AE-6940-B898-4A9E0D26E141}"/>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8" name="Freeform 30">
              <a:extLst>
                <a:ext uri="{FF2B5EF4-FFF2-40B4-BE49-F238E27FC236}">
                  <a16:creationId xmlns:a16="http://schemas.microsoft.com/office/drawing/2014/main" id="{B2149B15-2EBF-0C41-9517-B5FB0BF673B6}"/>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59" name="Freeform 31">
              <a:extLst>
                <a:ext uri="{FF2B5EF4-FFF2-40B4-BE49-F238E27FC236}">
                  <a16:creationId xmlns:a16="http://schemas.microsoft.com/office/drawing/2014/main" id="{3FE01B75-ABEE-7140-A774-69852F407C00}"/>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0" name="Freeform 32">
              <a:extLst>
                <a:ext uri="{FF2B5EF4-FFF2-40B4-BE49-F238E27FC236}">
                  <a16:creationId xmlns:a16="http://schemas.microsoft.com/office/drawing/2014/main" id="{250C504A-6196-314C-B22E-6F3E36C23BA8}"/>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1" name="Freeform 33">
              <a:extLst>
                <a:ext uri="{FF2B5EF4-FFF2-40B4-BE49-F238E27FC236}">
                  <a16:creationId xmlns:a16="http://schemas.microsoft.com/office/drawing/2014/main" id="{923E7D42-89EA-B446-AC6B-FC90BE49B203}"/>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2" name="Freeform 34">
              <a:extLst>
                <a:ext uri="{FF2B5EF4-FFF2-40B4-BE49-F238E27FC236}">
                  <a16:creationId xmlns:a16="http://schemas.microsoft.com/office/drawing/2014/main" id="{AC60ACFC-1762-B04D-AA9F-9F14699408C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3" name="Freeform 35">
              <a:extLst>
                <a:ext uri="{FF2B5EF4-FFF2-40B4-BE49-F238E27FC236}">
                  <a16:creationId xmlns:a16="http://schemas.microsoft.com/office/drawing/2014/main" id="{9DA48972-D18A-1640-B94C-9D9A008A8E4D}"/>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4" name="Freeform 36">
              <a:extLst>
                <a:ext uri="{FF2B5EF4-FFF2-40B4-BE49-F238E27FC236}">
                  <a16:creationId xmlns:a16="http://schemas.microsoft.com/office/drawing/2014/main" id="{2022C926-159A-5B43-8A86-4CF3C374B037}"/>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5" name="Line 37">
              <a:extLst>
                <a:ext uri="{FF2B5EF4-FFF2-40B4-BE49-F238E27FC236}">
                  <a16:creationId xmlns:a16="http://schemas.microsoft.com/office/drawing/2014/main" id="{E0BCCA2C-71FC-8D4A-8EDC-E1F1A722FAE6}"/>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6" name="Freeform 38">
              <a:extLst>
                <a:ext uri="{FF2B5EF4-FFF2-40B4-BE49-F238E27FC236}">
                  <a16:creationId xmlns:a16="http://schemas.microsoft.com/office/drawing/2014/main" id="{A9E4E412-E6A8-0A42-8B36-B365D17F656D}"/>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9867" name="Rectangle 40">
              <a:extLst>
                <a:ext uri="{FF2B5EF4-FFF2-40B4-BE49-F238E27FC236}">
                  <a16:creationId xmlns:a16="http://schemas.microsoft.com/office/drawing/2014/main" id="{A35B80FF-EB2E-AD4E-BE75-4D727B9A11E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68" name="Rectangle 41">
              <a:extLst>
                <a:ext uri="{FF2B5EF4-FFF2-40B4-BE49-F238E27FC236}">
                  <a16:creationId xmlns:a16="http://schemas.microsoft.com/office/drawing/2014/main" id="{916E84D8-88BB-D843-BD4D-73F73A59C3E8}"/>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9869" name="Rectangle 42">
              <a:extLst>
                <a:ext uri="{FF2B5EF4-FFF2-40B4-BE49-F238E27FC236}">
                  <a16:creationId xmlns:a16="http://schemas.microsoft.com/office/drawing/2014/main" id="{5E3E8824-05DF-BF43-B38D-8D840AE98EE7}"/>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9870" name="Rectangle 112">
              <a:extLst>
                <a:ext uri="{FF2B5EF4-FFF2-40B4-BE49-F238E27FC236}">
                  <a16:creationId xmlns:a16="http://schemas.microsoft.com/office/drawing/2014/main" id="{228A2139-9910-CD40-92E8-835CDAB9CB48}"/>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71" name="Rectangle 113">
              <a:extLst>
                <a:ext uri="{FF2B5EF4-FFF2-40B4-BE49-F238E27FC236}">
                  <a16:creationId xmlns:a16="http://schemas.microsoft.com/office/drawing/2014/main" id="{EB0EB3BC-6A65-6F4C-BDB6-638CF831D901}"/>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9872" name="Rectangle 114">
              <a:extLst>
                <a:ext uri="{FF2B5EF4-FFF2-40B4-BE49-F238E27FC236}">
                  <a16:creationId xmlns:a16="http://schemas.microsoft.com/office/drawing/2014/main" id="{53CD4999-18F6-5942-A72B-6FEA1D5BA5F9}"/>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73" name="Rectangle 115">
              <a:extLst>
                <a:ext uri="{FF2B5EF4-FFF2-40B4-BE49-F238E27FC236}">
                  <a16:creationId xmlns:a16="http://schemas.microsoft.com/office/drawing/2014/main" id="{71E28998-66C9-2840-B66E-7E6CA66EEB8F}"/>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9874" name="Rectangle 116">
              <a:extLst>
                <a:ext uri="{FF2B5EF4-FFF2-40B4-BE49-F238E27FC236}">
                  <a16:creationId xmlns:a16="http://schemas.microsoft.com/office/drawing/2014/main" id="{56321A76-82BD-704E-AD07-E11BAFADE23D}"/>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75" name="Rectangle 117">
              <a:extLst>
                <a:ext uri="{FF2B5EF4-FFF2-40B4-BE49-F238E27FC236}">
                  <a16:creationId xmlns:a16="http://schemas.microsoft.com/office/drawing/2014/main" id="{C74EEC78-600F-A24A-A478-FA4F45775026}"/>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9876" name="Rectangle 118">
              <a:extLst>
                <a:ext uri="{FF2B5EF4-FFF2-40B4-BE49-F238E27FC236}">
                  <a16:creationId xmlns:a16="http://schemas.microsoft.com/office/drawing/2014/main" id="{036FF5CD-4C93-DB4F-A76F-BB8BAEAD9571}"/>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9877" name="Rectangle 119">
              <a:extLst>
                <a:ext uri="{FF2B5EF4-FFF2-40B4-BE49-F238E27FC236}">
                  <a16:creationId xmlns:a16="http://schemas.microsoft.com/office/drawing/2014/main" id="{3051D9F0-973C-2045-BC36-D4FABE737697}"/>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9878" name="Freeform 120">
              <a:extLst>
                <a:ext uri="{FF2B5EF4-FFF2-40B4-BE49-F238E27FC236}">
                  <a16:creationId xmlns:a16="http://schemas.microsoft.com/office/drawing/2014/main" id="{ACF17978-3F3B-FA46-BCB1-6DE906A4D2B5}"/>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9811" name="Group 50">
            <a:extLst>
              <a:ext uri="{FF2B5EF4-FFF2-40B4-BE49-F238E27FC236}">
                <a16:creationId xmlns:a16="http://schemas.microsoft.com/office/drawing/2014/main" id="{E9C6B0CD-AF61-7A40-A60F-072674B2C3C9}"/>
              </a:ext>
            </a:extLst>
          </p:cNvPr>
          <p:cNvGrpSpPr>
            <a:grpSpLocks/>
          </p:cNvGrpSpPr>
          <p:nvPr/>
        </p:nvGrpSpPr>
        <p:grpSpPr bwMode="auto">
          <a:xfrm>
            <a:off x="1668464" y="4191001"/>
            <a:ext cx="7704137" cy="1458913"/>
            <a:chOff x="540924" y="5341417"/>
            <a:chExt cx="7703792" cy="1459573"/>
          </a:xfrm>
        </p:grpSpPr>
        <p:grpSp>
          <p:nvGrpSpPr>
            <p:cNvPr id="119818" name="Group 51">
              <a:extLst>
                <a:ext uri="{FF2B5EF4-FFF2-40B4-BE49-F238E27FC236}">
                  <a16:creationId xmlns:a16="http://schemas.microsoft.com/office/drawing/2014/main" id="{452A08A1-43EE-AB45-BDC2-48B88AC2D31C}"/>
                </a:ext>
              </a:extLst>
            </p:cNvPr>
            <p:cNvGrpSpPr>
              <a:grpSpLocks/>
            </p:cNvGrpSpPr>
            <p:nvPr/>
          </p:nvGrpSpPr>
          <p:grpSpPr bwMode="auto">
            <a:xfrm>
              <a:off x="540924" y="5483399"/>
              <a:ext cx="4186520" cy="369888"/>
              <a:chOff x="459834" y="5636111"/>
              <a:chExt cx="7724364" cy="369888"/>
            </a:xfrm>
          </p:grpSpPr>
          <p:grpSp>
            <p:nvGrpSpPr>
              <p:cNvPr id="119828" name="Group 126">
                <a:extLst>
                  <a:ext uri="{FF2B5EF4-FFF2-40B4-BE49-F238E27FC236}">
                    <a16:creationId xmlns:a16="http://schemas.microsoft.com/office/drawing/2014/main" id="{78A448AB-1D49-7144-BD7E-2336194DEBDB}"/>
                  </a:ext>
                </a:extLst>
              </p:cNvPr>
              <p:cNvGrpSpPr>
                <a:grpSpLocks/>
              </p:cNvGrpSpPr>
              <p:nvPr/>
            </p:nvGrpSpPr>
            <p:grpSpPr bwMode="auto">
              <a:xfrm>
                <a:off x="459834" y="5636111"/>
                <a:ext cx="4625562" cy="369888"/>
                <a:chOff x="627033" y="5580840"/>
                <a:chExt cx="6230966" cy="369332"/>
              </a:xfrm>
            </p:grpSpPr>
            <p:sp>
              <p:nvSpPr>
                <p:cNvPr id="119830" name="Freeform 13">
                  <a:extLst>
                    <a:ext uri="{FF2B5EF4-FFF2-40B4-BE49-F238E27FC236}">
                      <a16:creationId xmlns:a16="http://schemas.microsoft.com/office/drawing/2014/main" id="{808E39E3-FE2A-6944-842C-593B2B67B6A8}"/>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31" name="TextBox 133">
                  <a:extLst>
                    <a:ext uri="{FF2B5EF4-FFF2-40B4-BE49-F238E27FC236}">
                      <a16:creationId xmlns:a16="http://schemas.microsoft.com/office/drawing/2014/main" id="{51A4C565-C24D-7441-9143-A46974E52CCC}"/>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9829" name="Freeform 13">
                <a:extLst>
                  <a:ext uri="{FF2B5EF4-FFF2-40B4-BE49-F238E27FC236}">
                    <a16:creationId xmlns:a16="http://schemas.microsoft.com/office/drawing/2014/main" id="{F4BB2C72-1F5F-3E4D-839F-E826F2D38F16}"/>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9819" name="Group 126">
              <a:extLst>
                <a:ext uri="{FF2B5EF4-FFF2-40B4-BE49-F238E27FC236}">
                  <a16:creationId xmlns:a16="http://schemas.microsoft.com/office/drawing/2014/main" id="{C4A5916D-948E-6E41-9FFB-CC6E5AAD07DF}"/>
                </a:ext>
              </a:extLst>
            </p:cNvPr>
            <p:cNvGrpSpPr>
              <a:grpSpLocks/>
            </p:cNvGrpSpPr>
            <p:nvPr/>
          </p:nvGrpSpPr>
          <p:grpSpPr bwMode="auto">
            <a:xfrm>
              <a:off x="704890" y="6022997"/>
              <a:ext cx="7539826" cy="372353"/>
              <a:chOff x="1875990" y="5646260"/>
              <a:chExt cx="15186603" cy="371794"/>
            </a:xfrm>
          </p:grpSpPr>
          <p:sp>
            <p:nvSpPr>
              <p:cNvPr id="119826" name="Freeform 13">
                <a:extLst>
                  <a:ext uri="{FF2B5EF4-FFF2-40B4-BE49-F238E27FC236}">
                    <a16:creationId xmlns:a16="http://schemas.microsoft.com/office/drawing/2014/main" id="{2B1DA39E-A48A-ED40-AC9B-7135CB860E95}"/>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27" name="TextBox 133">
                <a:extLst>
                  <a:ext uri="{FF2B5EF4-FFF2-40B4-BE49-F238E27FC236}">
                    <a16:creationId xmlns:a16="http://schemas.microsoft.com/office/drawing/2014/main" id="{FAFD5159-3E2D-6C44-875D-2B91B731518A}"/>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9820" name="Freeform 53">
              <a:extLst>
                <a:ext uri="{FF2B5EF4-FFF2-40B4-BE49-F238E27FC236}">
                  <a16:creationId xmlns:a16="http://schemas.microsoft.com/office/drawing/2014/main" id="{9D3B3880-7671-AC4D-841E-5B8C443ACA6D}"/>
                </a:ext>
              </a:extLst>
            </p:cNvPr>
            <p:cNvSpPr>
              <a:spLocks/>
            </p:cNvSpPr>
            <p:nvPr/>
          </p:nvSpPr>
          <p:spPr bwMode="auto">
            <a:xfrm>
              <a:off x="7406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21" name="TextBox 54">
              <a:extLst>
                <a:ext uri="{FF2B5EF4-FFF2-40B4-BE49-F238E27FC236}">
                  <a16:creationId xmlns:a16="http://schemas.microsoft.com/office/drawing/2014/main" id="{8A4C9D02-3CC5-304D-AC8C-6F86A76F4F33}"/>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9822" name="Straight Arrow Connector 55">
              <a:extLst>
                <a:ext uri="{FF2B5EF4-FFF2-40B4-BE49-F238E27FC236}">
                  <a16:creationId xmlns:a16="http://schemas.microsoft.com/office/drawing/2014/main" id="{B95FD50D-7B55-D949-B2BB-F7D5B2EC2F8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9823" name="Group 56">
              <a:extLst>
                <a:ext uri="{FF2B5EF4-FFF2-40B4-BE49-F238E27FC236}">
                  <a16:creationId xmlns:a16="http://schemas.microsoft.com/office/drawing/2014/main" id="{F1DE157F-A1AA-5E48-86BD-847A8DD759A1}"/>
                </a:ext>
              </a:extLst>
            </p:cNvPr>
            <p:cNvGrpSpPr>
              <a:grpSpLocks/>
            </p:cNvGrpSpPr>
            <p:nvPr/>
          </p:nvGrpSpPr>
          <p:grpSpPr bwMode="auto">
            <a:xfrm>
              <a:off x="4720530" y="5550276"/>
              <a:ext cx="3359528" cy="278849"/>
              <a:chOff x="1985680" y="5694160"/>
              <a:chExt cx="6198518" cy="278849"/>
            </a:xfrm>
          </p:grpSpPr>
          <p:sp>
            <p:nvSpPr>
              <p:cNvPr id="119824" name="Freeform 13">
                <a:extLst>
                  <a:ext uri="{FF2B5EF4-FFF2-40B4-BE49-F238E27FC236}">
                    <a16:creationId xmlns:a16="http://schemas.microsoft.com/office/drawing/2014/main" id="{F191A3B1-6B98-E540-B3BA-F4FD2BCEE477}"/>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25" name="Freeform 13">
                <a:extLst>
                  <a:ext uri="{FF2B5EF4-FFF2-40B4-BE49-F238E27FC236}">
                    <a16:creationId xmlns:a16="http://schemas.microsoft.com/office/drawing/2014/main" id="{4351996C-10E3-5044-A467-79158B95305E}"/>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9812" name="Group 2">
            <a:extLst>
              <a:ext uri="{FF2B5EF4-FFF2-40B4-BE49-F238E27FC236}">
                <a16:creationId xmlns:a16="http://schemas.microsoft.com/office/drawing/2014/main" id="{37AE46D0-7303-A040-B253-EE4CB7967290}"/>
              </a:ext>
            </a:extLst>
          </p:cNvPr>
          <p:cNvGrpSpPr>
            <a:grpSpLocks/>
          </p:cNvGrpSpPr>
          <p:nvPr/>
        </p:nvGrpSpPr>
        <p:grpSpPr bwMode="auto">
          <a:xfrm>
            <a:off x="2562226" y="1636714"/>
            <a:ext cx="6234113" cy="473075"/>
            <a:chOff x="1647825" y="1637371"/>
            <a:chExt cx="6234529" cy="472960"/>
          </a:xfrm>
        </p:grpSpPr>
        <p:sp>
          <p:nvSpPr>
            <p:cNvPr id="119813" name="TextBox 1">
              <a:extLst>
                <a:ext uri="{FF2B5EF4-FFF2-40B4-BE49-F238E27FC236}">
                  <a16:creationId xmlns:a16="http://schemas.microsoft.com/office/drawing/2014/main" id="{E7D3EFEC-DEE4-904E-B748-4BEEED2C29BD}"/>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9814" name="TextBox 66">
              <a:extLst>
                <a:ext uri="{FF2B5EF4-FFF2-40B4-BE49-F238E27FC236}">
                  <a16:creationId xmlns:a16="http://schemas.microsoft.com/office/drawing/2014/main" id="{B1DB0714-5A5C-D34B-8EA5-57270E36726F}"/>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9815" name="TextBox 67">
              <a:extLst>
                <a:ext uri="{FF2B5EF4-FFF2-40B4-BE49-F238E27FC236}">
                  <a16:creationId xmlns:a16="http://schemas.microsoft.com/office/drawing/2014/main" id="{E95F4353-2039-6544-A600-F78EE93170A1}"/>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9816" name="TextBox 68">
              <a:extLst>
                <a:ext uri="{FF2B5EF4-FFF2-40B4-BE49-F238E27FC236}">
                  <a16:creationId xmlns:a16="http://schemas.microsoft.com/office/drawing/2014/main" id="{38E534C2-E178-8B47-A37D-21FCE0C57709}"/>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9817" name="TextBox 69">
              <a:extLst>
                <a:ext uri="{FF2B5EF4-FFF2-40B4-BE49-F238E27FC236}">
                  <a16:creationId xmlns:a16="http://schemas.microsoft.com/office/drawing/2014/main" id="{21B0A331-DC24-784C-AE19-35B3D78A39E7}"/>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itle 1">
            <a:extLst>
              <a:ext uri="{FF2B5EF4-FFF2-40B4-BE49-F238E27FC236}">
                <a16:creationId xmlns:a16="http://schemas.microsoft.com/office/drawing/2014/main" id="{1ACF099B-5CB5-5049-878D-C53C27D0B71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20834" name="Group 1">
            <a:extLst>
              <a:ext uri="{FF2B5EF4-FFF2-40B4-BE49-F238E27FC236}">
                <a16:creationId xmlns:a16="http://schemas.microsoft.com/office/drawing/2014/main" id="{7C2554DB-9188-5247-9ADF-D42D210194CB}"/>
              </a:ext>
            </a:extLst>
          </p:cNvPr>
          <p:cNvGrpSpPr>
            <a:grpSpLocks/>
          </p:cNvGrpSpPr>
          <p:nvPr/>
        </p:nvGrpSpPr>
        <p:grpSpPr bwMode="auto">
          <a:xfrm>
            <a:off x="2019300" y="1827213"/>
            <a:ext cx="7054714" cy="1395412"/>
            <a:chOff x="1052513" y="914400"/>
            <a:chExt cx="7054714" cy="1395413"/>
          </a:xfrm>
        </p:grpSpPr>
        <p:sp>
          <p:nvSpPr>
            <p:cNvPr id="120856" name="Rectangle 4">
              <a:extLst>
                <a:ext uri="{FF2B5EF4-FFF2-40B4-BE49-F238E27FC236}">
                  <a16:creationId xmlns:a16="http://schemas.microsoft.com/office/drawing/2014/main" id="{72AF18EF-5837-7245-B41D-4A9957B847C0}"/>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0857" name="Rectangle 5">
              <a:extLst>
                <a:ext uri="{FF2B5EF4-FFF2-40B4-BE49-F238E27FC236}">
                  <a16:creationId xmlns:a16="http://schemas.microsoft.com/office/drawing/2014/main" id="{BCBD2D0E-0BA2-8246-8BFD-08CA4E99E16E}"/>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0858" name="Rectangle 6">
              <a:extLst>
                <a:ext uri="{FF2B5EF4-FFF2-40B4-BE49-F238E27FC236}">
                  <a16:creationId xmlns:a16="http://schemas.microsoft.com/office/drawing/2014/main" id="{9603DE7B-12C1-6041-BC01-460A1E3D3226}"/>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59" name="Line 7">
              <a:extLst>
                <a:ext uri="{FF2B5EF4-FFF2-40B4-BE49-F238E27FC236}">
                  <a16:creationId xmlns:a16="http://schemas.microsoft.com/office/drawing/2014/main" id="{B0EC1D09-D8BA-284A-AE77-6B5933A6BE6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60" name="Freeform 8">
              <a:extLst>
                <a:ext uri="{FF2B5EF4-FFF2-40B4-BE49-F238E27FC236}">
                  <a16:creationId xmlns:a16="http://schemas.microsoft.com/office/drawing/2014/main" id="{F2C69D12-52A3-D949-B21D-536810F94206}"/>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0861" name="Rectangle 9">
              <a:extLst>
                <a:ext uri="{FF2B5EF4-FFF2-40B4-BE49-F238E27FC236}">
                  <a16:creationId xmlns:a16="http://schemas.microsoft.com/office/drawing/2014/main" id="{8DFA1FD2-FF29-0548-BB8F-2FE0424BF4C9}"/>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62" name="Rectangle 10">
              <a:extLst>
                <a:ext uri="{FF2B5EF4-FFF2-40B4-BE49-F238E27FC236}">
                  <a16:creationId xmlns:a16="http://schemas.microsoft.com/office/drawing/2014/main" id="{6FF0755F-34F2-9B49-81BF-2C32D6F17958}"/>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0863" name="Rectangle 11">
              <a:extLst>
                <a:ext uri="{FF2B5EF4-FFF2-40B4-BE49-F238E27FC236}">
                  <a16:creationId xmlns:a16="http://schemas.microsoft.com/office/drawing/2014/main" id="{6035E896-E1F1-B94D-BF15-4351B01F4031}"/>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0864" name="Rectangle 12">
              <a:extLst>
                <a:ext uri="{FF2B5EF4-FFF2-40B4-BE49-F238E27FC236}">
                  <a16:creationId xmlns:a16="http://schemas.microsoft.com/office/drawing/2014/main" id="{33538C6B-5B81-BF45-9E46-1FCD73B0DA6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0865" name="Rectangle 13">
              <a:extLst>
                <a:ext uri="{FF2B5EF4-FFF2-40B4-BE49-F238E27FC236}">
                  <a16:creationId xmlns:a16="http://schemas.microsoft.com/office/drawing/2014/main" id="{B9191D6C-902D-A944-8FEA-2666414E70AC}"/>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66" name="Line 14">
              <a:extLst>
                <a:ext uri="{FF2B5EF4-FFF2-40B4-BE49-F238E27FC236}">
                  <a16:creationId xmlns:a16="http://schemas.microsoft.com/office/drawing/2014/main" id="{4DA382E9-1509-1647-A195-244AD8BB7115}"/>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67" name="Rectangle 15">
              <a:extLst>
                <a:ext uri="{FF2B5EF4-FFF2-40B4-BE49-F238E27FC236}">
                  <a16:creationId xmlns:a16="http://schemas.microsoft.com/office/drawing/2014/main" id="{986D3C6C-BF3D-054A-BF95-8A335D5CA447}"/>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0868" name="Rectangle 16">
              <a:extLst>
                <a:ext uri="{FF2B5EF4-FFF2-40B4-BE49-F238E27FC236}">
                  <a16:creationId xmlns:a16="http://schemas.microsoft.com/office/drawing/2014/main" id="{337492B2-2B76-F24A-A172-AC0609AF0398}"/>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69" name="Rectangle 17">
              <a:extLst>
                <a:ext uri="{FF2B5EF4-FFF2-40B4-BE49-F238E27FC236}">
                  <a16:creationId xmlns:a16="http://schemas.microsoft.com/office/drawing/2014/main" id="{DF758CEE-E8AF-A348-88A9-7815635469BF}"/>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0870" name="Rectangle 18">
              <a:extLst>
                <a:ext uri="{FF2B5EF4-FFF2-40B4-BE49-F238E27FC236}">
                  <a16:creationId xmlns:a16="http://schemas.microsoft.com/office/drawing/2014/main" id="{73AA43F2-BE51-2347-A575-810072050E2C}"/>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71" name="Line 19">
              <a:extLst>
                <a:ext uri="{FF2B5EF4-FFF2-40B4-BE49-F238E27FC236}">
                  <a16:creationId xmlns:a16="http://schemas.microsoft.com/office/drawing/2014/main" id="{5C888628-35A5-814B-A7D5-E8134449C4D5}"/>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72" name="Rectangle 20">
              <a:extLst>
                <a:ext uri="{FF2B5EF4-FFF2-40B4-BE49-F238E27FC236}">
                  <a16:creationId xmlns:a16="http://schemas.microsoft.com/office/drawing/2014/main" id="{3684095A-A92B-1243-B4B5-070155333A4E}"/>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0873" name="Rectangle 21">
              <a:extLst>
                <a:ext uri="{FF2B5EF4-FFF2-40B4-BE49-F238E27FC236}">
                  <a16:creationId xmlns:a16="http://schemas.microsoft.com/office/drawing/2014/main" id="{DF9E3649-3DCF-7A45-8794-461C970B3C11}"/>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74" name="Rectangle 22">
              <a:extLst>
                <a:ext uri="{FF2B5EF4-FFF2-40B4-BE49-F238E27FC236}">
                  <a16:creationId xmlns:a16="http://schemas.microsoft.com/office/drawing/2014/main" id="{776C089A-0975-0049-9012-AF356F17236A}"/>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0875" name="Rectangle 23">
              <a:extLst>
                <a:ext uri="{FF2B5EF4-FFF2-40B4-BE49-F238E27FC236}">
                  <a16:creationId xmlns:a16="http://schemas.microsoft.com/office/drawing/2014/main" id="{D59ED2FE-5E50-DF40-8EFC-6169B64A4BD5}"/>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76" name="Line 24">
              <a:extLst>
                <a:ext uri="{FF2B5EF4-FFF2-40B4-BE49-F238E27FC236}">
                  <a16:creationId xmlns:a16="http://schemas.microsoft.com/office/drawing/2014/main" id="{AE3E943B-CC80-4141-B420-9D40EE51413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77" name="Line 25">
              <a:extLst>
                <a:ext uri="{FF2B5EF4-FFF2-40B4-BE49-F238E27FC236}">
                  <a16:creationId xmlns:a16="http://schemas.microsoft.com/office/drawing/2014/main" id="{C8662022-D885-1246-A9A8-D4744228450A}"/>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78" name="Line 26">
              <a:extLst>
                <a:ext uri="{FF2B5EF4-FFF2-40B4-BE49-F238E27FC236}">
                  <a16:creationId xmlns:a16="http://schemas.microsoft.com/office/drawing/2014/main" id="{46C0D321-EA73-C24B-83A8-05B7BC2AE834}"/>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79" name="Line 27">
              <a:extLst>
                <a:ext uri="{FF2B5EF4-FFF2-40B4-BE49-F238E27FC236}">
                  <a16:creationId xmlns:a16="http://schemas.microsoft.com/office/drawing/2014/main" id="{D9D073D0-CA2C-4C46-895F-48B11662CC7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80" name="Line 28">
              <a:extLst>
                <a:ext uri="{FF2B5EF4-FFF2-40B4-BE49-F238E27FC236}">
                  <a16:creationId xmlns:a16="http://schemas.microsoft.com/office/drawing/2014/main" id="{4CEB3898-83EC-8C41-A1B3-2CB5ADCCF455}"/>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81" name="Line 29">
              <a:extLst>
                <a:ext uri="{FF2B5EF4-FFF2-40B4-BE49-F238E27FC236}">
                  <a16:creationId xmlns:a16="http://schemas.microsoft.com/office/drawing/2014/main" id="{C2F09AE7-A809-3240-818A-7DBB2BBAC89D}"/>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82" name="Freeform 30">
              <a:extLst>
                <a:ext uri="{FF2B5EF4-FFF2-40B4-BE49-F238E27FC236}">
                  <a16:creationId xmlns:a16="http://schemas.microsoft.com/office/drawing/2014/main" id="{F1980E08-8CDA-4744-823C-1A682F292ECC}"/>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3" name="Freeform 31">
              <a:extLst>
                <a:ext uri="{FF2B5EF4-FFF2-40B4-BE49-F238E27FC236}">
                  <a16:creationId xmlns:a16="http://schemas.microsoft.com/office/drawing/2014/main" id="{80F9052C-0D07-BB45-99AB-CA1B70158FEA}"/>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4" name="Freeform 32">
              <a:extLst>
                <a:ext uri="{FF2B5EF4-FFF2-40B4-BE49-F238E27FC236}">
                  <a16:creationId xmlns:a16="http://schemas.microsoft.com/office/drawing/2014/main" id="{4F3BFC50-94D4-7344-A7D0-64846D6DA7D7}"/>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5" name="Freeform 33">
              <a:extLst>
                <a:ext uri="{FF2B5EF4-FFF2-40B4-BE49-F238E27FC236}">
                  <a16:creationId xmlns:a16="http://schemas.microsoft.com/office/drawing/2014/main" id="{7ACB6811-3C33-2A45-BF61-52AE91E72F0A}"/>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6" name="Freeform 34">
              <a:extLst>
                <a:ext uri="{FF2B5EF4-FFF2-40B4-BE49-F238E27FC236}">
                  <a16:creationId xmlns:a16="http://schemas.microsoft.com/office/drawing/2014/main" id="{5B150802-E827-3C4F-B893-8124F653A581}"/>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7" name="Freeform 35">
              <a:extLst>
                <a:ext uri="{FF2B5EF4-FFF2-40B4-BE49-F238E27FC236}">
                  <a16:creationId xmlns:a16="http://schemas.microsoft.com/office/drawing/2014/main" id="{7C2A0F8A-012D-6A43-BA9C-322B33237023}"/>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8" name="Freeform 36">
              <a:extLst>
                <a:ext uri="{FF2B5EF4-FFF2-40B4-BE49-F238E27FC236}">
                  <a16:creationId xmlns:a16="http://schemas.microsoft.com/office/drawing/2014/main" id="{B0EEDEFC-4068-A840-B232-9E37C53E3259}"/>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89" name="Line 37">
              <a:extLst>
                <a:ext uri="{FF2B5EF4-FFF2-40B4-BE49-F238E27FC236}">
                  <a16:creationId xmlns:a16="http://schemas.microsoft.com/office/drawing/2014/main" id="{F8B603B4-47BE-714D-9A05-24BCAB305241}"/>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890" name="Freeform 38">
              <a:extLst>
                <a:ext uri="{FF2B5EF4-FFF2-40B4-BE49-F238E27FC236}">
                  <a16:creationId xmlns:a16="http://schemas.microsoft.com/office/drawing/2014/main" id="{97126022-CEDA-EC49-AD34-5D15DD4A4BB8}"/>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0891" name="Rectangle 40">
              <a:extLst>
                <a:ext uri="{FF2B5EF4-FFF2-40B4-BE49-F238E27FC236}">
                  <a16:creationId xmlns:a16="http://schemas.microsoft.com/office/drawing/2014/main" id="{9FF06D79-B698-C048-A176-6317538D7E4D}"/>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92" name="Rectangle 41">
              <a:extLst>
                <a:ext uri="{FF2B5EF4-FFF2-40B4-BE49-F238E27FC236}">
                  <a16:creationId xmlns:a16="http://schemas.microsoft.com/office/drawing/2014/main" id="{9B294A3D-D696-2F4C-8DD9-2D65B3BD9A9F}"/>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0893" name="Rectangle 42">
              <a:extLst>
                <a:ext uri="{FF2B5EF4-FFF2-40B4-BE49-F238E27FC236}">
                  <a16:creationId xmlns:a16="http://schemas.microsoft.com/office/drawing/2014/main" id="{5AFC6578-309F-EE4C-AACB-A9F0879C2FF5}"/>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0894" name="Rectangle 112">
              <a:extLst>
                <a:ext uri="{FF2B5EF4-FFF2-40B4-BE49-F238E27FC236}">
                  <a16:creationId xmlns:a16="http://schemas.microsoft.com/office/drawing/2014/main" id="{95D32370-65B7-7041-9365-E14690F42ADC}"/>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95" name="Rectangle 113">
              <a:extLst>
                <a:ext uri="{FF2B5EF4-FFF2-40B4-BE49-F238E27FC236}">
                  <a16:creationId xmlns:a16="http://schemas.microsoft.com/office/drawing/2014/main" id="{791652C7-1EDD-2A4C-B0D6-D024C3DA9618}"/>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0896" name="Rectangle 114">
              <a:extLst>
                <a:ext uri="{FF2B5EF4-FFF2-40B4-BE49-F238E27FC236}">
                  <a16:creationId xmlns:a16="http://schemas.microsoft.com/office/drawing/2014/main" id="{3070300E-8CD6-5A40-889A-368EB9EDA6D8}"/>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97" name="Rectangle 115">
              <a:extLst>
                <a:ext uri="{FF2B5EF4-FFF2-40B4-BE49-F238E27FC236}">
                  <a16:creationId xmlns:a16="http://schemas.microsoft.com/office/drawing/2014/main" id="{6A7E7B6B-49F4-C64A-9C50-D7C30A0F1E9F}"/>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0898" name="Rectangle 116">
              <a:extLst>
                <a:ext uri="{FF2B5EF4-FFF2-40B4-BE49-F238E27FC236}">
                  <a16:creationId xmlns:a16="http://schemas.microsoft.com/office/drawing/2014/main" id="{B7705533-BD8D-6A49-AAF3-1969700FEBC2}"/>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899" name="Rectangle 117">
              <a:extLst>
                <a:ext uri="{FF2B5EF4-FFF2-40B4-BE49-F238E27FC236}">
                  <a16:creationId xmlns:a16="http://schemas.microsoft.com/office/drawing/2014/main" id="{89FC5CF8-5661-F149-A1E3-D70E199408FD}"/>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0900" name="Rectangle 118">
              <a:extLst>
                <a:ext uri="{FF2B5EF4-FFF2-40B4-BE49-F238E27FC236}">
                  <a16:creationId xmlns:a16="http://schemas.microsoft.com/office/drawing/2014/main" id="{DF295B7D-A474-CF44-9DC6-6D77A60F33FE}"/>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0901" name="Rectangle 119">
              <a:extLst>
                <a:ext uri="{FF2B5EF4-FFF2-40B4-BE49-F238E27FC236}">
                  <a16:creationId xmlns:a16="http://schemas.microsoft.com/office/drawing/2014/main" id="{C5B4F93A-5FBD-8C49-9AFD-C5CDE79761A7}"/>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0902" name="Freeform 120">
              <a:extLst>
                <a:ext uri="{FF2B5EF4-FFF2-40B4-BE49-F238E27FC236}">
                  <a16:creationId xmlns:a16="http://schemas.microsoft.com/office/drawing/2014/main" id="{F94CB07D-54A5-9245-9545-E8B0C4DED5FF}"/>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20835" name="Group 50">
            <a:extLst>
              <a:ext uri="{FF2B5EF4-FFF2-40B4-BE49-F238E27FC236}">
                <a16:creationId xmlns:a16="http://schemas.microsoft.com/office/drawing/2014/main" id="{0A9B73F6-B8D9-7B42-B511-71D6B4AD4122}"/>
              </a:ext>
            </a:extLst>
          </p:cNvPr>
          <p:cNvGrpSpPr>
            <a:grpSpLocks/>
          </p:cNvGrpSpPr>
          <p:nvPr/>
        </p:nvGrpSpPr>
        <p:grpSpPr bwMode="auto">
          <a:xfrm>
            <a:off x="1668464" y="4191001"/>
            <a:ext cx="7704137" cy="1458913"/>
            <a:chOff x="540924" y="5341417"/>
            <a:chExt cx="7703792" cy="1459573"/>
          </a:xfrm>
        </p:grpSpPr>
        <p:grpSp>
          <p:nvGrpSpPr>
            <p:cNvPr id="120842" name="Group 51">
              <a:extLst>
                <a:ext uri="{FF2B5EF4-FFF2-40B4-BE49-F238E27FC236}">
                  <a16:creationId xmlns:a16="http://schemas.microsoft.com/office/drawing/2014/main" id="{1B5EEC04-9D89-C54E-949F-DBAE9CB0341C}"/>
                </a:ext>
              </a:extLst>
            </p:cNvPr>
            <p:cNvGrpSpPr>
              <a:grpSpLocks/>
            </p:cNvGrpSpPr>
            <p:nvPr/>
          </p:nvGrpSpPr>
          <p:grpSpPr bwMode="auto">
            <a:xfrm>
              <a:off x="540924" y="5483399"/>
              <a:ext cx="4186520" cy="369888"/>
              <a:chOff x="459834" y="5636111"/>
              <a:chExt cx="7724364" cy="369888"/>
            </a:xfrm>
          </p:grpSpPr>
          <p:grpSp>
            <p:nvGrpSpPr>
              <p:cNvPr id="120852" name="Group 126">
                <a:extLst>
                  <a:ext uri="{FF2B5EF4-FFF2-40B4-BE49-F238E27FC236}">
                    <a16:creationId xmlns:a16="http://schemas.microsoft.com/office/drawing/2014/main" id="{EF4B4A96-8176-3842-934B-317F2C6A4D7C}"/>
                  </a:ext>
                </a:extLst>
              </p:cNvPr>
              <p:cNvGrpSpPr>
                <a:grpSpLocks/>
              </p:cNvGrpSpPr>
              <p:nvPr/>
            </p:nvGrpSpPr>
            <p:grpSpPr bwMode="auto">
              <a:xfrm>
                <a:off x="459834" y="5636111"/>
                <a:ext cx="4625562" cy="369888"/>
                <a:chOff x="627033" y="5580840"/>
                <a:chExt cx="6230966" cy="369332"/>
              </a:xfrm>
            </p:grpSpPr>
            <p:sp>
              <p:nvSpPr>
                <p:cNvPr id="120854" name="Freeform 13">
                  <a:extLst>
                    <a:ext uri="{FF2B5EF4-FFF2-40B4-BE49-F238E27FC236}">
                      <a16:creationId xmlns:a16="http://schemas.microsoft.com/office/drawing/2014/main" id="{FFF51789-5948-2D4B-9D18-09425B36DCCC}"/>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55" name="TextBox 133">
                  <a:extLst>
                    <a:ext uri="{FF2B5EF4-FFF2-40B4-BE49-F238E27FC236}">
                      <a16:creationId xmlns:a16="http://schemas.microsoft.com/office/drawing/2014/main" id="{BB584D0B-A1FE-544B-B230-8937EDEFCB36}"/>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20853" name="Freeform 13">
                <a:extLst>
                  <a:ext uri="{FF2B5EF4-FFF2-40B4-BE49-F238E27FC236}">
                    <a16:creationId xmlns:a16="http://schemas.microsoft.com/office/drawing/2014/main" id="{E518525F-4CA6-FF43-87D5-3752F1784D3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20843" name="Group 126">
              <a:extLst>
                <a:ext uri="{FF2B5EF4-FFF2-40B4-BE49-F238E27FC236}">
                  <a16:creationId xmlns:a16="http://schemas.microsoft.com/office/drawing/2014/main" id="{49E44668-0906-7A43-A099-BC728BDFA202}"/>
                </a:ext>
              </a:extLst>
            </p:cNvPr>
            <p:cNvGrpSpPr>
              <a:grpSpLocks/>
            </p:cNvGrpSpPr>
            <p:nvPr/>
          </p:nvGrpSpPr>
          <p:grpSpPr bwMode="auto">
            <a:xfrm>
              <a:off x="704890" y="6022997"/>
              <a:ext cx="7539826" cy="372353"/>
              <a:chOff x="1875990" y="5646260"/>
              <a:chExt cx="15186603" cy="371794"/>
            </a:xfrm>
          </p:grpSpPr>
          <p:sp>
            <p:nvSpPr>
              <p:cNvPr id="120850" name="Freeform 13">
                <a:extLst>
                  <a:ext uri="{FF2B5EF4-FFF2-40B4-BE49-F238E27FC236}">
                    <a16:creationId xmlns:a16="http://schemas.microsoft.com/office/drawing/2014/main" id="{ACA779B4-2921-224C-97D2-928A5AC0210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51" name="TextBox 133">
                <a:extLst>
                  <a:ext uri="{FF2B5EF4-FFF2-40B4-BE49-F238E27FC236}">
                    <a16:creationId xmlns:a16="http://schemas.microsoft.com/office/drawing/2014/main" id="{E5DC3958-67B7-DE46-A280-049BEA0119AD}"/>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20844" name="Freeform 53">
              <a:extLst>
                <a:ext uri="{FF2B5EF4-FFF2-40B4-BE49-F238E27FC236}">
                  <a16:creationId xmlns:a16="http://schemas.microsoft.com/office/drawing/2014/main" id="{06CC851C-C548-2643-B191-887686533918}"/>
                </a:ext>
              </a:extLst>
            </p:cNvPr>
            <p:cNvSpPr>
              <a:spLocks/>
            </p:cNvSpPr>
            <p:nvPr/>
          </p:nvSpPr>
          <p:spPr bwMode="auto">
            <a:xfrm>
              <a:off x="7787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45" name="TextBox 54">
              <a:extLst>
                <a:ext uri="{FF2B5EF4-FFF2-40B4-BE49-F238E27FC236}">
                  <a16:creationId xmlns:a16="http://schemas.microsoft.com/office/drawing/2014/main" id="{793F4DF7-EA4B-8543-9CA3-E020A276DE05}"/>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20846" name="Straight Arrow Connector 55">
              <a:extLst>
                <a:ext uri="{FF2B5EF4-FFF2-40B4-BE49-F238E27FC236}">
                  <a16:creationId xmlns:a16="http://schemas.microsoft.com/office/drawing/2014/main" id="{32C9679D-3081-B642-8940-93494087188D}"/>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20847" name="Group 56">
              <a:extLst>
                <a:ext uri="{FF2B5EF4-FFF2-40B4-BE49-F238E27FC236}">
                  <a16:creationId xmlns:a16="http://schemas.microsoft.com/office/drawing/2014/main" id="{2CE37ADD-C385-464B-B79F-D5113C3B5023}"/>
                </a:ext>
              </a:extLst>
            </p:cNvPr>
            <p:cNvGrpSpPr>
              <a:grpSpLocks/>
            </p:cNvGrpSpPr>
            <p:nvPr/>
          </p:nvGrpSpPr>
          <p:grpSpPr bwMode="auto">
            <a:xfrm>
              <a:off x="4720530" y="5550276"/>
              <a:ext cx="3359528" cy="278849"/>
              <a:chOff x="1985680" y="5694160"/>
              <a:chExt cx="6198518" cy="278849"/>
            </a:xfrm>
          </p:grpSpPr>
          <p:sp>
            <p:nvSpPr>
              <p:cNvPr id="120848" name="Freeform 13">
                <a:extLst>
                  <a:ext uri="{FF2B5EF4-FFF2-40B4-BE49-F238E27FC236}">
                    <a16:creationId xmlns:a16="http://schemas.microsoft.com/office/drawing/2014/main" id="{EF9E1C24-BC73-B24A-A788-796865F9EAAB}"/>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849" name="Freeform 13">
                <a:extLst>
                  <a:ext uri="{FF2B5EF4-FFF2-40B4-BE49-F238E27FC236}">
                    <a16:creationId xmlns:a16="http://schemas.microsoft.com/office/drawing/2014/main" id="{5D51AC86-40D6-234B-A38E-9476A6C2CBB8}"/>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20836" name="Group 2">
            <a:extLst>
              <a:ext uri="{FF2B5EF4-FFF2-40B4-BE49-F238E27FC236}">
                <a16:creationId xmlns:a16="http://schemas.microsoft.com/office/drawing/2014/main" id="{FAD55DCA-53F7-9A40-8B57-BFB06EAC8EFD}"/>
              </a:ext>
            </a:extLst>
          </p:cNvPr>
          <p:cNvGrpSpPr>
            <a:grpSpLocks/>
          </p:cNvGrpSpPr>
          <p:nvPr/>
        </p:nvGrpSpPr>
        <p:grpSpPr bwMode="auto">
          <a:xfrm>
            <a:off x="2562226" y="1636714"/>
            <a:ext cx="6234113" cy="473075"/>
            <a:chOff x="1647825" y="1637371"/>
            <a:chExt cx="6234529" cy="472960"/>
          </a:xfrm>
        </p:grpSpPr>
        <p:sp>
          <p:nvSpPr>
            <p:cNvPr id="120837" name="TextBox 1">
              <a:extLst>
                <a:ext uri="{FF2B5EF4-FFF2-40B4-BE49-F238E27FC236}">
                  <a16:creationId xmlns:a16="http://schemas.microsoft.com/office/drawing/2014/main" id="{BB649C86-AA4F-DE4A-BC3C-28A76EB32A79}"/>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20838" name="TextBox 66">
              <a:extLst>
                <a:ext uri="{FF2B5EF4-FFF2-40B4-BE49-F238E27FC236}">
                  <a16:creationId xmlns:a16="http://schemas.microsoft.com/office/drawing/2014/main" id="{729E3C05-AFF4-A043-85E8-97FA17DA2EB8}"/>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20839" name="TextBox 67">
              <a:extLst>
                <a:ext uri="{FF2B5EF4-FFF2-40B4-BE49-F238E27FC236}">
                  <a16:creationId xmlns:a16="http://schemas.microsoft.com/office/drawing/2014/main" id="{7FD03B58-0052-5A4B-A9E3-996350063B94}"/>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20840" name="TextBox 68">
              <a:extLst>
                <a:ext uri="{FF2B5EF4-FFF2-40B4-BE49-F238E27FC236}">
                  <a16:creationId xmlns:a16="http://schemas.microsoft.com/office/drawing/2014/main" id="{BEFE7183-1FFF-0F4C-89E9-E4E1A97B65F3}"/>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20841" name="TextBox 69">
              <a:extLst>
                <a:ext uri="{FF2B5EF4-FFF2-40B4-BE49-F238E27FC236}">
                  <a16:creationId xmlns:a16="http://schemas.microsoft.com/office/drawing/2014/main" id="{7BCF0BD3-7C69-064F-8B44-F32786DC2280}"/>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Title 1">
            <a:extLst>
              <a:ext uri="{FF2B5EF4-FFF2-40B4-BE49-F238E27FC236}">
                <a16:creationId xmlns:a16="http://schemas.microsoft.com/office/drawing/2014/main" id="{BC85F4A6-264B-9F4A-ABAA-1EF1C1547A6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sp>
        <p:nvSpPr>
          <p:cNvPr id="121858" name="TextBox 125">
            <a:extLst>
              <a:ext uri="{FF2B5EF4-FFF2-40B4-BE49-F238E27FC236}">
                <a16:creationId xmlns:a16="http://schemas.microsoft.com/office/drawing/2014/main" id="{3CBA6A6C-BFD6-B345-B2FC-4A85082014BE}"/>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5.17 from the textbook ]</a:t>
            </a:r>
          </a:p>
        </p:txBody>
      </p:sp>
      <p:grpSp>
        <p:nvGrpSpPr>
          <p:cNvPr id="121859" name="Group 121">
            <a:extLst>
              <a:ext uri="{FF2B5EF4-FFF2-40B4-BE49-F238E27FC236}">
                <a16:creationId xmlns:a16="http://schemas.microsoft.com/office/drawing/2014/main" id="{7EDADD6B-CE1B-5C47-9CA7-CFC8CA4ED732}"/>
              </a:ext>
            </a:extLst>
          </p:cNvPr>
          <p:cNvGrpSpPr>
            <a:grpSpLocks/>
          </p:cNvGrpSpPr>
          <p:nvPr/>
        </p:nvGrpSpPr>
        <p:grpSpPr bwMode="auto">
          <a:xfrm>
            <a:off x="1966913" y="914400"/>
            <a:ext cx="7054850" cy="5867400"/>
            <a:chOff x="663" y="137"/>
            <a:chExt cx="4444" cy="3696"/>
          </a:xfrm>
        </p:grpSpPr>
        <p:sp>
          <p:nvSpPr>
            <p:cNvPr id="121862" name="Rectangle 4">
              <a:extLst>
                <a:ext uri="{FF2B5EF4-FFF2-40B4-BE49-F238E27FC236}">
                  <a16:creationId xmlns:a16="http://schemas.microsoft.com/office/drawing/2014/main" id="{570DBA84-E744-7F45-B602-7A87B5BE674A}"/>
                </a:ext>
              </a:extLst>
            </p:cNvPr>
            <p:cNvSpPr>
              <a:spLocks noChangeArrowheads="1"/>
            </p:cNvSpPr>
            <p:nvPr/>
          </p:nvSpPr>
          <p:spPr bwMode="auto">
            <a:xfrm>
              <a:off x="1314"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1863" name="Rectangle 5">
              <a:extLst>
                <a:ext uri="{FF2B5EF4-FFF2-40B4-BE49-F238E27FC236}">
                  <a16:creationId xmlns:a16="http://schemas.microsoft.com/office/drawing/2014/main" id="{61B292C0-34A3-2745-8E75-1902A0F783BA}"/>
                </a:ext>
              </a:extLst>
            </p:cNvPr>
            <p:cNvSpPr>
              <a:spLocks noChangeArrowheads="1"/>
            </p:cNvSpPr>
            <p:nvPr/>
          </p:nvSpPr>
          <p:spPr bwMode="auto">
            <a:xfrm>
              <a:off x="1356"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1864" name="Rectangle 6">
              <a:extLst>
                <a:ext uri="{FF2B5EF4-FFF2-40B4-BE49-F238E27FC236}">
                  <a16:creationId xmlns:a16="http://schemas.microsoft.com/office/drawing/2014/main" id="{67788D83-348E-3142-B21C-311844B1141A}"/>
                </a:ext>
              </a:extLst>
            </p:cNvPr>
            <p:cNvSpPr>
              <a:spLocks noChangeArrowheads="1"/>
            </p:cNvSpPr>
            <p:nvPr/>
          </p:nvSpPr>
          <p:spPr bwMode="auto">
            <a:xfrm>
              <a:off x="1605"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65" name="Line 7">
              <a:extLst>
                <a:ext uri="{FF2B5EF4-FFF2-40B4-BE49-F238E27FC236}">
                  <a16:creationId xmlns:a16="http://schemas.microsoft.com/office/drawing/2014/main" id="{6BC886BE-4FF0-EF45-B387-ACE419D3A762}"/>
                </a:ext>
              </a:extLst>
            </p:cNvPr>
            <p:cNvSpPr>
              <a:spLocks noChangeShapeType="1"/>
            </p:cNvSpPr>
            <p:nvPr/>
          </p:nvSpPr>
          <p:spPr bwMode="auto">
            <a:xfrm flipH="1">
              <a:off x="1614"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66" name="Freeform 8">
              <a:extLst>
                <a:ext uri="{FF2B5EF4-FFF2-40B4-BE49-F238E27FC236}">
                  <a16:creationId xmlns:a16="http://schemas.microsoft.com/office/drawing/2014/main" id="{677806F3-AA22-F64E-BC7F-60388A4C5AED}"/>
                </a:ext>
              </a:extLst>
            </p:cNvPr>
            <p:cNvSpPr>
              <a:spLocks/>
            </p:cNvSpPr>
            <p:nvPr/>
          </p:nvSpPr>
          <p:spPr bwMode="auto">
            <a:xfrm>
              <a:off x="2999" y="980"/>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1867" name="Rectangle 9">
              <a:extLst>
                <a:ext uri="{FF2B5EF4-FFF2-40B4-BE49-F238E27FC236}">
                  <a16:creationId xmlns:a16="http://schemas.microsoft.com/office/drawing/2014/main" id="{BEDFED5D-1C13-7843-BFA0-89704A4D7BEB}"/>
                </a:ext>
              </a:extLst>
            </p:cNvPr>
            <p:cNvSpPr>
              <a:spLocks noChangeArrowheads="1"/>
            </p:cNvSpPr>
            <p:nvPr/>
          </p:nvSpPr>
          <p:spPr bwMode="auto">
            <a:xfrm>
              <a:off x="1606"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68" name="Rectangle 10">
              <a:extLst>
                <a:ext uri="{FF2B5EF4-FFF2-40B4-BE49-F238E27FC236}">
                  <a16:creationId xmlns:a16="http://schemas.microsoft.com/office/drawing/2014/main" id="{D2A2B825-1EDE-F745-87FA-487AEE190420}"/>
                </a:ext>
              </a:extLst>
            </p:cNvPr>
            <p:cNvSpPr>
              <a:spLocks noChangeArrowheads="1"/>
            </p:cNvSpPr>
            <p:nvPr/>
          </p:nvSpPr>
          <p:spPr bwMode="auto">
            <a:xfrm>
              <a:off x="2250"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1869" name="Rectangle 11">
              <a:extLst>
                <a:ext uri="{FF2B5EF4-FFF2-40B4-BE49-F238E27FC236}">
                  <a16:creationId xmlns:a16="http://schemas.microsoft.com/office/drawing/2014/main" id="{3B14ED27-F063-2149-A435-F5AFE8BFA086}"/>
                </a:ext>
              </a:extLst>
            </p:cNvPr>
            <p:cNvSpPr>
              <a:spLocks noChangeArrowheads="1"/>
            </p:cNvSpPr>
            <p:nvPr/>
          </p:nvSpPr>
          <p:spPr bwMode="auto">
            <a:xfrm>
              <a:off x="663" y="586"/>
              <a:ext cx="2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1870" name="Rectangle 12">
              <a:extLst>
                <a:ext uri="{FF2B5EF4-FFF2-40B4-BE49-F238E27FC236}">
                  <a16:creationId xmlns:a16="http://schemas.microsoft.com/office/drawing/2014/main" id="{295D5649-917F-D94C-978F-098999AB8FC5}"/>
                </a:ext>
              </a:extLst>
            </p:cNvPr>
            <p:cNvSpPr>
              <a:spLocks noChangeArrowheads="1"/>
            </p:cNvSpPr>
            <p:nvPr/>
          </p:nvSpPr>
          <p:spPr bwMode="auto">
            <a:xfrm>
              <a:off x="2291"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1871" name="Rectangle 13">
              <a:extLst>
                <a:ext uri="{FF2B5EF4-FFF2-40B4-BE49-F238E27FC236}">
                  <a16:creationId xmlns:a16="http://schemas.microsoft.com/office/drawing/2014/main" id="{FD4EB30D-4639-3F4A-BDF1-257CFE87A227}"/>
                </a:ext>
              </a:extLst>
            </p:cNvPr>
            <p:cNvSpPr>
              <a:spLocks noChangeArrowheads="1"/>
            </p:cNvSpPr>
            <p:nvPr/>
          </p:nvSpPr>
          <p:spPr bwMode="auto">
            <a:xfrm>
              <a:off x="2541"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72" name="Line 14">
              <a:extLst>
                <a:ext uri="{FF2B5EF4-FFF2-40B4-BE49-F238E27FC236}">
                  <a16:creationId xmlns:a16="http://schemas.microsoft.com/office/drawing/2014/main" id="{7B285C42-6764-7945-8BF5-028E0D840B9E}"/>
                </a:ext>
              </a:extLst>
            </p:cNvPr>
            <p:cNvSpPr>
              <a:spLocks noChangeShapeType="1"/>
            </p:cNvSpPr>
            <p:nvPr/>
          </p:nvSpPr>
          <p:spPr bwMode="auto">
            <a:xfrm flipH="1">
              <a:off x="2550"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73" name="Rectangle 15">
              <a:extLst>
                <a:ext uri="{FF2B5EF4-FFF2-40B4-BE49-F238E27FC236}">
                  <a16:creationId xmlns:a16="http://schemas.microsoft.com/office/drawing/2014/main" id="{09C27B8B-0C79-CB45-91C7-44651158C259}"/>
                </a:ext>
              </a:extLst>
            </p:cNvPr>
            <p:cNvSpPr>
              <a:spLocks noChangeArrowheads="1"/>
            </p:cNvSpPr>
            <p:nvPr/>
          </p:nvSpPr>
          <p:spPr bwMode="auto">
            <a:xfrm>
              <a:off x="3186" y="146"/>
              <a:ext cx="421"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1874" name="Rectangle 16">
              <a:extLst>
                <a:ext uri="{FF2B5EF4-FFF2-40B4-BE49-F238E27FC236}">
                  <a16:creationId xmlns:a16="http://schemas.microsoft.com/office/drawing/2014/main" id="{2FE16784-96F7-944D-8CA5-0CDD75DFF337}"/>
                </a:ext>
              </a:extLst>
            </p:cNvPr>
            <p:cNvSpPr>
              <a:spLocks noChangeArrowheads="1"/>
            </p:cNvSpPr>
            <p:nvPr/>
          </p:nvSpPr>
          <p:spPr bwMode="auto">
            <a:xfrm>
              <a:off x="2541"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75" name="Rectangle 17">
              <a:extLst>
                <a:ext uri="{FF2B5EF4-FFF2-40B4-BE49-F238E27FC236}">
                  <a16:creationId xmlns:a16="http://schemas.microsoft.com/office/drawing/2014/main" id="{321FD86A-97C5-EE49-886A-617D7AD8C4AD}"/>
                </a:ext>
              </a:extLst>
            </p:cNvPr>
            <p:cNvSpPr>
              <a:spLocks noChangeArrowheads="1"/>
            </p:cNvSpPr>
            <p:nvPr/>
          </p:nvSpPr>
          <p:spPr bwMode="auto">
            <a:xfrm>
              <a:off x="3227"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1876" name="Rectangle 18">
              <a:extLst>
                <a:ext uri="{FF2B5EF4-FFF2-40B4-BE49-F238E27FC236}">
                  <a16:creationId xmlns:a16="http://schemas.microsoft.com/office/drawing/2014/main" id="{F793F094-5924-6740-BE97-D34B6016D8C2}"/>
                </a:ext>
              </a:extLst>
            </p:cNvPr>
            <p:cNvSpPr>
              <a:spLocks noChangeArrowheads="1"/>
            </p:cNvSpPr>
            <p:nvPr/>
          </p:nvSpPr>
          <p:spPr bwMode="auto">
            <a:xfrm>
              <a:off x="3476"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77" name="Line 19">
              <a:extLst>
                <a:ext uri="{FF2B5EF4-FFF2-40B4-BE49-F238E27FC236}">
                  <a16:creationId xmlns:a16="http://schemas.microsoft.com/office/drawing/2014/main" id="{DBD0EA16-9858-F044-9A30-23EFCC4F84AE}"/>
                </a:ext>
              </a:extLst>
            </p:cNvPr>
            <p:cNvSpPr>
              <a:spLocks noChangeShapeType="1"/>
            </p:cNvSpPr>
            <p:nvPr/>
          </p:nvSpPr>
          <p:spPr bwMode="auto">
            <a:xfrm flipH="1">
              <a:off x="3487"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78" name="Rectangle 20">
              <a:extLst>
                <a:ext uri="{FF2B5EF4-FFF2-40B4-BE49-F238E27FC236}">
                  <a16:creationId xmlns:a16="http://schemas.microsoft.com/office/drawing/2014/main" id="{51FB7653-0339-DD4E-B6F2-014BB1E59A7C}"/>
                </a:ext>
              </a:extLst>
            </p:cNvPr>
            <p:cNvSpPr>
              <a:spLocks noChangeArrowheads="1"/>
            </p:cNvSpPr>
            <p:nvPr/>
          </p:nvSpPr>
          <p:spPr bwMode="auto">
            <a:xfrm>
              <a:off x="4123"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1879" name="Rectangle 21">
              <a:extLst>
                <a:ext uri="{FF2B5EF4-FFF2-40B4-BE49-F238E27FC236}">
                  <a16:creationId xmlns:a16="http://schemas.microsoft.com/office/drawing/2014/main" id="{52DB1029-097A-A247-B733-E5BF42DF91D6}"/>
                </a:ext>
              </a:extLst>
            </p:cNvPr>
            <p:cNvSpPr>
              <a:spLocks noChangeArrowheads="1"/>
            </p:cNvSpPr>
            <p:nvPr/>
          </p:nvSpPr>
          <p:spPr bwMode="auto">
            <a:xfrm>
              <a:off x="3477"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80" name="Rectangle 22">
              <a:extLst>
                <a:ext uri="{FF2B5EF4-FFF2-40B4-BE49-F238E27FC236}">
                  <a16:creationId xmlns:a16="http://schemas.microsoft.com/office/drawing/2014/main" id="{8441ACC6-4C5B-6348-97F3-E7614C4B4939}"/>
                </a:ext>
              </a:extLst>
            </p:cNvPr>
            <p:cNvSpPr>
              <a:spLocks noChangeArrowheads="1"/>
            </p:cNvSpPr>
            <p:nvPr/>
          </p:nvSpPr>
          <p:spPr bwMode="auto">
            <a:xfrm>
              <a:off x="4162"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1881" name="Rectangle 23">
              <a:extLst>
                <a:ext uri="{FF2B5EF4-FFF2-40B4-BE49-F238E27FC236}">
                  <a16:creationId xmlns:a16="http://schemas.microsoft.com/office/drawing/2014/main" id="{C61F3798-5CFC-CB41-A5D1-EED79677E912}"/>
                </a:ext>
              </a:extLst>
            </p:cNvPr>
            <p:cNvSpPr>
              <a:spLocks noChangeArrowheads="1"/>
            </p:cNvSpPr>
            <p:nvPr/>
          </p:nvSpPr>
          <p:spPr bwMode="auto">
            <a:xfrm>
              <a:off x="4412"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82" name="Line 24">
              <a:extLst>
                <a:ext uri="{FF2B5EF4-FFF2-40B4-BE49-F238E27FC236}">
                  <a16:creationId xmlns:a16="http://schemas.microsoft.com/office/drawing/2014/main" id="{3F9ED7BC-68C9-4645-87B3-7629A8B2BA98}"/>
                </a:ext>
              </a:extLst>
            </p:cNvPr>
            <p:cNvSpPr>
              <a:spLocks noChangeShapeType="1"/>
            </p:cNvSpPr>
            <p:nvPr/>
          </p:nvSpPr>
          <p:spPr bwMode="auto">
            <a:xfrm flipH="1">
              <a:off x="4423"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3" name="Line 25">
              <a:extLst>
                <a:ext uri="{FF2B5EF4-FFF2-40B4-BE49-F238E27FC236}">
                  <a16:creationId xmlns:a16="http://schemas.microsoft.com/office/drawing/2014/main" id="{1636F51A-F342-B34B-9FCC-B16087F8A44C}"/>
                </a:ext>
              </a:extLst>
            </p:cNvPr>
            <p:cNvSpPr>
              <a:spLocks noChangeShapeType="1"/>
            </p:cNvSpPr>
            <p:nvPr/>
          </p:nvSpPr>
          <p:spPr bwMode="auto">
            <a:xfrm>
              <a:off x="978" y="327"/>
              <a:ext cx="3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4" name="Line 26">
              <a:extLst>
                <a:ext uri="{FF2B5EF4-FFF2-40B4-BE49-F238E27FC236}">
                  <a16:creationId xmlns:a16="http://schemas.microsoft.com/office/drawing/2014/main" id="{E957A727-C6AF-2F45-B554-AB1616416172}"/>
                </a:ext>
              </a:extLst>
            </p:cNvPr>
            <p:cNvSpPr>
              <a:spLocks noChangeShapeType="1"/>
            </p:cNvSpPr>
            <p:nvPr/>
          </p:nvSpPr>
          <p:spPr bwMode="auto">
            <a:xfrm flipH="1">
              <a:off x="1734"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5" name="Line 27">
              <a:extLst>
                <a:ext uri="{FF2B5EF4-FFF2-40B4-BE49-F238E27FC236}">
                  <a16:creationId xmlns:a16="http://schemas.microsoft.com/office/drawing/2014/main" id="{54B827C0-7797-D34C-80AD-57B85D4F9E63}"/>
                </a:ext>
              </a:extLst>
            </p:cNvPr>
            <p:cNvSpPr>
              <a:spLocks noChangeShapeType="1"/>
            </p:cNvSpPr>
            <p:nvPr/>
          </p:nvSpPr>
          <p:spPr bwMode="auto">
            <a:xfrm flipH="1">
              <a:off x="2670"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6" name="Line 28">
              <a:extLst>
                <a:ext uri="{FF2B5EF4-FFF2-40B4-BE49-F238E27FC236}">
                  <a16:creationId xmlns:a16="http://schemas.microsoft.com/office/drawing/2014/main" id="{2B378D76-CE2A-644C-9326-4309BD881630}"/>
                </a:ext>
              </a:extLst>
            </p:cNvPr>
            <p:cNvSpPr>
              <a:spLocks noChangeShapeType="1"/>
            </p:cNvSpPr>
            <p:nvPr/>
          </p:nvSpPr>
          <p:spPr bwMode="auto">
            <a:xfrm flipH="1">
              <a:off x="3607"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7" name="Line 29">
              <a:extLst>
                <a:ext uri="{FF2B5EF4-FFF2-40B4-BE49-F238E27FC236}">
                  <a16:creationId xmlns:a16="http://schemas.microsoft.com/office/drawing/2014/main" id="{135841A9-2F12-5A4F-9561-4280D8E65AFD}"/>
                </a:ext>
              </a:extLst>
            </p:cNvPr>
            <p:cNvSpPr>
              <a:spLocks noChangeShapeType="1"/>
            </p:cNvSpPr>
            <p:nvPr/>
          </p:nvSpPr>
          <p:spPr bwMode="auto">
            <a:xfrm flipH="1">
              <a:off x="4543" y="327"/>
              <a:ext cx="30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8" name="Freeform 30">
              <a:extLst>
                <a:ext uri="{FF2B5EF4-FFF2-40B4-BE49-F238E27FC236}">
                  <a16:creationId xmlns:a16="http://schemas.microsoft.com/office/drawing/2014/main" id="{EF6DDC0C-0AA9-A74E-A080-4E971474C68B}"/>
                </a:ext>
              </a:extLst>
            </p:cNvPr>
            <p:cNvSpPr>
              <a:spLocks/>
            </p:cNvSpPr>
            <p:nvPr/>
          </p:nvSpPr>
          <p:spPr bwMode="auto">
            <a:xfrm>
              <a:off x="978" y="650"/>
              <a:ext cx="3145" cy="349"/>
            </a:xfrm>
            <a:custGeom>
              <a:avLst/>
              <a:gdLst>
                <a:gd name="T0" fmla="*/ 0 w 6289"/>
                <a:gd name="T1" fmla="*/ 0 h 696"/>
                <a:gd name="T2" fmla="*/ 1 w 6289"/>
                <a:gd name="T3" fmla="*/ 0 h 696"/>
                <a:gd name="T4" fmla="*/ 1 w 6289"/>
                <a:gd name="T5" fmla="*/ 1 h 696"/>
                <a:gd name="T6" fmla="*/ 1 w 6289"/>
                <a:gd name="T7" fmla="*/ 1 h 696"/>
                <a:gd name="T8" fmla="*/ 1 w 6289"/>
                <a:gd name="T9" fmla="*/ 0 h 696"/>
                <a:gd name="T10" fmla="*/ 1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89" name="Freeform 31">
              <a:extLst>
                <a:ext uri="{FF2B5EF4-FFF2-40B4-BE49-F238E27FC236}">
                  <a16:creationId xmlns:a16="http://schemas.microsoft.com/office/drawing/2014/main" id="{0149AB3E-3B85-914C-929D-923FEF48D23B}"/>
                </a:ext>
              </a:extLst>
            </p:cNvPr>
            <p:cNvSpPr>
              <a:spLocks/>
            </p:cNvSpPr>
            <p:nvPr/>
          </p:nvSpPr>
          <p:spPr bwMode="auto">
            <a:xfrm>
              <a:off x="3018"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0" name="Freeform 32">
              <a:extLst>
                <a:ext uri="{FF2B5EF4-FFF2-40B4-BE49-F238E27FC236}">
                  <a16:creationId xmlns:a16="http://schemas.microsoft.com/office/drawing/2014/main" id="{9EE76F70-FABE-E947-A18D-BA0D93F3ECD6}"/>
                </a:ext>
              </a:extLst>
            </p:cNvPr>
            <p:cNvSpPr>
              <a:spLocks/>
            </p:cNvSpPr>
            <p:nvPr/>
          </p:nvSpPr>
          <p:spPr bwMode="auto">
            <a:xfrm>
              <a:off x="2082"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1" name="Freeform 33">
              <a:extLst>
                <a:ext uri="{FF2B5EF4-FFF2-40B4-BE49-F238E27FC236}">
                  <a16:creationId xmlns:a16="http://schemas.microsoft.com/office/drawing/2014/main" id="{73F2ED2B-E0E2-9248-8CCD-7C3E37A52DE9}"/>
                </a:ext>
              </a:extLst>
            </p:cNvPr>
            <p:cNvSpPr>
              <a:spLocks/>
            </p:cNvSpPr>
            <p:nvPr/>
          </p:nvSpPr>
          <p:spPr bwMode="auto">
            <a:xfrm>
              <a:off x="2250"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2" name="Freeform 34">
              <a:extLst>
                <a:ext uri="{FF2B5EF4-FFF2-40B4-BE49-F238E27FC236}">
                  <a16:creationId xmlns:a16="http://schemas.microsoft.com/office/drawing/2014/main" id="{3AFEE870-3300-7145-A5B4-0618D48DF1E7}"/>
                </a:ext>
              </a:extLst>
            </p:cNvPr>
            <p:cNvSpPr>
              <a:spLocks/>
            </p:cNvSpPr>
            <p:nvPr/>
          </p:nvSpPr>
          <p:spPr bwMode="auto">
            <a:xfrm>
              <a:off x="3186"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3" name="Freeform 35">
              <a:extLst>
                <a:ext uri="{FF2B5EF4-FFF2-40B4-BE49-F238E27FC236}">
                  <a16:creationId xmlns:a16="http://schemas.microsoft.com/office/drawing/2014/main" id="{3979D737-5190-6A4F-8607-87A3DA7C6D42}"/>
                </a:ext>
              </a:extLst>
            </p:cNvPr>
            <p:cNvSpPr>
              <a:spLocks/>
            </p:cNvSpPr>
            <p:nvPr/>
          </p:nvSpPr>
          <p:spPr bwMode="auto">
            <a:xfrm>
              <a:off x="4123"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4" name="Freeform 36">
              <a:extLst>
                <a:ext uri="{FF2B5EF4-FFF2-40B4-BE49-F238E27FC236}">
                  <a16:creationId xmlns:a16="http://schemas.microsoft.com/office/drawing/2014/main" id="{7FD605CA-B6BC-B245-9379-912A636A377C}"/>
                </a:ext>
              </a:extLst>
            </p:cNvPr>
            <p:cNvSpPr>
              <a:spLocks/>
            </p:cNvSpPr>
            <p:nvPr/>
          </p:nvSpPr>
          <p:spPr bwMode="auto">
            <a:xfrm>
              <a:off x="1314"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895" name="Line 37">
              <a:extLst>
                <a:ext uri="{FF2B5EF4-FFF2-40B4-BE49-F238E27FC236}">
                  <a16:creationId xmlns:a16="http://schemas.microsoft.com/office/drawing/2014/main" id="{1B2F32EB-DA79-7742-A5E9-844398DA33D1}"/>
                </a:ext>
              </a:extLst>
            </p:cNvPr>
            <p:cNvSpPr>
              <a:spLocks noChangeShapeType="1"/>
            </p:cNvSpPr>
            <p:nvPr/>
          </p:nvSpPr>
          <p:spPr bwMode="auto">
            <a:xfrm>
              <a:off x="1146" y="650"/>
              <a:ext cx="16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96" name="Freeform 38">
              <a:extLst>
                <a:ext uri="{FF2B5EF4-FFF2-40B4-BE49-F238E27FC236}">
                  <a16:creationId xmlns:a16="http://schemas.microsoft.com/office/drawing/2014/main" id="{4FCE3CA3-8973-9847-A951-837C7C10C046}"/>
                </a:ext>
              </a:extLst>
            </p:cNvPr>
            <p:cNvSpPr>
              <a:spLocks/>
            </p:cNvSpPr>
            <p:nvPr/>
          </p:nvSpPr>
          <p:spPr bwMode="auto">
            <a:xfrm>
              <a:off x="2063" y="979"/>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1897" name="Rectangle 40">
              <a:extLst>
                <a:ext uri="{FF2B5EF4-FFF2-40B4-BE49-F238E27FC236}">
                  <a16:creationId xmlns:a16="http://schemas.microsoft.com/office/drawing/2014/main" id="{28FBF13A-DB78-5D45-AAF5-245BA87C13F0}"/>
                </a:ext>
              </a:extLst>
            </p:cNvPr>
            <p:cNvSpPr>
              <a:spLocks noChangeArrowheads="1"/>
            </p:cNvSpPr>
            <p:nvPr/>
          </p:nvSpPr>
          <p:spPr bwMode="auto">
            <a:xfrm>
              <a:off x="4412"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898" name="Rectangle 41">
              <a:extLst>
                <a:ext uri="{FF2B5EF4-FFF2-40B4-BE49-F238E27FC236}">
                  <a16:creationId xmlns:a16="http://schemas.microsoft.com/office/drawing/2014/main" id="{5C1C237D-8BB5-1747-96C4-AEF91CE27AEC}"/>
                </a:ext>
              </a:extLst>
            </p:cNvPr>
            <p:cNvSpPr>
              <a:spLocks noChangeArrowheads="1"/>
            </p:cNvSpPr>
            <p:nvPr/>
          </p:nvSpPr>
          <p:spPr bwMode="auto">
            <a:xfrm>
              <a:off x="831" y="2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1899" name="Rectangle 42">
              <a:extLst>
                <a:ext uri="{FF2B5EF4-FFF2-40B4-BE49-F238E27FC236}">
                  <a16:creationId xmlns:a16="http://schemas.microsoft.com/office/drawing/2014/main" id="{331A5B8D-3E06-AE4B-916F-5AE647A7FDAC}"/>
                </a:ext>
              </a:extLst>
            </p:cNvPr>
            <p:cNvSpPr>
              <a:spLocks noChangeArrowheads="1"/>
            </p:cNvSpPr>
            <p:nvPr/>
          </p:nvSpPr>
          <p:spPr bwMode="auto">
            <a:xfrm>
              <a:off x="4909" y="251"/>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1900" name="Rectangle 43">
              <a:extLst>
                <a:ext uri="{FF2B5EF4-FFF2-40B4-BE49-F238E27FC236}">
                  <a16:creationId xmlns:a16="http://schemas.microsoft.com/office/drawing/2014/main" id="{1418B228-E60E-1444-81B2-A75AB26C8E84}"/>
                </a:ext>
              </a:extLst>
            </p:cNvPr>
            <p:cNvSpPr>
              <a:spLocks noChangeArrowheads="1"/>
            </p:cNvSpPr>
            <p:nvPr/>
          </p:nvSpPr>
          <p:spPr bwMode="auto">
            <a:xfrm>
              <a:off x="1956" y="1732"/>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1" name="Rectangle 44">
              <a:extLst>
                <a:ext uri="{FF2B5EF4-FFF2-40B4-BE49-F238E27FC236}">
                  <a16:creationId xmlns:a16="http://schemas.microsoft.com/office/drawing/2014/main" id="{D23CC33A-FFB4-BC4E-88A2-D4624BEC2196}"/>
                </a:ext>
              </a:extLst>
            </p:cNvPr>
            <p:cNvSpPr>
              <a:spLocks noChangeArrowheads="1"/>
            </p:cNvSpPr>
            <p:nvPr/>
          </p:nvSpPr>
          <p:spPr bwMode="auto">
            <a:xfrm>
              <a:off x="1992" y="1787"/>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02" name="Rectangle 45">
              <a:extLst>
                <a:ext uri="{FF2B5EF4-FFF2-40B4-BE49-F238E27FC236}">
                  <a16:creationId xmlns:a16="http://schemas.microsoft.com/office/drawing/2014/main" id="{55F6509C-ADAA-FF47-B729-C78BEC6D619D}"/>
                </a:ext>
              </a:extLst>
            </p:cNvPr>
            <p:cNvSpPr>
              <a:spLocks noChangeArrowheads="1"/>
            </p:cNvSpPr>
            <p:nvPr/>
          </p:nvSpPr>
          <p:spPr bwMode="auto">
            <a:xfrm>
              <a:off x="1956" y="196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3" name="Rectangle 46">
              <a:extLst>
                <a:ext uri="{FF2B5EF4-FFF2-40B4-BE49-F238E27FC236}">
                  <a16:creationId xmlns:a16="http://schemas.microsoft.com/office/drawing/2014/main" id="{91FE6304-9637-BF4E-82F0-E6A359ABA02B}"/>
                </a:ext>
              </a:extLst>
            </p:cNvPr>
            <p:cNvSpPr>
              <a:spLocks noChangeArrowheads="1"/>
            </p:cNvSpPr>
            <p:nvPr/>
          </p:nvSpPr>
          <p:spPr bwMode="auto">
            <a:xfrm>
              <a:off x="1992" y="2021"/>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04" name="Rectangle 47">
              <a:extLst>
                <a:ext uri="{FF2B5EF4-FFF2-40B4-BE49-F238E27FC236}">
                  <a16:creationId xmlns:a16="http://schemas.microsoft.com/office/drawing/2014/main" id="{56954817-015F-9947-8D32-1CDA8143D06E}"/>
                </a:ext>
              </a:extLst>
            </p:cNvPr>
            <p:cNvSpPr>
              <a:spLocks noChangeArrowheads="1"/>
            </p:cNvSpPr>
            <p:nvPr/>
          </p:nvSpPr>
          <p:spPr bwMode="auto">
            <a:xfrm>
              <a:off x="1956" y="2200"/>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5" name="Rectangle 48">
              <a:extLst>
                <a:ext uri="{FF2B5EF4-FFF2-40B4-BE49-F238E27FC236}">
                  <a16:creationId xmlns:a16="http://schemas.microsoft.com/office/drawing/2014/main" id="{46AA5CF7-5D84-FD4B-BAA5-DA276306C21F}"/>
                </a:ext>
              </a:extLst>
            </p:cNvPr>
            <p:cNvSpPr>
              <a:spLocks noChangeArrowheads="1"/>
            </p:cNvSpPr>
            <p:nvPr/>
          </p:nvSpPr>
          <p:spPr bwMode="auto">
            <a:xfrm>
              <a:off x="1992" y="225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1906" name="Rectangle 49">
              <a:extLst>
                <a:ext uri="{FF2B5EF4-FFF2-40B4-BE49-F238E27FC236}">
                  <a16:creationId xmlns:a16="http://schemas.microsoft.com/office/drawing/2014/main" id="{BEA3C843-0B20-6F47-AE72-9DE0FEBB7727}"/>
                </a:ext>
              </a:extLst>
            </p:cNvPr>
            <p:cNvSpPr>
              <a:spLocks noChangeArrowheads="1"/>
            </p:cNvSpPr>
            <p:nvPr/>
          </p:nvSpPr>
          <p:spPr bwMode="auto">
            <a:xfrm>
              <a:off x="1956" y="2434"/>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7" name="Rectangle 50">
              <a:extLst>
                <a:ext uri="{FF2B5EF4-FFF2-40B4-BE49-F238E27FC236}">
                  <a16:creationId xmlns:a16="http://schemas.microsoft.com/office/drawing/2014/main" id="{C1E33227-ABE0-4243-A6BF-23B43F9782DE}"/>
                </a:ext>
              </a:extLst>
            </p:cNvPr>
            <p:cNvSpPr>
              <a:spLocks noChangeArrowheads="1"/>
            </p:cNvSpPr>
            <p:nvPr/>
          </p:nvSpPr>
          <p:spPr bwMode="auto">
            <a:xfrm>
              <a:off x="1992" y="2488"/>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1908" name="Rectangle 51">
              <a:extLst>
                <a:ext uri="{FF2B5EF4-FFF2-40B4-BE49-F238E27FC236}">
                  <a16:creationId xmlns:a16="http://schemas.microsoft.com/office/drawing/2014/main" id="{568E9EC4-856A-F243-A247-9B571BFBBE52}"/>
                </a:ext>
              </a:extLst>
            </p:cNvPr>
            <p:cNvSpPr>
              <a:spLocks noChangeArrowheads="1"/>
            </p:cNvSpPr>
            <p:nvPr/>
          </p:nvSpPr>
          <p:spPr bwMode="auto">
            <a:xfrm>
              <a:off x="1956" y="2667"/>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09" name="Rectangle 52">
              <a:extLst>
                <a:ext uri="{FF2B5EF4-FFF2-40B4-BE49-F238E27FC236}">
                  <a16:creationId xmlns:a16="http://schemas.microsoft.com/office/drawing/2014/main" id="{C833F2B1-0509-6541-B4C3-556001EDDE33}"/>
                </a:ext>
              </a:extLst>
            </p:cNvPr>
            <p:cNvSpPr>
              <a:spLocks noChangeArrowheads="1"/>
            </p:cNvSpPr>
            <p:nvPr/>
          </p:nvSpPr>
          <p:spPr bwMode="auto">
            <a:xfrm>
              <a:off x="1992" y="272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1910" name="Rectangle 53">
              <a:extLst>
                <a:ext uri="{FF2B5EF4-FFF2-40B4-BE49-F238E27FC236}">
                  <a16:creationId xmlns:a16="http://schemas.microsoft.com/office/drawing/2014/main" id="{0C75BD8A-5CB8-4A4B-A12D-C4ECA941CBD0}"/>
                </a:ext>
              </a:extLst>
            </p:cNvPr>
            <p:cNvSpPr>
              <a:spLocks noChangeArrowheads="1"/>
            </p:cNvSpPr>
            <p:nvPr/>
          </p:nvSpPr>
          <p:spPr bwMode="auto">
            <a:xfrm>
              <a:off x="1956" y="2901"/>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11" name="Rectangle 54">
              <a:extLst>
                <a:ext uri="{FF2B5EF4-FFF2-40B4-BE49-F238E27FC236}">
                  <a16:creationId xmlns:a16="http://schemas.microsoft.com/office/drawing/2014/main" id="{C4A3C916-76B8-B541-9445-4158D1325530}"/>
                </a:ext>
              </a:extLst>
            </p:cNvPr>
            <p:cNvSpPr>
              <a:spLocks noChangeArrowheads="1"/>
            </p:cNvSpPr>
            <p:nvPr/>
          </p:nvSpPr>
          <p:spPr bwMode="auto">
            <a:xfrm>
              <a:off x="1992" y="2956"/>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5 </a:t>
              </a:r>
              <a:endParaRPr lang="en-US" altLang="en-US" b="0">
                <a:solidFill>
                  <a:srgbClr val="000000"/>
                </a:solidFill>
                <a:latin typeface="Times" pitchFamily="2" charset="0"/>
              </a:endParaRPr>
            </a:p>
          </p:txBody>
        </p:sp>
        <p:sp>
          <p:nvSpPr>
            <p:cNvPr id="121912" name="Rectangle 55">
              <a:extLst>
                <a:ext uri="{FF2B5EF4-FFF2-40B4-BE49-F238E27FC236}">
                  <a16:creationId xmlns:a16="http://schemas.microsoft.com/office/drawing/2014/main" id="{FF0366F3-8890-E240-9FF8-C34ABCE4AA8D}"/>
                </a:ext>
              </a:extLst>
            </p:cNvPr>
            <p:cNvSpPr>
              <a:spLocks noChangeArrowheads="1"/>
            </p:cNvSpPr>
            <p:nvPr/>
          </p:nvSpPr>
          <p:spPr bwMode="auto">
            <a:xfrm>
              <a:off x="1956" y="313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13" name="Rectangle 56">
              <a:extLst>
                <a:ext uri="{FF2B5EF4-FFF2-40B4-BE49-F238E27FC236}">
                  <a16:creationId xmlns:a16="http://schemas.microsoft.com/office/drawing/2014/main" id="{D2327EE5-3675-E641-91D4-F9C8FF83A8BF}"/>
                </a:ext>
              </a:extLst>
            </p:cNvPr>
            <p:cNvSpPr>
              <a:spLocks noChangeArrowheads="1"/>
            </p:cNvSpPr>
            <p:nvPr/>
          </p:nvSpPr>
          <p:spPr bwMode="auto">
            <a:xfrm>
              <a:off x="1992" y="3190"/>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6 </a:t>
              </a:r>
              <a:endParaRPr lang="en-US" altLang="en-US" b="0">
                <a:solidFill>
                  <a:srgbClr val="000000"/>
                </a:solidFill>
                <a:latin typeface="Times" pitchFamily="2" charset="0"/>
              </a:endParaRPr>
            </a:p>
          </p:txBody>
        </p:sp>
        <p:sp>
          <p:nvSpPr>
            <p:cNvPr id="121914" name="Rectangle 57">
              <a:extLst>
                <a:ext uri="{FF2B5EF4-FFF2-40B4-BE49-F238E27FC236}">
                  <a16:creationId xmlns:a16="http://schemas.microsoft.com/office/drawing/2014/main" id="{4A5212BF-548A-D444-8EC1-CFA5B93EDED9}"/>
                </a:ext>
              </a:extLst>
            </p:cNvPr>
            <p:cNvSpPr>
              <a:spLocks noChangeArrowheads="1"/>
            </p:cNvSpPr>
            <p:nvPr/>
          </p:nvSpPr>
          <p:spPr bwMode="auto">
            <a:xfrm>
              <a:off x="1956" y="3369"/>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1915" name="Rectangle 58">
              <a:extLst>
                <a:ext uri="{FF2B5EF4-FFF2-40B4-BE49-F238E27FC236}">
                  <a16:creationId xmlns:a16="http://schemas.microsoft.com/office/drawing/2014/main" id="{8E80A2B2-261C-4A42-A94D-A8BEF1CE8A6E}"/>
                </a:ext>
              </a:extLst>
            </p:cNvPr>
            <p:cNvSpPr>
              <a:spLocks noChangeArrowheads="1"/>
            </p:cNvSpPr>
            <p:nvPr/>
          </p:nvSpPr>
          <p:spPr bwMode="auto">
            <a:xfrm>
              <a:off x="1992" y="3424"/>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7 </a:t>
              </a:r>
              <a:endParaRPr lang="en-US" altLang="en-US" b="0">
                <a:solidFill>
                  <a:srgbClr val="000000"/>
                </a:solidFill>
                <a:latin typeface="Times" pitchFamily="2" charset="0"/>
              </a:endParaRPr>
            </a:p>
          </p:txBody>
        </p:sp>
        <p:sp>
          <p:nvSpPr>
            <p:cNvPr id="121916" name="Rectangle 59">
              <a:extLst>
                <a:ext uri="{FF2B5EF4-FFF2-40B4-BE49-F238E27FC236}">
                  <a16:creationId xmlns:a16="http://schemas.microsoft.com/office/drawing/2014/main" id="{ADAC6C04-4D83-C04B-B9CF-2B0819CA0AAD}"/>
                </a:ext>
              </a:extLst>
            </p:cNvPr>
            <p:cNvSpPr>
              <a:spLocks noChangeArrowheads="1"/>
            </p:cNvSpPr>
            <p:nvPr/>
          </p:nvSpPr>
          <p:spPr bwMode="auto">
            <a:xfrm>
              <a:off x="2248"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17" name="Rectangle 60">
              <a:extLst>
                <a:ext uri="{FF2B5EF4-FFF2-40B4-BE49-F238E27FC236}">
                  <a16:creationId xmlns:a16="http://schemas.microsoft.com/office/drawing/2014/main" id="{E7B435D5-8273-284F-B119-650AF4294BB2}"/>
                </a:ext>
              </a:extLst>
            </p:cNvPr>
            <p:cNvSpPr>
              <a:spLocks noChangeArrowheads="1"/>
            </p:cNvSpPr>
            <p:nvPr/>
          </p:nvSpPr>
          <p:spPr bwMode="auto">
            <a:xfrm>
              <a:off x="2248"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18" name="Rectangle 61">
              <a:extLst>
                <a:ext uri="{FF2B5EF4-FFF2-40B4-BE49-F238E27FC236}">
                  <a16:creationId xmlns:a16="http://schemas.microsoft.com/office/drawing/2014/main" id="{E5D4DC7C-A333-8841-810A-27175894B59B}"/>
                </a:ext>
              </a:extLst>
            </p:cNvPr>
            <p:cNvSpPr>
              <a:spLocks noChangeArrowheads="1"/>
            </p:cNvSpPr>
            <p:nvPr/>
          </p:nvSpPr>
          <p:spPr bwMode="auto">
            <a:xfrm>
              <a:off x="2248"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19" name="Rectangle 62">
              <a:extLst>
                <a:ext uri="{FF2B5EF4-FFF2-40B4-BE49-F238E27FC236}">
                  <a16:creationId xmlns:a16="http://schemas.microsoft.com/office/drawing/2014/main" id="{5451F5E8-063E-5842-A442-BACD388FA645}"/>
                </a:ext>
              </a:extLst>
            </p:cNvPr>
            <p:cNvSpPr>
              <a:spLocks noChangeArrowheads="1"/>
            </p:cNvSpPr>
            <p:nvPr/>
          </p:nvSpPr>
          <p:spPr bwMode="auto">
            <a:xfrm>
              <a:off x="2248"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0" name="Rectangle 63">
              <a:extLst>
                <a:ext uri="{FF2B5EF4-FFF2-40B4-BE49-F238E27FC236}">
                  <a16:creationId xmlns:a16="http://schemas.microsoft.com/office/drawing/2014/main" id="{D40C8681-F34A-E34A-9125-08867AF14148}"/>
                </a:ext>
              </a:extLst>
            </p:cNvPr>
            <p:cNvSpPr>
              <a:spLocks noChangeArrowheads="1"/>
            </p:cNvSpPr>
            <p:nvPr/>
          </p:nvSpPr>
          <p:spPr bwMode="auto">
            <a:xfrm>
              <a:off x="2248"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1" name="Rectangle 64">
              <a:extLst>
                <a:ext uri="{FF2B5EF4-FFF2-40B4-BE49-F238E27FC236}">
                  <a16:creationId xmlns:a16="http://schemas.microsoft.com/office/drawing/2014/main" id="{B7AA6F7A-A3CF-E744-8DB3-8B1C3AB65448}"/>
                </a:ext>
              </a:extLst>
            </p:cNvPr>
            <p:cNvSpPr>
              <a:spLocks noChangeArrowheads="1"/>
            </p:cNvSpPr>
            <p:nvPr/>
          </p:nvSpPr>
          <p:spPr bwMode="auto">
            <a:xfrm>
              <a:off x="2248"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2" name="Rectangle 65">
              <a:extLst>
                <a:ext uri="{FF2B5EF4-FFF2-40B4-BE49-F238E27FC236}">
                  <a16:creationId xmlns:a16="http://schemas.microsoft.com/office/drawing/2014/main" id="{41AD8A54-DEAB-5546-89A1-AC7934BEB5F5}"/>
                </a:ext>
              </a:extLst>
            </p:cNvPr>
            <p:cNvSpPr>
              <a:spLocks noChangeArrowheads="1"/>
            </p:cNvSpPr>
            <p:nvPr/>
          </p:nvSpPr>
          <p:spPr bwMode="auto">
            <a:xfrm>
              <a:off x="2248"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3" name="Rectangle 66">
              <a:extLst>
                <a:ext uri="{FF2B5EF4-FFF2-40B4-BE49-F238E27FC236}">
                  <a16:creationId xmlns:a16="http://schemas.microsoft.com/office/drawing/2014/main" id="{FE782197-E38A-FD47-B25D-712D382CDF15}"/>
                </a:ext>
              </a:extLst>
            </p:cNvPr>
            <p:cNvSpPr>
              <a:spLocks noChangeArrowheads="1"/>
            </p:cNvSpPr>
            <p:nvPr/>
          </p:nvSpPr>
          <p:spPr bwMode="auto">
            <a:xfrm>
              <a:off x="2248"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4" name="Rectangle 67">
              <a:extLst>
                <a:ext uri="{FF2B5EF4-FFF2-40B4-BE49-F238E27FC236}">
                  <a16:creationId xmlns:a16="http://schemas.microsoft.com/office/drawing/2014/main" id="{FA125341-7077-7040-9BE6-FC67B6730489}"/>
                </a:ext>
              </a:extLst>
            </p:cNvPr>
            <p:cNvSpPr>
              <a:spLocks noChangeArrowheads="1"/>
            </p:cNvSpPr>
            <p:nvPr/>
          </p:nvSpPr>
          <p:spPr bwMode="auto">
            <a:xfrm>
              <a:off x="2541"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5" name="Rectangle 68">
              <a:extLst>
                <a:ext uri="{FF2B5EF4-FFF2-40B4-BE49-F238E27FC236}">
                  <a16:creationId xmlns:a16="http://schemas.microsoft.com/office/drawing/2014/main" id="{45D57F81-330C-2C4A-A488-0CA98D75D6D3}"/>
                </a:ext>
              </a:extLst>
            </p:cNvPr>
            <p:cNvSpPr>
              <a:spLocks noChangeArrowheads="1"/>
            </p:cNvSpPr>
            <p:nvPr/>
          </p:nvSpPr>
          <p:spPr bwMode="auto">
            <a:xfrm>
              <a:off x="2541"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6" name="Rectangle 69">
              <a:extLst>
                <a:ext uri="{FF2B5EF4-FFF2-40B4-BE49-F238E27FC236}">
                  <a16:creationId xmlns:a16="http://schemas.microsoft.com/office/drawing/2014/main" id="{D8B3B9E2-63B3-3F4F-91BB-44AB71D05CFE}"/>
                </a:ext>
              </a:extLst>
            </p:cNvPr>
            <p:cNvSpPr>
              <a:spLocks noChangeArrowheads="1"/>
            </p:cNvSpPr>
            <p:nvPr/>
          </p:nvSpPr>
          <p:spPr bwMode="auto">
            <a:xfrm>
              <a:off x="2541"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27" name="Rectangle 70">
              <a:extLst>
                <a:ext uri="{FF2B5EF4-FFF2-40B4-BE49-F238E27FC236}">
                  <a16:creationId xmlns:a16="http://schemas.microsoft.com/office/drawing/2014/main" id="{4687C071-B5A9-DD44-BB24-01AD92FF593B}"/>
                </a:ext>
              </a:extLst>
            </p:cNvPr>
            <p:cNvSpPr>
              <a:spLocks noChangeArrowheads="1"/>
            </p:cNvSpPr>
            <p:nvPr/>
          </p:nvSpPr>
          <p:spPr bwMode="auto">
            <a:xfrm>
              <a:off x="2541"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8" name="Rectangle 71">
              <a:extLst>
                <a:ext uri="{FF2B5EF4-FFF2-40B4-BE49-F238E27FC236}">
                  <a16:creationId xmlns:a16="http://schemas.microsoft.com/office/drawing/2014/main" id="{51F0421A-548C-1641-A7C5-ECB3FAEA29F4}"/>
                </a:ext>
              </a:extLst>
            </p:cNvPr>
            <p:cNvSpPr>
              <a:spLocks noChangeArrowheads="1"/>
            </p:cNvSpPr>
            <p:nvPr/>
          </p:nvSpPr>
          <p:spPr bwMode="auto">
            <a:xfrm>
              <a:off x="2541"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29" name="Rectangle 72">
              <a:extLst>
                <a:ext uri="{FF2B5EF4-FFF2-40B4-BE49-F238E27FC236}">
                  <a16:creationId xmlns:a16="http://schemas.microsoft.com/office/drawing/2014/main" id="{21C44DA9-34F3-D84D-A282-07326345EB6B}"/>
                </a:ext>
              </a:extLst>
            </p:cNvPr>
            <p:cNvSpPr>
              <a:spLocks noChangeArrowheads="1"/>
            </p:cNvSpPr>
            <p:nvPr/>
          </p:nvSpPr>
          <p:spPr bwMode="auto">
            <a:xfrm>
              <a:off x="2541"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0" name="Rectangle 73">
              <a:extLst>
                <a:ext uri="{FF2B5EF4-FFF2-40B4-BE49-F238E27FC236}">
                  <a16:creationId xmlns:a16="http://schemas.microsoft.com/office/drawing/2014/main" id="{FFA3AD1F-72D3-F342-A274-65727408C3A8}"/>
                </a:ext>
              </a:extLst>
            </p:cNvPr>
            <p:cNvSpPr>
              <a:spLocks noChangeArrowheads="1"/>
            </p:cNvSpPr>
            <p:nvPr/>
          </p:nvSpPr>
          <p:spPr bwMode="auto">
            <a:xfrm>
              <a:off x="2541"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1" name="Rectangle 74">
              <a:extLst>
                <a:ext uri="{FF2B5EF4-FFF2-40B4-BE49-F238E27FC236}">
                  <a16:creationId xmlns:a16="http://schemas.microsoft.com/office/drawing/2014/main" id="{8018CF8F-C50A-D94C-80A3-2DC48C4652B1}"/>
                </a:ext>
              </a:extLst>
            </p:cNvPr>
            <p:cNvSpPr>
              <a:spLocks noChangeArrowheads="1"/>
            </p:cNvSpPr>
            <p:nvPr/>
          </p:nvSpPr>
          <p:spPr bwMode="auto">
            <a:xfrm>
              <a:off x="2541"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2" name="Rectangle 75">
              <a:extLst>
                <a:ext uri="{FF2B5EF4-FFF2-40B4-BE49-F238E27FC236}">
                  <a16:creationId xmlns:a16="http://schemas.microsoft.com/office/drawing/2014/main" id="{E64DAAB7-5A68-6646-A71F-D7EBEA231BFC}"/>
                </a:ext>
              </a:extLst>
            </p:cNvPr>
            <p:cNvSpPr>
              <a:spLocks noChangeArrowheads="1"/>
            </p:cNvSpPr>
            <p:nvPr/>
          </p:nvSpPr>
          <p:spPr bwMode="auto">
            <a:xfrm>
              <a:off x="2833"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3" name="Rectangle 76">
              <a:extLst>
                <a:ext uri="{FF2B5EF4-FFF2-40B4-BE49-F238E27FC236}">
                  <a16:creationId xmlns:a16="http://schemas.microsoft.com/office/drawing/2014/main" id="{A5608F9C-98C7-2241-BCDA-2ED1524856B9}"/>
                </a:ext>
              </a:extLst>
            </p:cNvPr>
            <p:cNvSpPr>
              <a:spLocks noChangeArrowheads="1"/>
            </p:cNvSpPr>
            <p:nvPr/>
          </p:nvSpPr>
          <p:spPr bwMode="auto">
            <a:xfrm>
              <a:off x="2833"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4" name="Rectangle 77">
              <a:extLst>
                <a:ext uri="{FF2B5EF4-FFF2-40B4-BE49-F238E27FC236}">
                  <a16:creationId xmlns:a16="http://schemas.microsoft.com/office/drawing/2014/main" id="{8F78DE36-C6AA-574C-A954-7D86C4B8376C}"/>
                </a:ext>
              </a:extLst>
            </p:cNvPr>
            <p:cNvSpPr>
              <a:spLocks noChangeArrowheads="1"/>
            </p:cNvSpPr>
            <p:nvPr/>
          </p:nvSpPr>
          <p:spPr bwMode="auto">
            <a:xfrm>
              <a:off x="2833"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5" name="Rectangle 78">
              <a:extLst>
                <a:ext uri="{FF2B5EF4-FFF2-40B4-BE49-F238E27FC236}">
                  <a16:creationId xmlns:a16="http://schemas.microsoft.com/office/drawing/2014/main" id="{FF55350B-1884-5043-BD14-C0EAD509AFA8}"/>
                </a:ext>
              </a:extLst>
            </p:cNvPr>
            <p:cNvSpPr>
              <a:spLocks noChangeArrowheads="1"/>
            </p:cNvSpPr>
            <p:nvPr/>
          </p:nvSpPr>
          <p:spPr bwMode="auto">
            <a:xfrm>
              <a:off x="2833"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36" name="Rectangle 79">
              <a:extLst>
                <a:ext uri="{FF2B5EF4-FFF2-40B4-BE49-F238E27FC236}">
                  <a16:creationId xmlns:a16="http://schemas.microsoft.com/office/drawing/2014/main" id="{78C8539E-52E4-9543-9959-69C4D1A6EE43}"/>
                </a:ext>
              </a:extLst>
            </p:cNvPr>
            <p:cNvSpPr>
              <a:spLocks noChangeArrowheads="1"/>
            </p:cNvSpPr>
            <p:nvPr/>
          </p:nvSpPr>
          <p:spPr bwMode="auto">
            <a:xfrm>
              <a:off x="2833"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7" name="Rectangle 80">
              <a:extLst>
                <a:ext uri="{FF2B5EF4-FFF2-40B4-BE49-F238E27FC236}">
                  <a16:creationId xmlns:a16="http://schemas.microsoft.com/office/drawing/2014/main" id="{20C59329-2F8A-C943-B6F0-88714D68A973}"/>
                </a:ext>
              </a:extLst>
            </p:cNvPr>
            <p:cNvSpPr>
              <a:spLocks noChangeArrowheads="1"/>
            </p:cNvSpPr>
            <p:nvPr/>
          </p:nvSpPr>
          <p:spPr bwMode="auto">
            <a:xfrm>
              <a:off x="2833"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8" name="Rectangle 81">
              <a:extLst>
                <a:ext uri="{FF2B5EF4-FFF2-40B4-BE49-F238E27FC236}">
                  <a16:creationId xmlns:a16="http://schemas.microsoft.com/office/drawing/2014/main" id="{58F4069F-018F-5A46-845E-DF5BADFF256E}"/>
                </a:ext>
              </a:extLst>
            </p:cNvPr>
            <p:cNvSpPr>
              <a:spLocks noChangeArrowheads="1"/>
            </p:cNvSpPr>
            <p:nvPr/>
          </p:nvSpPr>
          <p:spPr bwMode="auto">
            <a:xfrm>
              <a:off x="2833"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39" name="Rectangle 82">
              <a:extLst>
                <a:ext uri="{FF2B5EF4-FFF2-40B4-BE49-F238E27FC236}">
                  <a16:creationId xmlns:a16="http://schemas.microsoft.com/office/drawing/2014/main" id="{C7A6AF87-B66C-5C49-8B5A-9A17DF134558}"/>
                </a:ext>
              </a:extLst>
            </p:cNvPr>
            <p:cNvSpPr>
              <a:spLocks noChangeArrowheads="1"/>
            </p:cNvSpPr>
            <p:nvPr/>
          </p:nvSpPr>
          <p:spPr bwMode="auto">
            <a:xfrm>
              <a:off x="2833"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0" name="Rectangle 83">
              <a:extLst>
                <a:ext uri="{FF2B5EF4-FFF2-40B4-BE49-F238E27FC236}">
                  <a16:creationId xmlns:a16="http://schemas.microsoft.com/office/drawing/2014/main" id="{5256E175-6D3B-6440-A32D-085B8589EE61}"/>
                </a:ext>
              </a:extLst>
            </p:cNvPr>
            <p:cNvSpPr>
              <a:spLocks noChangeArrowheads="1"/>
            </p:cNvSpPr>
            <p:nvPr/>
          </p:nvSpPr>
          <p:spPr bwMode="auto">
            <a:xfrm>
              <a:off x="3125"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1" name="Rectangle 84">
              <a:extLst>
                <a:ext uri="{FF2B5EF4-FFF2-40B4-BE49-F238E27FC236}">
                  <a16:creationId xmlns:a16="http://schemas.microsoft.com/office/drawing/2014/main" id="{C7CCD4AA-C9A9-C943-801F-53846F9B9E74}"/>
                </a:ext>
              </a:extLst>
            </p:cNvPr>
            <p:cNvSpPr>
              <a:spLocks noChangeArrowheads="1"/>
            </p:cNvSpPr>
            <p:nvPr/>
          </p:nvSpPr>
          <p:spPr bwMode="auto">
            <a:xfrm>
              <a:off x="3125"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2" name="Rectangle 85">
              <a:extLst>
                <a:ext uri="{FF2B5EF4-FFF2-40B4-BE49-F238E27FC236}">
                  <a16:creationId xmlns:a16="http://schemas.microsoft.com/office/drawing/2014/main" id="{5EA0C766-6924-0D49-B945-C983C84BF48C}"/>
                </a:ext>
              </a:extLst>
            </p:cNvPr>
            <p:cNvSpPr>
              <a:spLocks noChangeArrowheads="1"/>
            </p:cNvSpPr>
            <p:nvPr/>
          </p:nvSpPr>
          <p:spPr bwMode="auto">
            <a:xfrm>
              <a:off x="3125"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3" name="Rectangle 86">
              <a:extLst>
                <a:ext uri="{FF2B5EF4-FFF2-40B4-BE49-F238E27FC236}">
                  <a16:creationId xmlns:a16="http://schemas.microsoft.com/office/drawing/2014/main" id="{6EEF05BE-A506-D347-80CA-2DBE817B9C4D}"/>
                </a:ext>
              </a:extLst>
            </p:cNvPr>
            <p:cNvSpPr>
              <a:spLocks noChangeArrowheads="1"/>
            </p:cNvSpPr>
            <p:nvPr/>
          </p:nvSpPr>
          <p:spPr bwMode="auto">
            <a:xfrm>
              <a:off x="3125"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44" name="Rectangle 87">
              <a:extLst>
                <a:ext uri="{FF2B5EF4-FFF2-40B4-BE49-F238E27FC236}">
                  <a16:creationId xmlns:a16="http://schemas.microsoft.com/office/drawing/2014/main" id="{5C24E12B-F1AA-1F4F-B593-B7F618F0A3C5}"/>
                </a:ext>
              </a:extLst>
            </p:cNvPr>
            <p:cNvSpPr>
              <a:spLocks noChangeArrowheads="1"/>
            </p:cNvSpPr>
            <p:nvPr/>
          </p:nvSpPr>
          <p:spPr bwMode="auto">
            <a:xfrm>
              <a:off x="3125"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5" name="Rectangle 88">
              <a:extLst>
                <a:ext uri="{FF2B5EF4-FFF2-40B4-BE49-F238E27FC236}">
                  <a16:creationId xmlns:a16="http://schemas.microsoft.com/office/drawing/2014/main" id="{41F8B0E3-D8B4-2F4B-8E01-692F3AB35353}"/>
                </a:ext>
              </a:extLst>
            </p:cNvPr>
            <p:cNvSpPr>
              <a:spLocks noChangeArrowheads="1"/>
            </p:cNvSpPr>
            <p:nvPr/>
          </p:nvSpPr>
          <p:spPr bwMode="auto">
            <a:xfrm>
              <a:off x="3125"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46" name="Rectangle 89">
              <a:extLst>
                <a:ext uri="{FF2B5EF4-FFF2-40B4-BE49-F238E27FC236}">
                  <a16:creationId xmlns:a16="http://schemas.microsoft.com/office/drawing/2014/main" id="{2804FDC7-6C3B-2644-BAA5-1D095650036E}"/>
                </a:ext>
              </a:extLst>
            </p:cNvPr>
            <p:cNvSpPr>
              <a:spLocks noChangeArrowheads="1"/>
            </p:cNvSpPr>
            <p:nvPr/>
          </p:nvSpPr>
          <p:spPr bwMode="auto">
            <a:xfrm>
              <a:off x="3125"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47" name="Rectangle 90">
              <a:extLst>
                <a:ext uri="{FF2B5EF4-FFF2-40B4-BE49-F238E27FC236}">
                  <a16:creationId xmlns:a16="http://schemas.microsoft.com/office/drawing/2014/main" id="{E2988BB0-1154-F944-96FB-BA388E53CA46}"/>
                </a:ext>
              </a:extLst>
            </p:cNvPr>
            <p:cNvSpPr>
              <a:spLocks noChangeArrowheads="1"/>
            </p:cNvSpPr>
            <p:nvPr/>
          </p:nvSpPr>
          <p:spPr bwMode="auto">
            <a:xfrm>
              <a:off x="3125"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48" name="Rectangle 91">
              <a:extLst>
                <a:ext uri="{FF2B5EF4-FFF2-40B4-BE49-F238E27FC236}">
                  <a16:creationId xmlns:a16="http://schemas.microsoft.com/office/drawing/2014/main" id="{83C85495-78EB-544F-A627-62DBEA0311FF}"/>
                </a:ext>
              </a:extLst>
            </p:cNvPr>
            <p:cNvSpPr>
              <a:spLocks noChangeArrowheads="1"/>
            </p:cNvSpPr>
            <p:nvPr/>
          </p:nvSpPr>
          <p:spPr bwMode="auto">
            <a:xfrm>
              <a:off x="3417"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49" name="Rectangle 92">
              <a:extLst>
                <a:ext uri="{FF2B5EF4-FFF2-40B4-BE49-F238E27FC236}">
                  <a16:creationId xmlns:a16="http://schemas.microsoft.com/office/drawing/2014/main" id="{4155C335-36F9-E84A-8A85-CF5E18B88099}"/>
                </a:ext>
              </a:extLst>
            </p:cNvPr>
            <p:cNvSpPr>
              <a:spLocks noChangeArrowheads="1"/>
            </p:cNvSpPr>
            <p:nvPr/>
          </p:nvSpPr>
          <p:spPr bwMode="auto">
            <a:xfrm>
              <a:off x="3417"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50" name="Rectangle 93">
              <a:extLst>
                <a:ext uri="{FF2B5EF4-FFF2-40B4-BE49-F238E27FC236}">
                  <a16:creationId xmlns:a16="http://schemas.microsoft.com/office/drawing/2014/main" id="{9304250D-DFDB-FA45-8450-6FE356C2B041}"/>
                </a:ext>
              </a:extLst>
            </p:cNvPr>
            <p:cNvSpPr>
              <a:spLocks noChangeArrowheads="1"/>
            </p:cNvSpPr>
            <p:nvPr/>
          </p:nvSpPr>
          <p:spPr bwMode="auto">
            <a:xfrm>
              <a:off x="3417"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51" name="Rectangle 94">
              <a:extLst>
                <a:ext uri="{FF2B5EF4-FFF2-40B4-BE49-F238E27FC236}">
                  <a16:creationId xmlns:a16="http://schemas.microsoft.com/office/drawing/2014/main" id="{4A6DCA39-E0A0-9A48-A1B7-2DF0F6B51FF2}"/>
                </a:ext>
              </a:extLst>
            </p:cNvPr>
            <p:cNvSpPr>
              <a:spLocks noChangeArrowheads="1"/>
            </p:cNvSpPr>
            <p:nvPr/>
          </p:nvSpPr>
          <p:spPr bwMode="auto">
            <a:xfrm>
              <a:off x="3417"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52" name="Rectangle 95">
              <a:extLst>
                <a:ext uri="{FF2B5EF4-FFF2-40B4-BE49-F238E27FC236}">
                  <a16:creationId xmlns:a16="http://schemas.microsoft.com/office/drawing/2014/main" id="{D27D59A4-B8A3-4A44-8BF4-EEE23082176F}"/>
                </a:ext>
              </a:extLst>
            </p:cNvPr>
            <p:cNvSpPr>
              <a:spLocks noChangeArrowheads="1"/>
            </p:cNvSpPr>
            <p:nvPr/>
          </p:nvSpPr>
          <p:spPr bwMode="auto">
            <a:xfrm>
              <a:off x="3417"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53" name="Rectangle 96">
              <a:extLst>
                <a:ext uri="{FF2B5EF4-FFF2-40B4-BE49-F238E27FC236}">
                  <a16:creationId xmlns:a16="http://schemas.microsoft.com/office/drawing/2014/main" id="{FA421267-2604-194C-B79A-F3764DA341C2}"/>
                </a:ext>
              </a:extLst>
            </p:cNvPr>
            <p:cNvSpPr>
              <a:spLocks noChangeArrowheads="1"/>
            </p:cNvSpPr>
            <p:nvPr/>
          </p:nvSpPr>
          <p:spPr bwMode="auto">
            <a:xfrm>
              <a:off x="3417"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1954" name="Rectangle 97">
              <a:extLst>
                <a:ext uri="{FF2B5EF4-FFF2-40B4-BE49-F238E27FC236}">
                  <a16:creationId xmlns:a16="http://schemas.microsoft.com/office/drawing/2014/main" id="{335FCD9A-2258-D745-AC86-686857F827EE}"/>
                </a:ext>
              </a:extLst>
            </p:cNvPr>
            <p:cNvSpPr>
              <a:spLocks noChangeArrowheads="1"/>
            </p:cNvSpPr>
            <p:nvPr/>
          </p:nvSpPr>
          <p:spPr bwMode="auto">
            <a:xfrm>
              <a:off x="3417"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55" name="Rectangle 98">
              <a:extLst>
                <a:ext uri="{FF2B5EF4-FFF2-40B4-BE49-F238E27FC236}">
                  <a16:creationId xmlns:a16="http://schemas.microsoft.com/office/drawing/2014/main" id="{B4D92C1D-54A2-1147-B7E5-5A07101C71ED}"/>
                </a:ext>
              </a:extLst>
            </p:cNvPr>
            <p:cNvSpPr>
              <a:spLocks noChangeArrowheads="1"/>
            </p:cNvSpPr>
            <p:nvPr/>
          </p:nvSpPr>
          <p:spPr bwMode="auto">
            <a:xfrm>
              <a:off x="3417"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56" name="Rectangle 99">
              <a:extLst>
                <a:ext uri="{FF2B5EF4-FFF2-40B4-BE49-F238E27FC236}">
                  <a16:creationId xmlns:a16="http://schemas.microsoft.com/office/drawing/2014/main" id="{3468D10C-EAA6-F445-AF98-8A1B7C262FEF}"/>
                </a:ext>
              </a:extLst>
            </p:cNvPr>
            <p:cNvSpPr>
              <a:spLocks noChangeArrowheads="1"/>
            </p:cNvSpPr>
            <p:nvPr/>
          </p:nvSpPr>
          <p:spPr bwMode="auto">
            <a:xfrm>
              <a:off x="2495"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57" name="Rectangle 100">
              <a:extLst>
                <a:ext uri="{FF2B5EF4-FFF2-40B4-BE49-F238E27FC236}">
                  <a16:creationId xmlns:a16="http://schemas.microsoft.com/office/drawing/2014/main" id="{12204B50-46CE-D543-8B4F-3942464023DB}"/>
                </a:ext>
              </a:extLst>
            </p:cNvPr>
            <p:cNvSpPr>
              <a:spLocks noChangeArrowheads="1"/>
            </p:cNvSpPr>
            <p:nvPr/>
          </p:nvSpPr>
          <p:spPr bwMode="auto">
            <a:xfrm>
              <a:off x="2577"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58" name="Rectangle 101">
              <a:extLst>
                <a:ext uri="{FF2B5EF4-FFF2-40B4-BE49-F238E27FC236}">
                  <a16:creationId xmlns:a16="http://schemas.microsoft.com/office/drawing/2014/main" id="{EFFD9F44-2F98-D24C-A00D-328EA3895B2A}"/>
                </a:ext>
              </a:extLst>
            </p:cNvPr>
            <p:cNvSpPr>
              <a:spLocks noChangeArrowheads="1"/>
            </p:cNvSpPr>
            <p:nvPr/>
          </p:nvSpPr>
          <p:spPr bwMode="auto">
            <a:xfrm>
              <a:off x="2781"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59" name="Rectangle 102">
              <a:extLst>
                <a:ext uri="{FF2B5EF4-FFF2-40B4-BE49-F238E27FC236}">
                  <a16:creationId xmlns:a16="http://schemas.microsoft.com/office/drawing/2014/main" id="{9A547B8C-F616-FD44-BDB8-CCEE705FC00D}"/>
                </a:ext>
              </a:extLst>
            </p:cNvPr>
            <p:cNvSpPr>
              <a:spLocks noChangeArrowheads="1"/>
            </p:cNvSpPr>
            <p:nvPr/>
          </p:nvSpPr>
          <p:spPr bwMode="auto">
            <a:xfrm>
              <a:off x="2863"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1960" name="Rectangle 103">
              <a:extLst>
                <a:ext uri="{FF2B5EF4-FFF2-40B4-BE49-F238E27FC236}">
                  <a16:creationId xmlns:a16="http://schemas.microsoft.com/office/drawing/2014/main" id="{5FA91685-FB28-7A41-B383-ADCEF25AAEDD}"/>
                </a:ext>
              </a:extLst>
            </p:cNvPr>
            <p:cNvSpPr>
              <a:spLocks noChangeArrowheads="1"/>
            </p:cNvSpPr>
            <p:nvPr/>
          </p:nvSpPr>
          <p:spPr bwMode="auto">
            <a:xfrm>
              <a:off x="3073"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61" name="Rectangle 104">
              <a:extLst>
                <a:ext uri="{FF2B5EF4-FFF2-40B4-BE49-F238E27FC236}">
                  <a16:creationId xmlns:a16="http://schemas.microsoft.com/office/drawing/2014/main" id="{5E67103A-8375-A54A-B6D7-16B1B5FD0A86}"/>
                </a:ext>
              </a:extLst>
            </p:cNvPr>
            <p:cNvSpPr>
              <a:spLocks noChangeArrowheads="1"/>
            </p:cNvSpPr>
            <p:nvPr/>
          </p:nvSpPr>
          <p:spPr bwMode="auto">
            <a:xfrm>
              <a:off x="3155"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1962" name="Rectangle 105">
              <a:extLst>
                <a:ext uri="{FF2B5EF4-FFF2-40B4-BE49-F238E27FC236}">
                  <a16:creationId xmlns:a16="http://schemas.microsoft.com/office/drawing/2014/main" id="{35546BEE-DDAC-5A44-B10C-30BCBFDD5DF4}"/>
                </a:ext>
              </a:extLst>
            </p:cNvPr>
            <p:cNvSpPr>
              <a:spLocks noChangeArrowheads="1"/>
            </p:cNvSpPr>
            <p:nvPr/>
          </p:nvSpPr>
          <p:spPr bwMode="auto">
            <a:xfrm>
              <a:off x="3366"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63" name="Rectangle 106">
              <a:extLst>
                <a:ext uri="{FF2B5EF4-FFF2-40B4-BE49-F238E27FC236}">
                  <a16:creationId xmlns:a16="http://schemas.microsoft.com/office/drawing/2014/main" id="{5863B6F8-6E0F-9249-9D21-0AED8850EC4C}"/>
                </a:ext>
              </a:extLst>
            </p:cNvPr>
            <p:cNvSpPr>
              <a:spLocks noChangeArrowheads="1"/>
            </p:cNvSpPr>
            <p:nvPr/>
          </p:nvSpPr>
          <p:spPr bwMode="auto">
            <a:xfrm>
              <a:off x="3449"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1964" name="Rectangle 107">
              <a:extLst>
                <a:ext uri="{FF2B5EF4-FFF2-40B4-BE49-F238E27FC236}">
                  <a16:creationId xmlns:a16="http://schemas.microsoft.com/office/drawing/2014/main" id="{07E425BC-88A5-544E-9334-32DD92EF6FE4}"/>
                </a:ext>
              </a:extLst>
            </p:cNvPr>
            <p:cNvSpPr>
              <a:spLocks noChangeArrowheads="1"/>
            </p:cNvSpPr>
            <p:nvPr/>
          </p:nvSpPr>
          <p:spPr bwMode="auto">
            <a:xfrm>
              <a:off x="3659" y="1540"/>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1965" name="Rectangle 108">
              <a:extLst>
                <a:ext uri="{FF2B5EF4-FFF2-40B4-BE49-F238E27FC236}">
                  <a16:creationId xmlns:a16="http://schemas.microsoft.com/office/drawing/2014/main" id="{848A564D-D8EF-0A48-A201-D38EBAFF66C0}"/>
                </a:ext>
              </a:extLst>
            </p:cNvPr>
            <p:cNvSpPr>
              <a:spLocks noChangeArrowheads="1"/>
            </p:cNvSpPr>
            <p:nvPr/>
          </p:nvSpPr>
          <p:spPr bwMode="auto">
            <a:xfrm>
              <a:off x="3545" y="1540"/>
              <a:ext cx="9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 </a:t>
              </a:r>
              <a:endParaRPr lang="en-US" altLang="en-US" b="0">
                <a:solidFill>
                  <a:srgbClr val="000000"/>
                </a:solidFill>
                <a:latin typeface="Times" pitchFamily="2" charset="0"/>
              </a:endParaRPr>
            </a:p>
          </p:txBody>
        </p:sp>
        <p:sp>
          <p:nvSpPr>
            <p:cNvPr id="121966" name="Rectangle 109">
              <a:extLst>
                <a:ext uri="{FF2B5EF4-FFF2-40B4-BE49-F238E27FC236}">
                  <a16:creationId xmlns:a16="http://schemas.microsoft.com/office/drawing/2014/main" id="{8D479937-485F-1744-84CE-8093A0EDD96E}"/>
                </a:ext>
              </a:extLst>
            </p:cNvPr>
            <p:cNvSpPr>
              <a:spLocks noChangeArrowheads="1"/>
            </p:cNvSpPr>
            <p:nvPr/>
          </p:nvSpPr>
          <p:spPr bwMode="auto">
            <a:xfrm>
              <a:off x="2230" y="15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1967" name="Rectangle 110">
              <a:extLst>
                <a:ext uri="{FF2B5EF4-FFF2-40B4-BE49-F238E27FC236}">
                  <a16:creationId xmlns:a16="http://schemas.microsoft.com/office/drawing/2014/main" id="{C2D8059C-6BF4-4045-AC35-77848EA14ABB}"/>
                </a:ext>
              </a:extLst>
            </p:cNvPr>
            <p:cNvSpPr>
              <a:spLocks noChangeArrowheads="1"/>
            </p:cNvSpPr>
            <p:nvPr/>
          </p:nvSpPr>
          <p:spPr bwMode="auto">
            <a:xfrm>
              <a:off x="2284" y="3688"/>
              <a:ext cx="126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(b) A sample sequence </a:t>
              </a:r>
              <a:endParaRPr lang="en-US" altLang="en-US" b="0">
                <a:solidFill>
                  <a:srgbClr val="000000"/>
                </a:solidFill>
                <a:latin typeface="Times" pitchFamily="2" charset="0"/>
              </a:endParaRPr>
            </a:p>
          </p:txBody>
        </p:sp>
        <p:sp>
          <p:nvSpPr>
            <p:cNvPr id="121968" name="Rectangle 111">
              <a:extLst>
                <a:ext uri="{FF2B5EF4-FFF2-40B4-BE49-F238E27FC236}">
                  <a16:creationId xmlns:a16="http://schemas.microsoft.com/office/drawing/2014/main" id="{92519817-007F-D94B-B5AB-4ACF4030F7F1}"/>
                </a:ext>
              </a:extLst>
            </p:cNvPr>
            <p:cNvSpPr>
              <a:spLocks noChangeArrowheads="1"/>
            </p:cNvSpPr>
            <p:nvPr/>
          </p:nvSpPr>
          <p:spPr bwMode="auto">
            <a:xfrm>
              <a:off x="2631" y="1179"/>
              <a:ext cx="55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(a) Circuit </a:t>
              </a:r>
              <a:endParaRPr lang="en-US" altLang="en-US" b="0">
                <a:solidFill>
                  <a:srgbClr val="000000"/>
                </a:solidFill>
                <a:latin typeface="Times" pitchFamily="2" charset="0"/>
              </a:endParaRPr>
            </a:p>
          </p:txBody>
        </p:sp>
        <p:sp>
          <p:nvSpPr>
            <p:cNvPr id="121969" name="Rectangle 112">
              <a:extLst>
                <a:ext uri="{FF2B5EF4-FFF2-40B4-BE49-F238E27FC236}">
                  <a16:creationId xmlns:a16="http://schemas.microsoft.com/office/drawing/2014/main" id="{3531CE3D-D7AD-8F4F-9055-17FEE577A181}"/>
                </a:ext>
              </a:extLst>
            </p:cNvPr>
            <p:cNvSpPr>
              <a:spLocks noChangeArrowheads="1"/>
            </p:cNvSpPr>
            <p:nvPr/>
          </p:nvSpPr>
          <p:spPr bwMode="auto">
            <a:xfrm>
              <a:off x="1834"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70" name="Rectangle 113">
              <a:extLst>
                <a:ext uri="{FF2B5EF4-FFF2-40B4-BE49-F238E27FC236}">
                  <a16:creationId xmlns:a16="http://schemas.microsoft.com/office/drawing/2014/main" id="{F568D5BC-5387-1249-8519-A9E82F855106}"/>
                </a:ext>
              </a:extLst>
            </p:cNvPr>
            <p:cNvSpPr>
              <a:spLocks noChangeArrowheads="1"/>
            </p:cNvSpPr>
            <p:nvPr/>
          </p:nvSpPr>
          <p:spPr bwMode="auto">
            <a:xfrm>
              <a:off x="191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1971" name="Rectangle 114">
              <a:extLst>
                <a:ext uri="{FF2B5EF4-FFF2-40B4-BE49-F238E27FC236}">
                  <a16:creationId xmlns:a16="http://schemas.microsoft.com/office/drawing/2014/main" id="{0B207B45-3347-D241-8E7F-F3302A090DCE}"/>
                </a:ext>
              </a:extLst>
            </p:cNvPr>
            <p:cNvSpPr>
              <a:spLocks noChangeArrowheads="1"/>
            </p:cNvSpPr>
            <p:nvPr/>
          </p:nvSpPr>
          <p:spPr bwMode="auto">
            <a:xfrm>
              <a:off x="2762"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72" name="Rectangle 115">
              <a:extLst>
                <a:ext uri="{FF2B5EF4-FFF2-40B4-BE49-F238E27FC236}">
                  <a16:creationId xmlns:a16="http://schemas.microsoft.com/office/drawing/2014/main" id="{FC99537F-0078-5547-9C22-E613E9B2BB67}"/>
                </a:ext>
              </a:extLst>
            </p:cNvPr>
            <p:cNvSpPr>
              <a:spLocks noChangeArrowheads="1"/>
            </p:cNvSpPr>
            <p:nvPr/>
          </p:nvSpPr>
          <p:spPr bwMode="auto">
            <a:xfrm>
              <a:off x="2844"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1973" name="Rectangle 116">
              <a:extLst>
                <a:ext uri="{FF2B5EF4-FFF2-40B4-BE49-F238E27FC236}">
                  <a16:creationId xmlns:a16="http://schemas.microsoft.com/office/drawing/2014/main" id="{CCE36194-9721-9044-A0E7-0CDC425803D0}"/>
                </a:ext>
              </a:extLst>
            </p:cNvPr>
            <p:cNvSpPr>
              <a:spLocks noChangeArrowheads="1"/>
            </p:cNvSpPr>
            <p:nvPr/>
          </p:nvSpPr>
          <p:spPr bwMode="auto">
            <a:xfrm>
              <a:off x="3700"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74" name="Rectangle 117">
              <a:extLst>
                <a:ext uri="{FF2B5EF4-FFF2-40B4-BE49-F238E27FC236}">
                  <a16:creationId xmlns:a16="http://schemas.microsoft.com/office/drawing/2014/main" id="{12503571-DCE4-8247-93CE-753882EBA650}"/>
                </a:ext>
              </a:extLst>
            </p:cNvPr>
            <p:cNvSpPr>
              <a:spLocks noChangeArrowheads="1"/>
            </p:cNvSpPr>
            <p:nvPr/>
          </p:nvSpPr>
          <p:spPr bwMode="auto">
            <a:xfrm>
              <a:off x="3782"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1975" name="Rectangle 118">
              <a:extLst>
                <a:ext uri="{FF2B5EF4-FFF2-40B4-BE49-F238E27FC236}">
                  <a16:creationId xmlns:a16="http://schemas.microsoft.com/office/drawing/2014/main" id="{C92B7C50-95E2-0C4A-B269-E1F80696D111}"/>
                </a:ext>
              </a:extLst>
            </p:cNvPr>
            <p:cNvSpPr>
              <a:spLocks noChangeArrowheads="1"/>
            </p:cNvSpPr>
            <p:nvPr/>
          </p:nvSpPr>
          <p:spPr bwMode="auto">
            <a:xfrm>
              <a:off x="4643"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1976" name="Rectangle 119">
              <a:extLst>
                <a:ext uri="{FF2B5EF4-FFF2-40B4-BE49-F238E27FC236}">
                  <a16:creationId xmlns:a16="http://schemas.microsoft.com/office/drawing/2014/main" id="{EA57494E-CC04-8841-AAE0-4E05D78F968D}"/>
                </a:ext>
              </a:extLst>
            </p:cNvPr>
            <p:cNvSpPr>
              <a:spLocks noChangeArrowheads="1"/>
            </p:cNvSpPr>
            <p:nvPr/>
          </p:nvSpPr>
          <p:spPr bwMode="auto">
            <a:xfrm>
              <a:off x="472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1977" name="Freeform 120">
              <a:extLst>
                <a:ext uri="{FF2B5EF4-FFF2-40B4-BE49-F238E27FC236}">
                  <a16:creationId xmlns:a16="http://schemas.microsoft.com/office/drawing/2014/main" id="{035FC627-3781-964F-95B4-38FD275830A8}"/>
                </a:ext>
              </a:extLst>
            </p:cNvPr>
            <p:cNvSpPr>
              <a:spLocks/>
            </p:cNvSpPr>
            <p:nvPr/>
          </p:nvSpPr>
          <p:spPr bwMode="auto">
            <a:xfrm>
              <a:off x="1128" y="631"/>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21860" name="TextBox 120">
            <a:extLst>
              <a:ext uri="{FF2B5EF4-FFF2-40B4-BE49-F238E27FC236}">
                <a16:creationId xmlns:a16="http://schemas.microsoft.com/office/drawing/2014/main" id="{E3CC4F4F-98E6-B549-AFCF-907E92FAD73F}"/>
              </a:ext>
            </a:extLst>
          </p:cNvPr>
          <p:cNvSpPr txBox="1">
            <a:spLocks noChangeArrowheads="1"/>
          </p:cNvSpPr>
          <p:nvPr/>
        </p:nvSpPr>
        <p:spPr bwMode="auto">
          <a:xfrm>
            <a:off x="2549526" y="3381375"/>
            <a:ext cx="5937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21861" name="Straight Arrow Connector 121">
            <a:extLst>
              <a:ext uri="{FF2B5EF4-FFF2-40B4-BE49-F238E27FC236}">
                <a16:creationId xmlns:a16="http://schemas.microsoft.com/office/drawing/2014/main" id="{3BA0F872-7AA4-A34D-A905-09D0A6A03E3A}"/>
              </a:ext>
            </a:extLst>
          </p:cNvPr>
          <p:cNvCxnSpPr>
            <a:cxnSpLocks/>
          </p:cNvCxnSpPr>
          <p:nvPr/>
        </p:nvCxnSpPr>
        <p:spPr bwMode="auto">
          <a:xfrm>
            <a:off x="2852739" y="3778250"/>
            <a:ext cx="15875" cy="2192338"/>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Title 1">
            <a:extLst>
              <a:ext uri="{FF2B5EF4-FFF2-40B4-BE49-F238E27FC236}">
                <a16:creationId xmlns:a16="http://schemas.microsoft.com/office/drawing/2014/main" id="{F32064C1-982B-454B-B1C4-3E32B7FEBDF3}"/>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sp>
        <p:nvSpPr>
          <p:cNvPr id="122882" name="TextBox 125">
            <a:extLst>
              <a:ext uri="{FF2B5EF4-FFF2-40B4-BE49-F238E27FC236}">
                <a16:creationId xmlns:a16="http://schemas.microsoft.com/office/drawing/2014/main" id="{A7D4E0D5-D681-5043-810D-C745AE26D8FC}"/>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5.17 from the textbook ]</a:t>
            </a:r>
          </a:p>
        </p:txBody>
      </p:sp>
      <p:grpSp>
        <p:nvGrpSpPr>
          <p:cNvPr id="122883" name="Group 121">
            <a:extLst>
              <a:ext uri="{FF2B5EF4-FFF2-40B4-BE49-F238E27FC236}">
                <a16:creationId xmlns:a16="http://schemas.microsoft.com/office/drawing/2014/main" id="{412534BB-78E3-0A40-AACB-BB2DC04C73B3}"/>
              </a:ext>
            </a:extLst>
          </p:cNvPr>
          <p:cNvGrpSpPr>
            <a:grpSpLocks/>
          </p:cNvGrpSpPr>
          <p:nvPr/>
        </p:nvGrpSpPr>
        <p:grpSpPr bwMode="auto">
          <a:xfrm>
            <a:off x="1966913" y="914401"/>
            <a:ext cx="7054850" cy="5387975"/>
            <a:chOff x="663" y="137"/>
            <a:chExt cx="4444" cy="3394"/>
          </a:xfrm>
        </p:grpSpPr>
        <p:sp>
          <p:nvSpPr>
            <p:cNvPr id="122888" name="Rectangle 4">
              <a:extLst>
                <a:ext uri="{FF2B5EF4-FFF2-40B4-BE49-F238E27FC236}">
                  <a16:creationId xmlns:a16="http://schemas.microsoft.com/office/drawing/2014/main" id="{3CAF821B-84AE-904E-A2E3-CB76E8C3F196}"/>
                </a:ext>
              </a:extLst>
            </p:cNvPr>
            <p:cNvSpPr>
              <a:spLocks noChangeArrowheads="1"/>
            </p:cNvSpPr>
            <p:nvPr/>
          </p:nvSpPr>
          <p:spPr bwMode="auto">
            <a:xfrm>
              <a:off x="1314"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2889" name="Rectangle 5">
              <a:extLst>
                <a:ext uri="{FF2B5EF4-FFF2-40B4-BE49-F238E27FC236}">
                  <a16:creationId xmlns:a16="http://schemas.microsoft.com/office/drawing/2014/main" id="{F41CC2D5-44FC-EC49-857D-0E9FDFBFDA25}"/>
                </a:ext>
              </a:extLst>
            </p:cNvPr>
            <p:cNvSpPr>
              <a:spLocks noChangeArrowheads="1"/>
            </p:cNvSpPr>
            <p:nvPr/>
          </p:nvSpPr>
          <p:spPr bwMode="auto">
            <a:xfrm>
              <a:off x="1356"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2890" name="Rectangle 6">
              <a:extLst>
                <a:ext uri="{FF2B5EF4-FFF2-40B4-BE49-F238E27FC236}">
                  <a16:creationId xmlns:a16="http://schemas.microsoft.com/office/drawing/2014/main" id="{46332415-0454-D34B-B496-1615ADAECB20}"/>
                </a:ext>
              </a:extLst>
            </p:cNvPr>
            <p:cNvSpPr>
              <a:spLocks noChangeArrowheads="1"/>
            </p:cNvSpPr>
            <p:nvPr/>
          </p:nvSpPr>
          <p:spPr bwMode="auto">
            <a:xfrm>
              <a:off x="1605"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891" name="Line 7">
              <a:extLst>
                <a:ext uri="{FF2B5EF4-FFF2-40B4-BE49-F238E27FC236}">
                  <a16:creationId xmlns:a16="http://schemas.microsoft.com/office/drawing/2014/main" id="{9992C220-93F0-1443-A729-E1DAF8BE5EA1}"/>
                </a:ext>
              </a:extLst>
            </p:cNvPr>
            <p:cNvSpPr>
              <a:spLocks noChangeShapeType="1"/>
            </p:cNvSpPr>
            <p:nvPr/>
          </p:nvSpPr>
          <p:spPr bwMode="auto">
            <a:xfrm flipH="1">
              <a:off x="1614"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892" name="Freeform 8">
              <a:extLst>
                <a:ext uri="{FF2B5EF4-FFF2-40B4-BE49-F238E27FC236}">
                  <a16:creationId xmlns:a16="http://schemas.microsoft.com/office/drawing/2014/main" id="{BEC9815D-11C8-3648-BEA4-C7F729E8AF99}"/>
                </a:ext>
              </a:extLst>
            </p:cNvPr>
            <p:cNvSpPr>
              <a:spLocks/>
            </p:cNvSpPr>
            <p:nvPr/>
          </p:nvSpPr>
          <p:spPr bwMode="auto">
            <a:xfrm>
              <a:off x="2999" y="980"/>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2893" name="Rectangle 9">
              <a:extLst>
                <a:ext uri="{FF2B5EF4-FFF2-40B4-BE49-F238E27FC236}">
                  <a16:creationId xmlns:a16="http://schemas.microsoft.com/office/drawing/2014/main" id="{D8B09A86-E8F9-F445-8450-7778B1921127}"/>
                </a:ext>
              </a:extLst>
            </p:cNvPr>
            <p:cNvSpPr>
              <a:spLocks noChangeArrowheads="1"/>
            </p:cNvSpPr>
            <p:nvPr/>
          </p:nvSpPr>
          <p:spPr bwMode="auto">
            <a:xfrm>
              <a:off x="1606"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894" name="Rectangle 10">
              <a:extLst>
                <a:ext uri="{FF2B5EF4-FFF2-40B4-BE49-F238E27FC236}">
                  <a16:creationId xmlns:a16="http://schemas.microsoft.com/office/drawing/2014/main" id="{4C512EE2-C710-0D48-B107-05E78AFCED99}"/>
                </a:ext>
              </a:extLst>
            </p:cNvPr>
            <p:cNvSpPr>
              <a:spLocks noChangeArrowheads="1"/>
            </p:cNvSpPr>
            <p:nvPr/>
          </p:nvSpPr>
          <p:spPr bwMode="auto">
            <a:xfrm>
              <a:off x="2250"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2895" name="Rectangle 11">
              <a:extLst>
                <a:ext uri="{FF2B5EF4-FFF2-40B4-BE49-F238E27FC236}">
                  <a16:creationId xmlns:a16="http://schemas.microsoft.com/office/drawing/2014/main" id="{0416AA52-32C9-274E-A37F-6F3E5DD1268C}"/>
                </a:ext>
              </a:extLst>
            </p:cNvPr>
            <p:cNvSpPr>
              <a:spLocks noChangeArrowheads="1"/>
            </p:cNvSpPr>
            <p:nvPr/>
          </p:nvSpPr>
          <p:spPr bwMode="auto">
            <a:xfrm>
              <a:off x="663" y="586"/>
              <a:ext cx="2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2896" name="Rectangle 12">
              <a:extLst>
                <a:ext uri="{FF2B5EF4-FFF2-40B4-BE49-F238E27FC236}">
                  <a16:creationId xmlns:a16="http://schemas.microsoft.com/office/drawing/2014/main" id="{545799A3-24BD-0049-B2B4-F8F72681F3E6}"/>
                </a:ext>
              </a:extLst>
            </p:cNvPr>
            <p:cNvSpPr>
              <a:spLocks noChangeArrowheads="1"/>
            </p:cNvSpPr>
            <p:nvPr/>
          </p:nvSpPr>
          <p:spPr bwMode="auto">
            <a:xfrm>
              <a:off x="2291"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2897" name="Rectangle 13">
              <a:extLst>
                <a:ext uri="{FF2B5EF4-FFF2-40B4-BE49-F238E27FC236}">
                  <a16:creationId xmlns:a16="http://schemas.microsoft.com/office/drawing/2014/main" id="{2E64D0D6-5907-0345-A109-C6BDFC0D43C1}"/>
                </a:ext>
              </a:extLst>
            </p:cNvPr>
            <p:cNvSpPr>
              <a:spLocks noChangeArrowheads="1"/>
            </p:cNvSpPr>
            <p:nvPr/>
          </p:nvSpPr>
          <p:spPr bwMode="auto">
            <a:xfrm>
              <a:off x="2541"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898" name="Line 14">
              <a:extLst>
                <a:ext uri="{FF2B5EF4-FFF2-40B4-BE49-F238E27FC236}">
                  <a16:creationId xmlns:a16="http://schemas.microsoft.com/office/drawing/2014/main" id="{707F5532-8101-464A-A225-66412BF3C639}"/>
                </a:ext>
              </a:extLst>
            </p:cNvPr>
            <p:cNvSpPr>
              <a:spLocks noChangeShapeType="1"/>
            </p:cNvSpPr>
            <p:nvPr/>
          </p:nvSpPr>
          <p:spPr bwMode="auto">
            <a:xfrm flipH="1">
              <a:off x="2550"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899" name="Rectangle 15">
              <a:extLst>
                <a:ext uri="{FF2B5EF4-FFF2-40B4-BE49-F238E27FC236}">
                  <a16:creationId xmlns:a16="http://schemas.microsoft.com/office/drawing/2014/main" id="{3162ED4F-9BF4-A345-959F-9117C9A0CB6A}"/>
                </a:ext>
              </a:extLst>
            </p:cNvPr>
            <p:cNvSpPr>
              <a:spLocks noChangeArrowheads="1"/>
            </p:cNvSpPr>
            <p:nvPr/>
          </p:nvSpPr>
          <p:spPr bwMode="auto">
            <a:xfrm>
              <a:off x="3186" y="146"/>
              <a:ext cx="421"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2900" name="Rectangle 16">
              <a:extLst>
                <a:ext uri="{FF2B5EF4-FFF2-40B4-BE49-F238E27FC236}">
                  <a16:creationId xmlns:a16="http://schemas.microsoft.com/office/drawing/2014/main" id="{D31260F1-8916-714A-9BE7-6BFD744569E2}"/>
                </a:ext>
              </a:extLst>
            </p:cNvPr>
            <p:cNvSpPr>
              <a:spLocks noChangeArrowheads="1"/>
            </p:cNvSpPr>
            <p:nvPr/>
          </p:nvSpPr>
          <p:spPr bwMode="auto">
            <a:xfrm>
              <a:off x="2541"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01" name="Rectangle 17">
              <a:extLst>
                <a:ext uri="{FF2B5EF4-FFF2-40B4-BE49-F238E27FC236}">
                  <a16:creationId xmlns:a16="http://schemas.microsoft.com/office/drawing/2014/main" id="{C3F1AFF3-A480-414A-AEFA-FE9A4768517E}"/>
                </a:ext>
              </a:extLst>
            </p:cNvPr>
            <p:cNvSpPr>
              <a:spLocks noChangeArrowheads="1"/>
            </p:cNvSpPr>
            <p:nvPr/>
          </p:nvSpPr>
          <p:spPr bwMode="auto">
            <a:xfrm>
              <a:off x="3227"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2902" name="Rectangle 18">
              <a:extLst>
                <a:ext uri="{FF2B5EF4-FFF2-40B4-BE49-F238E27FC236}">
                  <a16:creationId xmlns:a16="http://schemas.microsoft.com/office/drawing/2014/main" id="{5D38B02F-6566-DA47-8C1D-F933935C7568}"/>
                </a:ext>
              </a:extLst>
            </p:cNvPr>
            <p:cNvSpPr>
              <a:spLocks noChangeArrowheads="1"/>
            </p:cNvSpPr>
            <p:nvPr/>
          </p:nvSpPr>
          <p:spPr bwMode="auto">
            <a:xfrm>
              <a:off x="3476"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03" name="Line 19">
              <a:extLst>
                <a:ext uri="{FF2B5EF4-FFF2-40B4-BE49-F238E27FC236}">
                  <a16:creationId xmlns:a16="http://schemas.microsoft.com/office/drawing/2014/main" id="{6A94301E-76ED-3142-A597-6D1A2DDB1AA1}"/>
                </a:ext>
              </a:extLst>
            </p:cNvPr>
            <p:cNvSpPr>
              <a:spLocks noChangeShapeType="1"/>
            </p:cNvSpPr>
            <p:nvPr/>
          </p:nvSpPr>
          <p:spPr bwMode="auto">
            <a:xfrm flipH="1">
              <a:off x="3487"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04" name="Rectangle 20">
              <a:extLst>
                <a:ext uri="{FF2B5EF4-FFF2-40B4-BE49-F238E27FC236}">
                  <a16:creationId xmlns:a16="http://schemas.microsoft.com/office/drawing/2014/main" id="{63243CE8-0CB8-EB4B-A87B-F5E646C35069}"/>
                </a:ext>
              </a:extLst>
            </p:cNvPr>
            <p:cNvSpPr>
              <a:spLocks noChangeArrowheads="1"/>
            </p:cNvSpPr>
            <p:nvPr/>
          </p:nvSpPr>
          <p:spPr bwMode="auto">
            <a:xfrm>
              <a:off x="4123"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2905" name="Rectangle 21">
              <a:extLst>
                <a:ext uri="{FF2B5EF4-FFF2-40B4-BE49-F238E27FC236}">
                  <a16:creationId xmlns:a16="http://schemas.microsoft.com/office/drawing/2014/main" id="{2E131BE8-48A1-8243-953E-02F147D4C9A6}"/>
                </a:ext>
              </a:extLst>
            </p:cNvPr>
            <p:cNvSpPr>
              <a:spLocks noChangeArrowheads="1"/>
            </p:cNvSpPr>
            <p:nvPr/>
          </p:nvSpPr>
          <p:spPr bwMode="auto">
            <a:xfrm>
              <a:off x="3477"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06" name="Rectangle 22">
              <a:extLst>
                <a:ext uri="{FF2B5EF4-FFF2-40B4-BE49-F238E27FC236}">
                  <a16:creationId xmlns:a16="http://schemas.microsoft.com/office/drawing/2014/main" id="{84C99E3A-6389-DE43-8423-DFD044A093EA}"/>
                </a:ext>
              </a:extLst>
            </p:cNvPr>
            <p:cNvSpPr>
              <a:spLocks noChangeArrowheads="1"/>
            </p:cNvSpPr>
            <p:nvPr/>
          </p:nvSpPr>
          <p:spPr bwMode="auto">
            <a:xfrm>
              <a:off x="4162"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2907" name="Rectangle 23">
              <a:extLst>
                <a:ext uri="{FF2B5EF4-FFF2-40B4-BE49-F238E27FC236}">
                  <a16:creationId xmlns:a16="http://schemas.microsoft.com/office/drawing/2014/main" id="{6BF07D8E-4A35-9C42-8517-E30717599E40}"/>
                </a:ext>
              </a:extLst>
            </p:cNvPr>
            <p:cNvSpPr>
              <a:spLocks noChangeArrowheads="1"/>
            </p:cNvSpPr>
            <p:nvPr/>
          </p:nvSpPr>
          <p:spPr bwMode="auto">
            <a:xfrm>
              <a:off x="4412"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08" name="Line 24">
              <a:extLst>
                <a:ext uri="{FF2B5EF4-FFF2-40B4-BE49-F238E27FC236}">
                  <a16:creationId xmlns:a16="http://schemas.microsoft.com/office/drawing/2014/main" id="{E02EE92A-E412-5A4F-8D2F-E6D6F2F4BCC4}"/>
                </a:ext>
              </a:extLst>
            </p:cNvPr>
            <p:cNvSpPr>
              <a:spLocks noChangeShapeType="1"/>
            </p:cNvSpPr>
            <p:nvPr/>
          </p:nvSpPr>
          <p:spPr bwMode="auto">
            <a:xfrm flipH="1">
              <a:off x="4423"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09" name="Line 25">
              <a:extLst>
                <a:ext uri="{FF2B5EF4-FFF2-40B4-BE49-F238E27FC236}">
                  <a16:creationId xmlns:a16="http://schemas.microsoft.com/office/drawing/2014/main" id="{7E7A3E86-88E6-A848-8C36-30EC1222A2BB}"/>
                </a:ext>
              </a:extLst>
            </p:cNvPr>
            <p:cNvSpPr>
              <a:spLocks noChangeShapeType="1"/>
            </p:cNvSpPr>
            <p:nvPr/>
          </p:nvSpPr>
          <p:spPr bwMode="auto">
            <a:xfrm>
              <a:off x="978" y="327"/>
              <a:ext cx="3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0" name="Line 26">
              <a:extLst>
                <a:ext uri="{FF2B5EF4-FFF2-40B4-BE49-F238E27FC236}">
                  <a16:creationId xmlns:a16="http://schemas.microsoft.com/office/drawing/2014/main" id="{7D37958C-F5DD-2646-84D1-D2EE6F8B0630}"/>
                </a:ext>
              </a:extLst>
            </p:cNvPr>
            <p:cNvSpPr>
              <a:spLocks noChangeShapeType="1"/>
            </p:cNvSpPr>
            <p:nvPr/>
          </p:nvSpPr>
          <p:spPr bwMode="auto">
            <a:xfrm flipH="1">
              <a:off x="1734"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1" name="Line 27">
              <a:extLst>
                <a:ext uri="{FF2B5EF4-FFF2-40B4-BE49-F238E27FC236}">
                  <a16:creationId xmlns:a16="http://schemas.microsoft.com/office/drawing/2014/main" id="{8F15668E-C07E-EC46-A3C3-5416DE1DD2E3}"/>
                </a:ext>
              </a:extLst>
            </p:cNvPr>
            <p:cNvSpPr>
              <a:spLocks noChangeShapeType="1"/>
            </p:cNvSpPr>
            <p:nvPr/>
          </p:nvSpPr>
          <p:spPr bwMode="auto">
            <a:xfrm flipH="1">
              <a:off x="2670"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2" name="Line 28">
              <a:extLst>
                <a:ext uri="{FF2B5EF4-FFF2-40B4-BE49-F238E27FC236}">
                  <a16:creationId xmlns:a16="http://schemas.microsoft.com/office/drawing/2014/main" id="{33EFBF2A-CD50-2544-8CB9-E3C73FF07C06}"/>
                </a:ext>
              </a:extLst>
            </p:cNvPr>
            <p:cNvSpPr>
              <a:spLocks noChangeShapeType="1"/>
            </p:cNvSpPr>
            <p:nvPr/>
          </p:nvSpPr>
          <p:spPr bwMode="auto">
            <a:xfrm flipH="1">
              <a:off x="3607"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3" name="Line 29">
              <a:extLst>
                <a:ext uri="{FF2B5EF4-FFF2-40B4-BE49-F238E27FC236}">
                  <a16:creationId xmlns:a16="http://schemas.microsoft.com/office/drawing/2014/main" id="{92E3AC96-1523-5C4B-828B-56D85FF1630C}"/>
                </a:ext>
              </a:extLst>
            </p:cNvPr>
            <p:cNvSpPr>
              <a:spLocks noChangeShapeType="1"/>
            </p:cNvSpPr>
            <p:nvPr/>
          </p:nvSpPr>
          <p:spPr bwMode="auto">
            <a:xfrm flipH="1">
              <a:off x="4543" y="327"/>
              <a:ext cx="30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14" name="Freeform 30">
              <a:extLst>
                <a:ext uri="{FF2B5EF4-FFF2-40B4-BE49-F238E27FC236}">
                  <a16:creationId xmlns:a16="http://schemas.microsoft.com/office/drawing/2014/main" id="{4508826F-4A15-C944-9BBC-66DE317BA027}"/>
                </a:ext>
              </a:extLst>
            </p:cNvPr>
            <p:cNvSpPr>
              <a:spLocks/>
            </p:cNvSpPr>
            <p:nvPr/>
          </p:nvSpPr>
          <p:spPr bwMode="auto">
            <a:xfrm>
              <a:off x="978" y="650"/>
              <a:ext cx="3145" cy="349"/>
            </a:xfrm>
            <a:custGeom>
              <a:avLst/>
              <a:gdLst>
                <a:gd name="T0" fmla="*/ 0 w 6289"/>
                <a:gd name="T1" fmla="*/ 0 h 696"/>
                <a:gd name="T2" fmla="*/ 1 w 6289"/>
                <a:gd name="T3" fmla="*/ 0 h 696"/>
                <a:gd name="T4" fmla="*/ 1 w 6289"/>
                <a:gd name="T5" fmla="*/ 1 h 696"/>
                <a:gd name="T6" fmla="*/ 1 w 6289"/>
                <a:gd name="T7" fmla="*/ 1 h 696"/>
                <a:gd name="T8" fmla="*/ 1 w 6289"/>
                <a:gd name="T9" fmla="*/ 0 h 696"/>
                <a:gd name="T10" fmla="*/ 1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5" name="Freeform 31">
              <a:extLst>
                <a:ext uri="{FF2B5EF4-FFF2-40B4-BE49-F238E27FC236}">
                  <a16:creationId xmlns:a16="http://schemas.microsoft.com/office/drawing/2014/main" id="{853E1A95-0E85-4C47-8130-10AADD51A9D4}"/>
                </a:ext>
              </a:extLst>
            </p:cNvPr>
            <p:cNvSpPr>
              <a:spLocks/>
            </p:cNvSpPr>
            <p:nvPr/>
          </p:nvSpPr>
          <p:spPr bwMode="auto">
            <a:xfrm>
              <a:off x="3018"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6" name="Freeform 32">
              <a:extLst>
                <a:ext uri="{FF2B5EF4-FFF2-40B4-BE49-F238E27FC236}">
                  <a16:creationId xmlns:a16="http://schemas.microsoft.com/office/drawing/2014/main" id="{EB148533-99AF-DF4D-8110-8ED8BE785F21}"/>
                </a:ext>
              </a:extLst>
            </p:cNvPr>
            <p:cNvSpPr>
              <a:spLocks/>
            </p:cNvSpPr>
            <p:nvPr/>
          </p:nvSpPr>
          <p:spPr bwMode="auto">
            <a:xfrm>
              <a:off x="2082"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7" name="Freeform 33">
              <a:extLst>
                <a:ext uri="{FF2B5EF4-FFF2-40B4-BE49-F238E27FC236}">
                  <a16:creationId xmlns:a16="http://schemas.microsoft.com/office/drawing/2014/main" id="{AEB8C917-2C08-C547-A621-60D3A2F51012}"/>
                </a:ext>
              </a:extLst>
            </p:cNvPr>
            <p:cNvSpPr>
              <a:spLocks/>
            </p:cNvSpPr>
            <p:nvPr/>
          </p:nvSpPr>
          <p:spPr bwMode="auto">
            <a:xfrm>
              <a:off x="2250"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8" name="Freeform 34">
              <a:extLst>
                <a:ext uri="{FF2B5EF4-FFF2-40B4-BE49-F238E27FC236}">
                  <a16:creationId xmlns:a16="http://schemas.microsoft.com/office/drawing/2014/main" id="{63AEA5C0-68A2-4B4B-8BBF-9ED3173A1A97}"/>
                </a:ext>
              </a:extLst>
            </p:cNvPr>
            <p:cNvSpPr>
              <a:spLocks/>
            </p:cNvSpPr>
            <p:nvPr/>
          </p:nvSpPr>
          <p:spPr bwMode="auto">
            <a:xfrm>
              <a:off x="3186"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9" name="Freeform 35">
              <a:extLst>
                <a:ext uri="{FF2B5EF4-FFF2-40B4-BE49-F238E27FC236}">
                  <a16:creationId xmlns:a16="http://schemas.microsoft.com/office/drawing/2014/main" id="{61C86D06-C3C3-F144-8928-C470ED9614E8}"/>
                </a:ext>
              </a:extLst>
            </p:cNvPr>
            <p:cNvSpPr>
              <a:spLocks/>
            </p:cNvSpPr>
            <p:nvPr/>
          </p:nvSpPr>
          <p:spPr bwMode="auto">
            <a:xfrm>
              <a:off x="4123"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20" name="Freeform 36">
              <a:extLst>
                <a:ext uri="{FF2B5EF4-FFF2-40B4-BE49-F238E27FC236}">
                  <a16:creationId xmlns:a16="http://schemas.microsoft.com/office/drawing/2014/main" id="{3BB1CA15-2B01-5B43-8632-94ACFBAB9F58}"/>
                </a:ext>
              </a:extLst>
            </p:cNvPr>
            <p:cNvSpPr>
              <a:spLocks/>
            </p:cNvSpPr>
            <p:nvPr/>
          </p:nvSpPr>
          <p:spPr bwMode="auto">
            <a:xfrm>
              <a:off x="1314"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21" name="Line 37">
              <a:extLst>
                <a:ext uri="{FF2B5EF4-FFF2-40B4-BE49-F238E27FC236}">
                  <a16:creationId xmlns:a16="http://schemas.microsoft.com/office/drawing/2014/main" id="{0DEA154B-49E5-2C40-9C6A-520761DFB897}"/>
                </a:ext>
              </a:extLst>
            </p:cNvPr>
            <p:cNvSpPr>
              <a:spLocks noChangeShapeType="1"/>
            </p:cNvSpPr>
            <p:nvPr/>
          </p:nvSpPr>
          <p:spPr bwMode="auto">
            <a:xfrm>
              <a:off x="1146" y="650"/>
              <a:ext cx="16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22" name="Freeform 38">
              <a:extLst>
                <a:ext uri="{FF2B5EF4-FFF2-40B4-BE49-F238E27FC236}">
                  <a16:creationId xmlns:a16="http://schemas.microsoft.com/office/drawing/2014/main" id="{03B4FF92-5693-3A44-A446-190A58D29C50}"/>
                </a:ext>
              </a:extLst>
            </p:cNvPr>
            <p:cNvSpPr>
              <a:spLocks/>
            </p:cNvSpPr>
            <p:nvPr/>
          </p:nvSpPr>
          <p:spPr bwMode="auto">
            <a:xfrm>
              <a:off x="2063" y="979"/>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2923" name="Rectangle 40">
              <a:extLst>
                <a:ext uri="{FF2B5EF4-FFF2-40B4-BE49-F238E27FC236}">
                  <a16:creationId xmlns:a16="http://schemas.microsoft.com/office/drawing/2014/main" id="{1529D8BC-052D-144C-8DFC-D6AB1B32852A}"/>
                </a:ext>
              </a:extLst>
            </p:cNvPr>
            <p:cNvSpPr>
              <a:spLocks noChangeArrowheads="1"/>
            </p:cNvSpPr>
            <p:nvPr/>
          </p:nvSpPr>
          <p:spPr bwMode="auto">
            <a:xfrm>
              <a:off x="4412"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24" name="Rectangle 41">
              <a:extLst>
                <a:ext uri="{FF2B5EF4-FFF2-40B4-BE49-F238E27FC236}">
                  <a16:creationId xmlns:a16="http://schemas.microsoft.com/office/drawing/2014/main" id="{E3BF8B00-9A1C-A34E-8E86-997068E72A69}"/>
                </a:ext>
              </a:extLst>
            </p:cNvPr>
            <p:cNvSpPr>
              <a:spLocks noChangeArrowheads="1"/>
            </p:cNvSpPr>
            <p:nvPr/>
          </p:nvSpPr>
          <p:spPr bwMode="auto">
            <a:xfrm>
              <a:off x="831" y="2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2925" name="Rectangle 42">
              <a:extLst>
                <a:ext uri="{FF2B5EF4-FFF2-40B4-BE49-F238E27FC236}">
                  <a16:creationId xmlns:a16="http://schemas.microsoft.com/office/drawing/2014/main" id="{39B0C5EA-67DD-554D-8C76-18E8505BAECC}"/>
                </a:ext>
              </a:extLst>
            </p:cNvPr>
            <p:cNvSpPr>
              <a:spLocks noChangeArrowheads="1"/>
            </p:cNvSpPr>
            <p:nvPr/>
          </p:nvSpPr>
          <p:spPr bwMode="auto">
            <a:xfrm>
              <a:off x="4909" y="251"/>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2926" name="Rectangle 43">
              <a:extLst>
                <a:ext uri="{FF2B5EF4-FFF2-40B4-BE49-F238E27FC236}">
                  <a16:creationId xmlns:a16="http://schemas.microsoft.com/office/drawing/2014/main" id="{83A20910-6C7B-DA4E-99E3-CAAB5AEA9C56}"/>
                </a:ext>
              </a:extLst>
            </p:cNvPr>
            <p:cNvSpPr>
              <a:spLocks noChangeArrowheads="1"/>
            </p:cNvSpPr>
            <p:nvPr/>
          </p:nvSpPr>
          <p:spPr bwMode="auto">
            <a:xfrm>
              <a:off x="1956" y="1732"/>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27" name="Rectangle 44">
              <a:extLst>
                <a:ext uri="{FF2B5EF4-FFF2-40B4-BE49-F238E27FC236}">
                  <a16:creationId xmlns:a16="http://schemas.microsoft.com/office/drawing/2014/main" id="{1E8C26C5-3E59-1345-9F4D-95DEDE0723C8}"/>
                </a:ext>
              </a:extLst>
            </p:cNvPr>
            <p:cNvSpPr>
              <a:spLocks noChangeArrowheads="1"/>
            </p:cNvSpPr>
            <p:nvPr/>
          </p:nvSpPr>
          <p:spPr bwMode="auto">
            <a:xfrm>
              <a:off x="1992" y="1787"/>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28" name="Rectangle 45">
              <a:extLst>
                <a:ext uri="{FF2B5EF4-FFF2-40B4-BE49-F238E27FC236}">
                  <a16:creationId xmlns:a16="http://schemas.microsoft.com/office/drawing/2014/main" id="{60537798-6A66-C147-9821-2BEB1F225D36}"/>
                </a:ext>
              </a:extLst>
            </p:cNvPr>
            <p:cNvSpPr>
              <a:spLocks noChangeArrowheads="1"/>
            </p:cNvSpPr>
            <p:nvPr/>
          </p:nvSpPr>
          <p:spPr bwMode="auto">
            <a:xfrm>
              <a:off x="1956" y="196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29" name="Rectangle 46">
              <a:extLst>
                <a:ext uri="{FF2B5EF4-FFF2-40B4-BE49-F238E27FC236}">
                  <a16:creationId xmlns:a16="http://schemas.microsoft.com/office/drawing/2014/main" id="{753EE451-13A0-E944-8BB7-112C4C48437F}"/>
                </a:ext>
              </a:extLst>
            </p:cNvPr>
            <p:cNvSpPr>
              <a:spLocks noChangeArrowheads="1"/>
            </p:cNvSpPr>
            <p:nvPr/>
          </p:nvSpPr>
          <p:spPr bwMode="auto">
            <a:xfrm>
              <a:off x="1992" y="2021"/>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30" name="Rectangle 47">
              <a:extLst>
                <a:ext uri="{FF2B5EF4-FFF2-40B4-BE49-F238E27FC236}">
                  <a16:creationId xmlns:a16="http://schemas.microsoft.com/office/drawing/2014/main" id="{0578E203-B79B-AC45-B9AA-385352B02EA8}"/>
                </a:ext>
              </a:extLst>
            </p:cNvPr>
            <p:cNvSpPr>
              <a:spLocks noChangeArrowheads="1"/>
            </p:cNvSpPr>
            <p:nvPr/>
          </p:nvSpPr>
          <p:spPr bwMode="auto">
            <a:xfrm>
              <a:off x="1956" y="2200"/>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1" name="Rectangle 48">
              <a:extLst>
                <a:ext uri="{FF2B5EF4-FFF2-40B4-BE49-F238E27FC236}">
                  <a16:creationId xmlns:a16="http://schemas.microsoft.com/office/drawing/2014/main" id="{4145C8E1-AC97-D641-81A2-EC99DD42D4AC}"/>
                </a:ext>
              </a:extLst>
            </p:cNvPr>
            <p:cNvSpPr>
              <a:spLocks noChangeArrowheads="1"/>
            </p:cNvSpPr>
            <p:nvPr/>
          </p:nvSpPr>
          <p:spPr bwMode="auto">
            <a:xfrm>
              <a:off x="1992" y="225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2932" name="Rectangle 49">
              <a:extLst>
                <a:ext uri="{FF2B5EF4-FFF2-40B4-BE49-F238E27FC236}">
                  <a16:creationId xmlns:a16="http://schemas.microsoft.com/office/drawing/2014/main" id="{8B2ADF31-E2F6-8743-93F5-3FE2C89C4694}"/>
                </a:ext>
              </a:extLst>
            </p:cNvPr>
            <p:cNvSpPr>
              <a:spLocks noChangeArrowheads="1"/>
            </p:cNvSpPr>
            <p:nvPr/>
          </p:nvSpPr>
          <p:spPr bwMode="auto">
            <a:xfrm>
              <a:off x="1956" y="2434"/>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3" name="Rectangle 50">
              <a:extLst>
                <a:ext uri="{FF2B5EF4-FFF2-40B4-BE49-F238E27FC236}">
                  <a16:creationId xmlns:a16="http://schemas.microsoft.com/office/drawing/2014/main" id="{43FC98C1-B017-B746-8889-EFE249D5599A}"/>
                </a:ext>
              </a:extLst>
            </p:cNvPr>
            <p:cNvSpPr>
              <a:spLocks noChangeArrowheads="1"/>
            </p:cNvSpPr>
            <p:nvPr/>
          </p:nvSpPr>
          <p:spPr bwMode="auto">
            <a:xfrm>
              <a:off x="1992" y="2488"/>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2934" name="Rectangle 51">
              <a:extLst>
                <a:ext uri="{FF2B5EF4-FFF2-40B4-BE49-F238E27FC236}">
                  <a16:creationId xmlns:a16="http://schemas.microsoft.com/office/drawing/2014/main" id="{86F94AA9-0565-9F45-B0B4-80B820B03E54}"/>
                </a:ext>
              </a:extLst>
            </p:cNvPr>
            <p:cNvSpPr>
              <a:spLocks noChangeArrowheads="1"/>
            </p:cNvSpPr>
            <p:nvPr/>
          </p:nvSpPr>
          <p:spPr bwMode="auto">
            <a:xfrm>
              <a:off x="1956" y="2667"/>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5" name="Rectangle 52">
              <a:extLst>
                <a:ext uri="{FF2B5EF4-FFF2-40B4-BE49-F238E27FC236}">
                  <a16:creationId xmlns:a16="http://schemas.microsoft.com/office/drawing/2014/main" id="{8688C0BA-5A38-B74A-A6FA-5048F5EC5A43}"/>
                </a:ext>
              </a:extLst>
            </p:cNvPr>
            <p:cNvSpPr>
              <a:spLocks noChangeArrowheads="1"/>
            </p:cNvSpPr>
            <p:nvPr/>
          </p:nvSpPr>
          <p:spPr bwMode="auto">
            <a:xfrm>
              <a:off x="1992" y="272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2936" name="Rectangle 53">
              <a:extLst>
                <a:ext uri="{FF2B5EF4-FFF2-40B4-BE49-F238E27FC236}">
                  <a16:creationId xmlns:a16="http://schemas.microsoft.com/office/drawing/2014/main" id="{F3B8D727-E929-6349-BCA8-F951E9C92D67}"/>
                </a:ext>
              </a:extLst>
            </p:cNvPr>
            <p:cNvSpPr>
              <a:spLocks noChangeArrowheads="1"/>
            </p:cNvSpPr>
            <p:nvPr/>
          </p:nvSpPr>
          <p:spPr bwMode="auto">
            <a:xfrm>
              <a:off x="1956" y="2901"/>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7" name="Rectangle 54">
              <a:extLst>
                <a:ext uri="{FF2B5EF4-FFF2-40B4-BE49-F238E27FC236}">
                  <a16:creationId xmlns:a16="http://schemas.microsoft.com/office/drawing/2014/main" id="{85F9B13D-26A6-414D-91AB-E13D16A9587C}"/>
                </a:ext>
              </a:extLst>
            </p:cNvPr>
            <p:cNvSpPr>
              <a:spLocks noChangeArrowheads="1"/>
            </p:cNvSpPr>
            <p:nvPr/>
          </p:nvSpPr>
          <p:spPr bwMode="auto">
            <a:xfrm>
              <a:off x="1992" y="2956"/>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5 </a:t>
              </a:r>
              <a:endParaRPr lang="en-US" altLang="en-US" b="0">
                <a:solidFill>
                  <a:srgbClr val="000000"/>
                </a:solidFill>
                <a:latin typeface="Times" pitchFamily="2" charset="0"/>
              </a:endParaRPr>
            </a:p>
          </p:txBody>
        </p:sp>
        <p:sp>
          <p:nvSpPr>
            <p:cNvPr id="122938" name="Rectangle 55">
              <a:extLst>
                <a:ext uri="{FF2B5EF4-FFF2-40B4-BE49-F238E27FC236}">
                  <a16:creationId xmlns:a16="http://schemas.microsoft.com/office/drawing/2014/main" id="{42F41DF9-145B-DB47-9710-FC4A5289DBDA}"/>
                </a:ext>
              </a:extLst>
            </p:cNvPr>
            <p:cNvSpPr>
              <a:spLocks noChangeArrowheads="1"/>
            </p:cNvSpPr>
            <p:nvPr/>
          </p:nvSpPr>
          <p:spPr bwMode="auto">
            <a:xfrm>
              <a:off x="1956" y="313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39" name="Rectangle 56">
              <a:extLst>
                <a:ext uri="{FF2B5EF4-FFF2-40B4-BE49-F238E27FC236}">
                  <a16:creationId xmlns:a16="http://schemas.microsoft.com/office/drawing/2014/main" id="{9C9E2555-5552-DE4D-A89E-310C142D91BC}"/>
                </a:ext>
              </a:extLst>
            </p:cNvPr>
            <p:cNvSpPr>
              <a:spLocks noChangeArrowheads="1"/>
            </p:cNvSpPr>
            <p:nvPr/>
          </p:nvSpPr>
          <p:spPr bwMode="auto">
            <a:xfrm>
              <a:off x="1992" y="3190"/>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6 </a:t>
              </a:r>
              <a:endParaRPr lang="en-US" altLang="en-US" b="0">
                <a:solidFill>
                  <a:srgbClr val="000000"/>
                </a:solidFill>
                <a:latin typeface="Times" pitchFamily="2" charset="0"/>
              </a:endParaRPr>
            </a:p>
          </p:txBody>
        </p:sp>
        <p:sp>
          <p:nvSpPr>
            <p:cNvPr id="122940" name="Rectangle 57">
              <a:extLst>
                <a:ext uri="{FF2B5EF4-FFF2-40B4-BE49-F238E27FC236}">
                  <a16:creationId xmlns:a16="http://schemas.microsoft.com/office/drawing/2014/main" id="{D03AD2AF-63C0-7141-BD1A-972FB65E5819}"/>
                </a:ext>
              </a:extLst>
            </p:cNvPr>
            <p:cNvSpPr>
              <a:spLocks noChangeArrowheads="1"/>
            </p:cNvSpPr>
            <p:nvPr/>
          </p:nvSpPr>
          <p:spPr bwMode="auto">
            <a:xfrm>
              <a:off x="1956" y="3369"/>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22941" name="Rectangle 58">
              <a:extLst>
                <a:ext uri="{FF2B5EF4-FFF2-40B4-BE49-F238E27FC236}">
                  <a16:creationId xmlns:a16="http://schemas.microsoft.com/office/drawing/2014/main" id="{E3521455-4F7A-334D-9023-1D60B2DFFFC8}"/>
                </a:ext>
              </a:extLst>
            </p:cNvPr>
            <p:cNvSpPr>
              <a:spLocks noChangeArrowheads="1"/>
            </p:cNvSpPr>
            <p:nvPr/>
          </p:nvSpPr>
          <p:spPr bwMode="auto">
            <a:xfrm>
              <a:off x="1992" y="3424"/>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7 </a:t>
              </a:r>
              <a:endParaRPr lang="en-US" altLang="en-US" b="0">
                <a:solidFill>
                  <a:srgbClr val="000000"/>
                </a:solidFill>
                <a:latin typeface="Times" pitchFamily="2" charset="0"/>
              </a:endParaRPr>
            </a:p>
          </p:txBody>
        </p:sp>
        <p:sp>
          <p:nvSpPr>
            <p:cNvPr id="122942" name="Rectangle 59">
              <a:extLst>
                <a:ext uri="{FF2B5EF4-FFF2-40B4-BE49-F238E27FC236}">
                  <a16:creationId xmlns:a16="http://schemas.microsoft.com/office/drawing/2014/main" id="{7AA032CE-1876-FC44-BC85-3BDC35B452AE}"/>
                </a:ext>
              </a:extLst>
            </p:cNvPr>
            <p:cNvSpPr>
              <a:spLocks noChangeArrowheads="1"/>
            </p:cNvSpPr>
            <p:nvPr/>
          </p:nvSpPr>
          <p:spPr bwMode="auto">
            <a:xfrm>
              <a:off x="2248"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43" name="Rectangle 60">
              <a:extLst>
                <a:ext uri="{FF2B5EF4-FFF2-40B4-BE49-F238E27FC236}">
                  <a16:creationId xmlns:a16="http://schemas.microsoft.com/office/drawing/2014/main" id="{44B0D0AF-ECA1-0C4E-A3DD-656FE53B6813}"/>
                </a:ext>
              </a:extLst>
            </p:cNvPr>
            <p:cNvSpPr>
              <a:spLocks noChangeArrowheads="1"/>
            </p:cNvSpPr>
            <p:nvPr/>
          </p:nvSpPr>
          <p:spPr bwMode="auto">
            <a:xfrm>
              <a:off x="2248"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44" name="Rectangle 61">
              <a:extLst>
                <a:ext uri="{FF2B5EF4-FFF2-40B4-BE49-F238E27FC236}">
                  <a16:creationId xmlns:a16="http://schemas.microsoft.com/office/drawing/2014/main" id="{6BE64191-4BBA-EB4F-9F50-CD70008290DD}"/>
                </a:ext>
              </a:extLst>
            </p:cNvPr>
            <p:cNvSpPr>
              <a:spLocks noChangeArrowheads="1"/>
            </p:cNvSpPr>
            <p:nvPr/>
          </p:nvSpPr>
          <p:spPr bwMode="auto">
            <a:xfrm>
              <a:off x="2248"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45" name="Rectangle 62">
              <a:extLst>
                <a:ext uri="{FF2B5EF4-FFF2-40B4-BE49-F238E27FC236}">
                  <a16:creationId xmlns:a16="http://schemas.microsoft.com/office/drawing/2014/main" id="{B8E02196-DDAE-D240-85AE-B838E09C5AAF}"/>
                </a:ext>
              </a:extLst>
            </p:cNvPr>
            <p:cNvSpPr>
              <a:spLocks noChangeArrowheads="1"/>
            </p:cNvSpPr>
            <p:nvPr/>
          </p:nvSpPr>
          <p:spPr bwMode="auto">
            <a:xfrm>
              <a:off x="2248"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46" name="Rectangle 63">
              <a:extLst>
                <a:ext uri="{FF2B5EF4-FFF2-40B4-BE49-F238E27FC236}">
                  <a16:creationId xmlns:a16="http://schemas.microsoft.com/office/drawing/2014/main" id="{BE4D5CD8-B956-1A4A-9510-58E9A404212C}"/>
                </a:ext>
              </a:extLst>
            </p:cNvPr>
            <p:cNvSpPr>
              <a:spLocks noChangeArrowheads="1"/>
            </p:cNvSpPr>
            <p:nvPr/>
          </p:nvSpPr>
          <p:spPr bwMode="auto">
            <a:xfrm>
              <a:off x="2248"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47" name="Rectangle 64">
              <a:extLst>
                <a:ext uri="{FF2B5EF4-FFF2-40B4-BE49-F238E27FC236}">
                  <a16:creationId xmlns:a16="http://schemas.microsoft.com/office/drawing/2014/main" id="{E0F61D4C-D5B3-F643-9CB2-32368547D819}"/>
                </a:ext>
              </a:extLst>
            </p:cNvPr>
            <p:cNvSpPr>
              <a:spLocks noChangeArrowheads="1"/>
            </p:cNvSpPr>
            <p:nvPr/>
          </p:nvSpPr>
          <p:spPr bwMode="auto">
            <a:xfrm>
              <a:off x="2248"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48" name="Rectangle 65">
              <a:extLst>
                <a:ext uri="{FF2B5EF4-FFF2-40B4-BE49-F238E27FC236}">
                  <a16:creationId xmlns:a16="http://schemas.microsoft.com/office/drawing/2014/main" id="{EBF815F7-1D58-E04C-AA16-A101FA0882A2}"/>
                </a:ext>
              </a:extLst>
            </p:cNvPr>
            <p:cNvSpPr>
              <a:spLocks noChangeArrowheads="1"/>
            </p:cNvSpPr>
            <p:nvPr/>
          </p:nvSpPr>
          <p:spPr bwMode="auto">
            <a:xfrm>
              <a:off x="2248"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49" name="Rectangle 66">
              <a:extLst>
                <a:ext uri="{FF2B5EF4-FFF2-40B4-BE49-F238E27FC236}">
                  <a16:creationId xmlns:a16="http://schemas.microsoft.com/office/drawing/2014/main" id="{9721F9E7-0613-934E-BF8E-C7AB559C7E3D}"/>
                </a:ext>
              </a:extLst>
            </p:cNvPr>
            <p:cNvSpPr>
              <a:spLocks noChangeArrowheads="1"/>
            </p:cNvSpPr>
            <p:nvPr/>
          </p:nvSpPr>
          <p:spPr bwMode="auto">
            <a:xfrm>
              <a:off x="2248"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0" name="Rectangle 67">
              <a:extLst>
                <a:ext uri="{FF2B5EF4-FFF2-40B4-BE49-F238E27FC236}">
                  <a16:creationId xmlns:a16="http://schemas.microsoft.com/office/drawing/2014/main" id="{0146C39C-5E81-3A48-A160-B82E1D702F2B}"/>
                </a:ext>
              </a:extLst>
            </p:cNvPr>
            <p:cNvSpPr>
              <a:spLocks noChangeArrowheads="1"/>
            </p:cNvSpPr>
            <p:nvPr/>
          </p:nvSpPr>
          <p:spPr bwMode="auto">
            <a:xfrm>
              <a:off x="2541"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1" name="Rectangle 68">
              <a:extLst>
                <a:ext uri="{FF2B5EF4-FFF2-40B4-BE49-F238E27FC236}">
                  <a16:creationId xmlns:a16="http://schemas.microsoft.com/office/drawing/2014/main" id="{3C1C2C7D-C935-E74E-81BA-B7A711183055}"/>
                </a:ext>
              </a:extLst>
            </p:cNvPr>
            <p:cNvSpPr>
              <a:spLocks noChangeArrowheads="1"/>
            </p:cNvSpPr>
            <p:nvPr/>
          </p:nvSpPr>
          <p:spPr bwMode="auto">
            <a:xfrm>
              <a:off x="2541"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52" name="Rectangle 69">
              <a:extLst>
                <a:ext uri="{FF2B5EF4-FFF2-40B4-BE49-F238E27FC236}">
                  <a16:creationId xmlns:a16="http://schemas.microsoft.com/office/drawing/2014/main" id="{17B625AF-C0DC-7149-82F8-63BEA93551DC}"/>
                </a:ext>
              </a:extLst>
            </p:cNvPr>
            <p:cNvSpPr>
              <a:spLocks noChangeArrowheads="1"/>
            </p:cNvSpPr>
            <p:nvPr/>
          </p:nvSpPr>
          <p:spPr bwMode="auto">
            <a:xfrm>
              <a:off x="2541"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3" name="Rectangle 70">
              <a:extLst>
                <a:ext uri="{FF2B5EF4-FFF2-40B4-BE49-F238E27FC236}">
                  <a16:creationId xmlns:a16="http://schemas.microsoft.com/office/drawing/2014/main" id="{09543BB2-C797-DE44-9740-103128DDAEE9}"/>
                </a:ext>
              </a:extLst>
            </p:cNvPr>
            <p:cNvSpPr>
              <a:spLocks noChangeArrowheads="1"/>
            </p:cNvSpPr>
            <p:nvPr/>
          </p:nvSpPr>
          <p:spPr bwMode="auto">
            <a:xfrm>
              <a:off x="2541"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54" name="Rectangle 71">
              <a:extLst>
                <a:ext uri="{FF2B5EF4-FFF2-40B4-BE49-F238E27FC236}">
                  <a16:creationId xmlns:a16="http://schemas.microsoft.com/office/drawing/2014/main" id="{0E33E15F-386C-304A-AEB3-5BD023FC13B9}"/>
                </a:ext>
              </a:extLst>
            </p:cNvPr>
            <p:cNvSpPr>
              <a:spLocks noChangeArrowheads="1"/>
            </p:cNvSpPr>
            <p:nvPr/>
          </p:nvSpPr>
          <p:spPr bwMode="auto">
            <a:xfrm>
              <a:off x="2541"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55" name="Rectangle 72">
              <a:extLst>
                <a:ext uri="{FF2B5EF4-FFF2-40B4-BE49-F238E27FC236}">
                  <a16:creationId xmlns:a16="http://schemas.microsoft.com/office/drawing/2014/main" id="{B83BE17C-A3CC-C947-A1E1-D502D6E6AB24}"/>
                </a:ext>
              </a:extLst>
            </p:cNvPr>
            <p:cNvSpPr>
              <a:spLocks noChangeArrowheads="1"/>
            </p:cNvSpPr>
            <p:nvPr/>
          </p:nvSpPr>
          <p:spPr bwMode="auto">
            <a:xfrm>
              <a:off x="2541"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56" name="Rectangle 73">
              <a:extLst>
                <a:ext uri="{FF2B5EF4-FFF2-40B4-BE49-F238E27FC236}">
                  <a16:creationId xmlns:a16="http://schemas.microsoft.com/office/drawing/2014/main" id="{11EAD7DA-316C-AA46-8915-264AA88D97D8}"/>
                </a:ext>
              </a:extLst>
            </p:cNvPr>
            <p:cNvSpPr>
              <a:spLocks noChangeArrowheads="1"/>
            </p:cNvSpPr>
            <p:nvPr/>
          </p:nvSpPr>
          <p:spPr bwMode="auto">
            <a:xfrm>
              <a:off x="2541"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7" name="Rectangle 74">
              <a:extLst>
                <a:ext uri="{FF2B5EF4-FFF2-40B4-BE49-F238E27FC236}">
                  <a16:creationId xmlns:a16="http://schemas.microsoft.com/office/drawing/2014/main" id="{7A582F9E-0328-644E-867E-A95CAB8A444B}"/>
                </a:ext>
              </a:extLst>
            </p:cNvPr>
            <p:cNvSpPr>
              <a:spLocks noChangeArrowheads="1"/>
            </p:cNvSpPr>
            <p:nvPr/>
          </p:nvSpPr>
          <p:spPr bwMode="auto">
            <a:xfrm>
              <a:off x="2541"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8" name="Rectangle 75">
              <a:extLst>
                <a:ext uri="{FF2B5EF4-FFF2-40B4-BE49-F238E27FC236}">
                  <a16:creationId xmlns:a16="http://schemas.microsoft.com/office/drawing/2014/main" id="{D799F2C2-A3E2-5C4C-BC4B-5CE82DDE0A40}"/>
                </a:ext>
              </a:extLst>
            </p:cNvPr>
            <p:cNvSpPr>
              <a:spLocks noChangeArrowheads="1"/>
            </p:cNvSpPr>
            <p:nvPr/>
          </p:nvSpPr>
          <p:spPr bwMode="auto">
            <a:xfrm>
              <a:off x="2833"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59" name="Rectangle 76">
              <a:extLst>
                <a:ext uri="{FF2B5EF4-FFF2-40B4-BE49-F238E27FC236}">
                  <a16:creationId xmlns:a16="http://schemas.microsoft.com/office/drawing/2014/main" id="{DF774303-3285-9D44-8D56-18C6F1CBF1B2}"/>
                </a:ext>
              </a:extLst>
            </p:cNvPr>
            <p:cNvSpPr>
              <a:spLocks noChangeArrowheads="1"/>
            </p:cNvSpPr>
            <p:nvPr/>
          </p:nvSpPr>
          <p:spPr bwMode="auto">
            <a:xfrm>
              <a:off x="2833"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0" name="Rectangle 77">
              <a:extLst>
                <a:ext uri="{FF2B5EF4-FFF2-40B4-BE49-F238E27FC236}">
                  <a16:creationId xmlns:a16="http://schemas.microsoft.com/office/drawing/2014/main" id="{17C81649-1B41-0249-82EA-A4BD009576A4}"/>
                </a:ext>
              </a:extLst>
            </p:cNvPr>
            <p:cNvSpPr>
              <a:spLocks noChangeArrowheads="1"/>
            </p:cNvSpPr>
            <p:nvPr/>
          </p:nvSpPr>
          <p:spPr bwMode="auto">
            <a:xfrm>
              <a:off x="2833"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61" name="Rectangle 78">
              <a:extLst>
                <a:ext uri="{FF2B5EF4-FFF2-40B4-BE49-F238E27FC236}">
                  <a16:creationId xmlns:a16="http://schemas.microsoft.com/office/drawing/2014/main" id="{01FBAE0E-5DD1-DD48-8E11-13170F67A5D5}"/>
                </a:ext>
              </a:extLst>
            </p:cNvPr>
            <p:cNvSpPr>
              <a:spLocks noChangeArrowheads="1"/>
            </p:cNvSpPr>
            <p:nvPr/>
          </p:nvSpPr>
          <p:spPr bwMode="auto">
            <a:xfrm>
              <a:off x="2833"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2" name="Rectangle 79">
              <a:extLst>
                <a:ext uri="{FF2B5EF4-FFF2-40B4-BE49-F238E27FC236}">
                  <a16:creationId xmlns:a16="http://schemas.microsoft.com/office/drawing/2014/main" id="{1872EF17-414A-7642-B02C-80D39914EE14}"/>
                </a:ext>
              </a:extLst>
            </p:cNvPr>
            <p:cNvSpPr>
              <a:spLocks noChangeArrowheads="1"/>
            </p:cNvSpPr>
            <p:nvPr/>
          </p:nvSpPr>
          <p:spPr bwMode="auto">
            <a:xfrm>
              <a:off x="2833"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63" name="Rectangle 80">
              <a:extLst>
                <a:ext uri="{FF2B5EF4-FFF2-40B4-BE49-F238E27FC236}">
                  <a16:creationId xmlns:a16="http://schemas.microsoft.com/office/drawing/2014/main" id="{3E18DBAC-9E72-E146-9849-DC2CDB6C7637}"/>
                </a:ext>
              </a:extLst>
            </p:cNvPr>
            <p:cNvSpPr>
              <a:spLocks noChangeArrowheads="1"/>
            </p:cNvSpPr>
            <p:nvPr/>
          </p:nvSpPr>
          <p:spPr bwMode="auto">
            <a:xfrm>
              <a:off x="2833"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64" name="Rectangle 81">
              <a:extLst>
                <a:ext uri="{FF2B5EF4-FFF2-40B4-BE49-F238E27FC236}">
                  <a16:creationId xmlns:a16="http://schemas.microsoft.com/office/drawing/2014/main" id="{DC51BC43-4CB8-C648-A365-F8DAA07DEF0F}"/>
                </a:ext>
              </a:extLst>
            </p:cNvPr>
            <p:cNvSpPr>
              <a:spLocks noChangeArrowheads="1"/>
            </p:cNvSpPr>
            <p:nvPr/>
          </p:nvSpPr>
          <p:spPr bwMode="auto">
            <a:xfrm>
              <a:off x="2833"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65" name="Rectangle 82">
              <a:extLst>
                <a:ext uri="{FF2B5EF4-FFF2-40B4-BE49-F238E27FC236}">
                  <a16:creationId xmlns:a16="http://schemas.microsoft.com/office/drawing/2014/main" id="{8F99A831-6BA7-2C46-A972-DB4DF507B815}"/>
                </a:ext>
              </a:extLst>
            </p:cNvPr>
            <p:cNvSpPr>
              <a:spLocks noChangeArrowheads="1"/>
            </p:cNvSpPr>
            <p:nvPr/>
          </p:nvSpPr>
          <p:spPr bwMode="auto">
            <a:xfrm>
              <a:off x="2833"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6" name="Rectangle 83">
              <a:extLst>
                <a:ext uri="{FF2B5EF4-FFF2-40B4-BE49-F238E27FC236}">
                  <a16:creationId xmlns:a16="http://schemas.microsoft.com/office/drawing/2014/main" id="{B872F510-D000-5340-8ADE-851DE9CE7306}"/>
                </a:ext>
              </a:extLst>
            </p:cNvPr>
            <p:cNvSpPr>
              <a:spLocks noChangeArrowheads="1"/>
            </p:cNvSpPr>
            <p:nvPr/>
          </p:nvSpPr>
          <p:spPr bwMode="auto">
            <a:xfrm>
              <a:off x="3125"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7" name="Rectangle 84">
              <a:extLst>
                <a:ext uri="{FF2B5EF4-FFF2-40B4-BE49-F238E27FC236}">
                  <a16:creationId xmlns:a16="http://schemas.microsoft.com/office/drawing/2014/main" id="{D7A0B14A-3B18-114D-AA18-528303104887}"/>
                </a:ext>
              </a:extLst>
            </p:cNvPr>
            <p:cNvSpPr>
              <a:spLocks noChangeArrowheads="1"/>
            </p:cNvSpPr>
            <p:nvPr/>
          </p:nvSpPr>
          <p:spPr bwMode="auto">
            <a:xfrm>
              <a:off x="3125"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8" name="Rectangle 85">
              <a:extLst>
                <a:ext uri="{FF2B5EF4-FFF2-40B4-BE49-F238E27FC236}">
                  <a16:creationId xmlns:a16="http://schemas.microsoft.com/office/drawing/2014/main" id="{11C37A22-E5F2-AE47-8BCB-627C48E798BC}"/>
                </a:ext>
              </a:extLst>
            </p:cNvPr>
            <p:cNvSpPr>
              <a:spLocks noChangeArrowheads="1"/>
            </p:cNvSpPr>
            <p:nvPr/>
          </p:nvSpPr>
          <p:spPr bwMode="auto">
            <a:xfrm>
              <a:off x="3125"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69" name="Rectangle 86">
              <a:extLst>
                <a:ext uri="{FF2B5EF4-FFF2-40B4-BE49-F238E27FC236}">
                  <a16:creationId xmlns:a16="http://schemas.microsoft.com/office/drawing/2014/main" id="{63A9CEEA-096F-9349-BB01-ACFBE18BB440}"/>
                </a:ext>
              </a:extLst>
            </p:cNvPr>
            <p:cNvSpPr>
              <a:spLocks noChangeArrowheads="1"/>
            </p:cNvSpPr>
            <p:nvPr/>
          </p:nvSpPr>
          <p:spPr bwMode="auto">
            <a:xfrm>
              <a:off x="3125"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0" name="Rectangle 87">
              <a:extLst>
                <a:ext uri="{FF2B5EF4-FFF2-40B4-BE49-F238E27FC236}">
                  <a16:creationId xmlns:a16="http://schemas.microsoft.com/office/drawing/2014/main" id="{DABC9B00-197A-544D-BDC8-6221CA05B297}"/>
                </a:ext>
              </a:extLst>
            </p:cNvPr>
            <p:cNvSpPr>
              <a:spLocks noChangeArrowheads="1"/>
            </p:cNvSpPr>
            <p:nvPr/>
          </p:nvSpPr>
          <p:spPr bwMode="auto">
            <a:xfrm>
              <a:off x="3125"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1" name="Rectangle 88">
              <a:extLst>
                <a:ext uri="{FF2B5EF4-FFF2-40B4-BE49-F238E27FC236}">
                  <a16:creationId xmlns:a16="http://schemas.microsoft.com/office/drawing/2014/main" id="{1C5E0D98-9705-804F-9880-3F38FD73A662}"/>
                </a:ext>
              </a:extLst>
            </p:cNvPr>
            <p:cNvSpPr>
              <a:spLocks noChangeArrowheads="1"/>
            </p:cNvSpPr>
            <p:nvPr/>
          </p:nvSpPr>
          <p:spPr bwMode="auto">
            <a:xfrm>
              <a:off x="3125"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2" name="Rectangle 89">
              <a:extLst>
                <a:ext uri="{FF2B5EF4-FFF2-40B4-BE49-F238E27FC236}">
                  <a16:creationId xmlns:a16="http://schemas.microsoft.com/office/drawing/2014/main" id="{B222FE71-5D85-5C40-A3B5-BCB4D07F92DE}"/>
                </a:ext>
              </a:extLst>
            </p:cNvPr>
            <p:cNvSpPr>
              <a:spLocks noChangeArrowheads="1"/>
            </p:cNvSpPr>
            <p:nvPr/>
          </p:nvSpPr>
          <p:spPr bwMode="auto">
            <a:xfrm>
              <a:off x="3125"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3" name="Rectangle 90">
              <a:extLst>
                <a:ext uri="{FF2B5EF4-FFF2-40B4-BE49-F238E27FC236}">
                  <a16:creationId xmlns:a16="http://schemas.microsoft.com/office/drawing/2014/main" id="{8091853C-D8DA-F044-AB55-D8EBCAD4A1E2}"/>
                </a:ext>
              </a:extLst>
            </p:cNvPr>
            <p:cNvSpPr>
              <a:spLocks noChangeArrowheads="1"/>
            </p:cNvSpPr>
            <p:nvPr/>
          </p:nvSpPr>
          <p:spPr bwMode="auto">
            <a:xfrm>
              <a:off x="3125"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4" name="Rectangle 91">
              <a:extLst>
                <a:ext uri="{FF2B5EF4-FFF2-40B4-BE49-F238E27FC236}">
                  <a16:creationId xmlns:a16="http://schemas.microsoft.com/office/drawing/2014/main" id="{88791E33-64B8-B648-80A5-87D3679D103B}"/>
                </a:ext>
              </a:extLst>
            </p:cNvPr>
            <p:cNvSpPr>
              <a:spLocks noChangeArrowheads="1"/>
            </p:cNvSpPr>
            <p:nvPr/>
          </p:nvSpPr>
          <p:spPr bwMode="auto">
            <a:xfrm>
              <a:off x="3417"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5" name="Rectangle 92">
              <a:extLst>
                <a:ext uri="{FF2B5EF4-FFF2-40B4-BE49-F238E27FC236}">
                  <a16:creationId xmlns:a16="http://schemas.microsoft.com/office/drawing/2014/main" id="{6916CBA7-49B1-C640-86E5-698FC68AA41A}"/>
                </a:ext>
              </a:extLst>
            </p:cNvPr>
            <p:cNvSpPr>
              <a:spLocks noChangeArrowheads="1"/>
            </p:cNvSpPr>
            <p:nvPr/>
          </p:nvSpPr>
          <p:spPr bwMode="auto">
            <a:xfrm>
              <a:off x="3417"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6" name="Rectangle 93">
              <a:extLst>
                <a:ext uri="{FF2B5EF4-FFF2-40B4-BE49-F238E27FC236}">
                  <a16:creationId xmlns:a16="http://schemas.microsoft.com/office/drawing/2014/main" id="{95B1558C-DA41-544A-A0D4-754B41BABAC0}"/>
                </a:ext>
              </a:extLst>
            </p:cNvPr>
            <p:cNvSpPr>
              <a:spLocks noChangeArrowheads="1"/>
            </p:cNvSpPr>
            <p:nvPr/>
          </p:nvSpPr>
          <p:spPr bwMode="auto">
            <a:xfrm>
              <a:off x="3417"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7" name="Rectangle 94">
              <a:extLst>
                <a:ext uri="{FF2B5EF4-FFF2-40B4-BE49-F238E27FC236}">
                  <a16:creationId xmlns:a16="http://schemas.microsoft.com/office/drawing/2014/main" id="{E505ED4F-87A0-544B-9C74-573267FC439A}"/>
                </a:ext>
              </a:extLst>
            </p:cNvPr>
            <p:cNvSpPr>
              <a:spLocks noChangeArrowheads="1"/>
            </p:cNvSpPr>
            <p:nvPr/>
          </p:nvSpPr>
          <p:spPr bwMode="auto">
            <a:xfrm>
              <a:off x="3417"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78" name="Rectangle 95">
              <a:extLst>
                <a:ext uri="{FF2B5EF4-FFF2-40B4-BE49-F238E27FC236}">
                  <a16:creationId xmlns:a16="http://schemas.microsoft.com/office/drawing/2014/main" id="{E317D573-C6CA-7347-92C5-6538C4112B77}"/>
                </a:ext>
              </a:extLst>
            </p:cNvPr>
            <p:cNvSpPr>
              <a:spLocks noChangeArrowheads="1"/>
            </p:cNvSpPr>
            <p:nvPr/>
          </p:nvSpPr>
          <p:spPr bwMode="auto">
            <a:xfrm>
              <a:off x="3417"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79" name="Rectangle 96">
              <a:extLst>
                <a:ext uri="{FF2B5EF4-FFF2-40B4-BE49-F238E27FC236}">
                  <a16:creationId xmlns:a16="http://schemas.microsoft.com/office/drawing/2014/main" id="{62088C3B-9C2B-A640-AE83-7B159FE75C60}"/>
                </a:ext>
              </a:extLst>
            </p:cNvPr>
            <p:cNvSpPr>
              <a:spLocks noChangeArrowheads="1"/>
            </p:cNvSpPr>
            <p:nvPr/>
          </p:nvSpPr>
          <p:spPr bwMode="auto">
            <a:xfrm>
              <a:off x="3417"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22980" name="Rectangle 97">
              <a:extLst>
                <a:ext uri="{FF2B5EF4-FFF2-40B4-BE49-F238E27FC236}">
                  <a16:creationId xmlns:a16="http://schemas.microsoft.com/office/drawing/2014/main" id="{73585B6C-25B5-E940-9A7B-8E8026A4B0BD}"/>
                </a:ext>
              </a:extLst>
            </p:cNvPr>
            <p:cNvSpPr>
              <a:spLocks noChangeArrowheads="1"/>
            </p:cNvSpPr>
            <p:nvPr/>
          </p:nvSpPr>
          <p:spPr bwMode="auto">
            <a:xfrm>
              <a:off x="3417"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81" name="Rectangle 98">
              <a:extLst>
                <a:ext uri="{FF2B5EF4-FFF2-40B4-BE49-F238E27FC236}">
                  <a16:creationId xmlns:a16="http://schemas.microsoft.com/office/drawing/2014/main" id="{27D87303-9028-104A-8C0B-387511D71B2F}"/>
                </a:ext>
              </a:extLst>
            </p:cNvPr>
            <p:cNvSpPr>
              <a:spLocks noChangeArrowheads="1"/>
            </p:cNvSpPr>
            <p:nvPr/>
          </p:nvSpPr>
          <p:spPr bwMode="auto">
            <a:xfrm>
              <a:off x="3417"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82" name="Rectangle 99">
              <a:extLst>
                <a:ext uri="{FF2B5EF4-FFF2-40B4-BE49-F238E27FC236}">
                  <a16:creationId xmlns:a16="http://schemas.microsoft.com/office/drawing/2014/main" id="{AEA41C43-45E7-C543-89DF-0DAF824B7736}"/>
                </a:ext>
              </a:extLst>
            </p:cNvPr>
            <p:cNvSpPr>
              <a:spLocks noChangeArrowheads="1"/>
            </p:cNvSpPr>
            <p:nvPr/>
          </p:nvSpPr>
          <p:spPr bwMode="auto">
            <a:xfrm>
              <a:off x="2495"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83" name="Rectangle 100">
              <a:extLst>
                <a:ext uri="{FF2B5EF4-FFF2-40B4-BE49-F238E27FC236}">
                  <a16:creationId xmlns:a16="http://schemas.microsoft.com/office/drawing/2014/main" id="{9FACDE1A-D6AF-4C4F-974E-FD05F9C16D8E}"/>
                </a:ext>
              </a:extLst>
            </p:cNvPr>
            <p:cNvSpPr>
              <a:spLocks noChangeArrowheads="1"/>
            </p:cNvSpPr>
            <p:nvPr/>
          </p:nvSpPr>
          <p:spPr bwMode="auto">
            <a:xfrm>
              <a:off x="2577"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84" name="Rectangle 101">
              <a:extLst>
                <a:ext uri="{FF2B5EF4-FFF2-40B4-BE49-F238E27FC236}">
                  <a16:creationId xmlns:a16="http://schemas.microsoft.com/office/drawing/2014/main" id="{68CAE283-68CA-3C48-A461-B33DB51ECE50}"/>
                </a:ext>
              </a:extLst>
            </p:cNvPr>
            <p:cNvSpPr>
              <a:spLocks noChangeArrowheads="1"/>
            </p:cNvSpPr>
            <p:nvPr/>
          </p:nvSpPr>
          <p:spPr bwMode="auto">
            <a:xfrm>
              <a:off x="2781"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85" name="Rectangle 102">
              <a:extLst>
                <a:ext uri="{FF2B5EF4-FFF2-40B4-BE49-F238E27FC236}">
                  <a16:creationId xmlns:a16="http://schemas.microsoft.com/office/drawing/2014/main" id="{9A602BED-B6F3-0B41-91C8-B0479E01B0F3}"/>
                </a:ext>
              </a:extLst>
            </p:cNvPr>
            <p:cNvSpPr>
              <a:spLocks noChangeArrowheads="1"/>
            </p:cNvSpPr>
            <p:nvPr/>
          </p:nvSpPr>
          <p:spPr bwMode="auto">
            <a:xfrm>
              <a:off x="2863"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2986" name="Rectangle 103">
              <a:extLst>
                <a:ext uri="{FF2B5EF4-FFF2-40B4-BE49-F238E27FC236}">
                  <a16:creationId xmlns:a16="http://schemas.microsoft.com/office/drawing/2014/main" id="{B2C80CEE-59A5-4649-B207-CFCCD1ADD137}"/>
                </a:ext>
              </a:extLst>
            </p:cNvPr>
            <p:cNvSpPr>
              <a:spLocks noChangeArrowheads="1"/>
            </p:cNvSpPr>
            <p:nvPr/>
          </p:nvSpPr>
          <p:spPr bwMode="auto">
            <a:xfrm>
              <a:off x="3073"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87" name="Rectangle 104">
              <a:extLst>
                <a:ext uri="{FF2B5EF4-FFF2-40B4-BE49-F238E27FC236}">
                  <a16:creationId xmlns:a16="http://schemas.microsoft.com/office/drawing/2014/main" id="{9E925D2F-924C-AC4A-A550-8407FECE8ABD}"/>
                </a:ext>
              </a:extLst>
            </p:cNvPr>
            <p:cNvSpPr>
              <a:spLocks noChangeArrowheads="1"/>
            </p:cNvSpPr>
            <p:nvPr/>
          </p:nvSpPr>
          <p:spPr bwMode="auto">
            <a:xfrm>
              <a:off x="3155"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2988" name="Rectangle 105">
              <a:extLst>
                <a:ext uri="{FF2B5EF4-FFF2-40B4-BE49-F238E27FC236}">
                  <a16:creationId xmlns:a16="http://schemas.microsoft.com/office/drawing/2014/main" id="{7B2C5B0F-0407-794D-AF61-42E9B4EFB92B}"/>
                </a:ext>
              </a:extLst>
            </p:cNvPr>
            <p:cNvSpPr>
              <a:spLocks noChangeArrowheads="1"/>
            </p:cNvSpPr>
            <p:nvPr/>
          </p:nvSpPr>
          <p:spPr bwMode="auto">
            <a:xfrm>
              <a:off x="3366"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89" name="Rectangle 106">
              <a:extLst>
                <a:ext uri="{FF2B5EF4-FFF2-40B4-BE49-F238E27FC236}">
                  <a16:creationId xmlns:a16="http://schemas.microsoft.com/office/drawing/2014/main" id="{C5E898EC-9A6F-404A-AF3D-2F75E42D170F}"/>
                </a:ext>
              </a:extLst>
            </p:cNvPr>
            <p:cNvSpPr>
              <a:spLocks noChangeArrowheads="1"/>
            </p:cNvSpPr>
            <p:nvPr/>
          </p:nvSpPr>
          <p:spPr bwMode="auto">
            <a:xfrm>
              <a:off x="3449"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2990" name="Rectangle 107">
              <a:extLst>
                <a:ext uri="{FF2B5EF4-FFF2-40B4-BE49-F238E27FC236}">
                  <a16:creationId xmlns:a16="http://schemas.microsoft.com/office/drawing/2014/main" id="{3FD16706-E2FD-894C-8865-D44683CF5ABA}"/>
                </a:ext>
              </a:extLst>
            </p:cNvPr>
            <p:cNvSpPr>
              <a:spLocks noChangeArrowheads="1"/>
            </p:cNvSpPr>
            <p:nvPr/>
          </p:nvSpPr>
          <p:spPr bwMode="auto">
            <a:xfrm>
              <a:off x="3659" y="1540"/>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2991" name="Rectangle 108">
              <a:extLst>
                <a:ext uri="{FF2B5EF4-FFF2-40B4-BE49-F238E27FC236}">
                  <a16:creationId xmlns:a16="http://schemas.microsoft.com/office/drawing/2014/main" id="{0063A956-3141-6C46-8A07-822B9636DC1F}"/>
                </a:ext>
              </a:extLst>
            </p:cNvPr>
            <p:cNvSpPr>
              <a:spLocks noChangeArrowheads="1"/>
            </p:cNvSpPr>
            <p:nvPr/>
          </p:nvSpPr>
          <p:spPr bwMode="auto">
            <a:xfrm>
              <a:off x="3545" y="1540"/>
              <a:ext cx="9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 </a:t>
              </a:r>
              <a:endParaRPr lang="en-US" altLang="en-US" b="0">
                <a:solidFill>
                  <a:srgbClr val="000000"/>
                </a:solidFill>
                <a:latin typeface="Times" pitchFamily="2" charset="0"/>
              </a:endParaRPr>
            </a:p>
          </p:txBody>
        </p:sp>
        <p:sp>
          <p:nvSpPr>
            <p:cNvPr id="122992" name="Rectangle 109">
              <a:extLst>
                <a:ext uri="{FF2B5EF4-FFF2-40B4-BE49-F238E27FC236}">
                  <a16:creationId xmlns:a16="http://schemas.microsoft.com/office/drawing/2014/main" id="{EC5B8C46-92A0-6948-ABA5-D090026D1B1F}"/>
                </a:ext>
              </a:extLst>
            </p:cNvPr>
            <p:cNvSpPr>
              <a:spLocks noChangeArrowheads="1"/>
            </p:cNvSpPr>
            <p:nvPr/>
          </p:nvSpPr>
          <p:spPr bwMode="auto">
            <a:xfrm>
              <a:off x="2230" y="15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2993" name="Rectangle 111">
              <a:extLst>
                <a:ext uri="{FF2B5EF4-FFF2-40B4-BE49-F238E27FC236}">
                  <a16:creationId xmlns:a16="http://schemas.microsoft.com/office/drawing/2014/main" id="{AD5D7837-8909-B24B-86B2-78B03B6C6E4A}"/>
                </a:ext>
              </a:extLst>
            </p:cNvPr>
            <p:cNvSpPr>
              <a:spLocks noChangeArrowheads="1"/>
            </p:cNvSpPr>
            <p:nvPr/>
          </p:nvSpPr>
          <p:spPr bwMode="auto">
            <a:xfrm>
              <a:off x="2631" y="1179"/>
              <a:ext cx="55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(a) Circuit </a:t>
              </a:r>
              <a:endParaRPr lang="en-US" altLang="en-US" b="0">
                <a:solidFill>
                  <a:srgbClr val="000000"/>
                </a:solidFill>
                <a:latin typeface="Times" pitchFamily="2" charset="0"/>
              </a:endParaRPr>
            </a:p>
          </p:txBody>
        </p:sp>
        <p:sp>
          <p:nvSpPr>
            <p:cNvPr id="122994" name="Rectangle 112">
              <a:extLst>
                <a:ext uri="{FF2B5EF4-FFF2-40B4-BE49-F238E27FC236}">
                  <a16:creationId xmlns:a16="http://schemas.microsoft.com/office/drawing/2014/main" id="{096702E4-E88A-9149-AD20-068894E2516A}"/>
                </a:ext>
              </a:extLst>
            </p:cNvPr>
            <p:cNvSpPr>
              <a:spLocks noChangeArrowheads="1"/>
            </p:cNvSpPr>
            <p:nvPr/>
          </p:nvSpPr>
          <p:spPr bwMode="auto">
            <a:xfrm>
              <a:off x="1834"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95" name="Rectangle 113">
              <a:extLst>
                <a:ext uri="{FF2B5EF4-FFF2-40B4-BE49-F238E27FC236}">
                  <a16:creationId xmlns:a16="http://schemas.microsoft.com/office/drawing/2014/main" id="{461A76B7-176F-9C4D-B685-4AB780EF8EA1}"/>
                </a:ext>
              </a:extLst>
            </p:cNvPr>
            <p:cNvSpPr>
              <a:spLocks noChangeArrowheads="1"/>
            </p:cNvSpPr>
            <p:nvPr/>
          </p:nvSpPr>
          <p:spPr bwMode="auto">
            <a:xfrm>
              <a:off x="191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2996" name="Rectangle 114">
              <a:extLst>
                <a:ext uri="{FF2B5EF4-FFF2-40B4-BE49-F238E27FC236}">
                  <a16:creationId xmlns:a16="http://schemas.microsoft.com/office/drawing/2014/main" id="{8642C94A-3470-9445-83D2-961220FC5C1D}"/>
                </a:ext>
              </a:extLst>
            </p:cNvPr>
            <p:cNvSpPr>
              <a:spLocks noChangeArrowheads="1"/>
            </p:cNvSpPr>
            <p:nvPr/>
          </p:nvSpPr>
          <p:spPr bwMode="auto">
            <a:xfrm>
              <a:off x="2762"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97" name="Rectangle 115">
              <a:extLst>
                <a:ext uri="{FF2B5EF4-FFF2-40B4-BE49-F238E27FC236}">
                  <a16:creationId xmlns:a16="http://schemas.microsoft.com/office/drawing/2014/main" id="{3D1A69C5-9D5A-3D45-AFAA-655F1A3FE017}"/>
                </a:ext>
              </a:extLst>
            </p:cNvPr>
            <p:cNvSpPr>
              <a:spLocks noChangeArrowheads="1"/>
            </p:cNvSpPr>
            <p:nvPr/>
          </p:nvSpPr>
          <p:spPr bwMode="auto">
            <a:xfrm>
              <a:off x="2844"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2998" name="Rectangle 116">
              <a:extLst>
                <a:ext uri="{FF2B5EF4-FFF2-40B4-BE49-F238E27FC236}">
                  <a16:creationId xmlns:a16="http://schemas.microsoft.com/office/drawing/2014/main" id="{65F13105-726C-2C46-8F16-2F30B449D2FC}"/>
                </a:ext>
              </a:extLst>
            </p:cNvPr>
            <p:cNvSpPr>
              <a:spLocks noChangeArrowheads="1"/>
            </p:cNvSpPr>
            <p:nvPr/>
          </p:nvSpPr>
          <p:spPr bwMode="auto">
            <a:xfrm>
              <a:off x="3700"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2999" name="Rectangle 117">
              <a:extLst>
                <a:ext uri="{FF2B5EF4-FFF2-40B4-BE49-F238E27FC236}">
                  <a16:creationId xmlns:a16="http://schemas.microsoft.com/office/drawing/2014/main" id="{7CA0C01F-436C-BB45-8E10-2E8F98630B92}"/>
                </a:ext>
              </a:extLst>
            </p:cNvPr>
            <p:cNvSpPr>
              <a:spLocks noChangeArrowheads="1"/>
            </p:cNvSpPr>
            <p:nvPr/>
          </p:nvSpPr>
          <p:spPr bwMode="auto">
            <a:xfrm>
              <a:off x="3782"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3000" name="Rectangle 118">
              <a:extLst>
                <a:ext uri="{FF2B5EF4-FFF2-40B4-BE49-F238E27FC236}">
                  <a16:creationId xmlns:a16="http://schemas.microsoft.com/office/drawing/2014/main" id="{9F8D791E-94FF-7146-AD3F-90DB4F69DB53}"/>
                </a:ext>
              </a:extLst>
            </p:cNvPr>
            <p:cNvSpPr>
              <a:spLocks noChangeArrowheads="1"/>
            </p:cNvSpPr>
            <p:nvPr/>
          </p:nvSpPr>
          <p:spPr bwMode="auto">
            <a:xfrm>
              <a:off x="4643"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001" name="Rectangle 119">
              <a:extLst>
                <a:ext uri="{FF2B5EF4-FFF2-40B4-BE49-F238E27FC236}">
                  <a16:creationId xmlns:a16="http://schemas.microsoft.com/office/drawing/2014/main" id="{3A418922-0D70-4548-A765-1D50862321E3}"/>
                </a:ext>
              </a:extLst>
            </p:cNvPr>
            <p:cNvSpPr>
              <a:spLocks noChangeArrowheads="1"/>
            </p:cNvSpPr>
            <p:nvPr/>
          </p:nvSpPr>
          <p:spPr bwMode="auto">
            <a:xfrm>
              <a:off x="472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3002" name="Freeform 120">
              <a:extLst>
                <a:ext uri="{FF2B5EF4-FFF2-40B4-BE49-F238E27FC236}">
                  <a16:creationId xmlns:a16="http://schemas.microsoft.com/office/drawing/2014/main" id="{40084C77-C074-BC42-918B-2DB8E1B88FB2}"/>
                </a:ext>
              </a:extLst>
            </p:cNvPr>
            <p:cNvSpPr>
              <a:spLocks/>
            </p:cNvSpPr>
            <p:nvPr/>
          </p:nvSpPr>
          <p:spPr bwMode="auto">
            <a:xfrm>
              <a:off x="1128" y="631"/>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22884" name="TextBox 120">
            <a:extLst>
              <a:ext uri="{FF2B5EF4-FFF2-40B4-BE49-F238E27FC236}">
                <a16:creationId xmlns:a16="http://schemas.microsoft.com/office/drawing/2014/main" id="{43F86095-E3C9-7641-9BF6-6EC9C23AD840}"/>
              </a:ext>
            </a:extLst>
          </p:cNvPr>
          <p:cNvSpPr txBox="1">
            <a:spLocks noChangeArrowheads="1"/>
          </p:cNvSpPr>
          <p:nvPr/>
        </p:nvSpPr>
        <p:spPr bwMode="auto">
          <a:xfrm>
            <a:off x="2549526" y="3381375"/>
            <a:ext cx="5937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22885" name="Straight Arrow Connector 121">
            <a:extLst>
              <a:ext uri="{FF2B5EF4-FFF2-40B4-BE49-F238E27FC236}">
                <a16:creationId xmlns:a16="http://schemas.microsoft.com/office/drawing/2014/main" id="{F089F29A-2828-2E4C-8C87-70E22E966EA6}"/>
              </a:ext>
            </a:extLst>
          </p:cNvPr>
          <p:cNvCxnSpPr>
            <a:cxnSpLocks/>
          </p:cNvCxnSpPr>
          <p:nvPr/>
        </p:nvCxnSpPr>
        <p:spPr bwMode="auto">
          <a:xfrm>
            <a:off x="2852739" y="3778250"/>
            <a:ext cx="15875" cy="2192338"/>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22886" name="TextBox 1">
            <a:extLst>
              <a:ext uri="{FF2B5EF4-FFF2-40B4-BE49-F238E27FC236}">
                <a16:creationId xmlns:a16="http://schemas.microsoft.com/office/drawing/2014/main" id="{DAA9B8B3-FA39-7B4B-9304-3F31EEB46AE9}"/>
              </a:ext>
            </a:extLst>
          </p:cNvPr>
          <p:cNvSpPr txBox="1">
            <a:spLocks noChangeArrowheads="1"/>
          </p:cNvSpPr>
          <p:nvPr/>
        </p:nvSpPr>
        <p:spPr bwMode="auto">
          <a:xfrm>
            <a:off x="4383088" y="6324600"/>
            <a:ext cx="25511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0      0      0      0       1      </a:t>
            </a:r>
          </a:p>
        </p:txBody>
      </p:sp>
      <p:sp>
        <p:nvSpPr>
          <p:cNvPr id="122887" name="TextBox 2">
            <a:extLst>
              <a:ext uri="{FF2B5EF4-FFF2-40B4-BE49-F238E27FC236}">
                <a16:creationId xmlns:a16="http://schemas.microsoft.com/office/drawing/2014/main" id="{CF96BADF-3C33-4140-8CB0-E4FD0A6427E6}"/>
              </a:ext>
            </a:extLst>
          </p:cNvPr>
          <p:cNvSpPr txBox="1">
            <a:spLocks noChangeArrowheads="1"/>
          </p:cNvSpPr>
          <p:nvPr/>
        </p:nvSpPr>
        <p:spPr bwMode="auto">
          <a:xfrm>
            <a:off x="7031039" y="5641976"/>
            <a:ext cx="275272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The simulation goes </a:t>
            </a:r>
          </a:p>
          <a:p>
            <a:pPr algn="ctr">
              <a:spcBef>
                <a:spcPct val="0"/>
              </a:spcBef>
              <a:buFontTx/>
              <a:buNone/>
            </a:pPr>
            <a:r>
              <a:rPr lang="en-US" altLang="en-US" b="0">
                <a:solidFill>
                  <a:srgbClr val="FF0000"/>
                </a:solidFill>
                <a:latin typeface="Times" pitchFamily="2" charset="0"/>
              </a:rPr>
              <a:t>one step further</a:t>
            </a:r>
          </a:p>
        </p:txBody>
      </p:sp>
    </p:spTree>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Title 1">
            <a:extLst>
              <a:ext uri="{FF2B5EF4-FFF2-40B4-BE49-F238E27FC236}">
                <a16:creationId xmlns:a16="http://schemas.microsoft.com/office/drawing/2014/main" id="{D53F82EC-5FEA-CD4E-8EB9-36DCC760A455}"/>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sp>
        <p:nvSpPr>
          <p:cNvPr id="123906" name="TextBox 1">
            <a:extLst>
              <a:ext uri="{FF2B5EF4-FFF2-40B4-BE49-F238E27FC236}">
                <a16:creationId xmlns:a16="http://schemas.microsoft.com/office/drawing/2014/main" id="{0BFDEB40-945C-6A4C-BB5F-53D0CDF60E21}"/>
              </a:ext>
            </a:extLst>
          </p:cNvPr>
          <p:cNvSpPr txBox="1">
            <a:spLocks noChangeArrowheads="1"/>
          </p:cNvSpPr>
          <p:nvPr/>
        </p:nvSpPr>
        <p:spPr bwMode="auto">
          <a:xfrm>
            <a:off x="2261915" y="3617913"/>
            <a:ext cx="265008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000" b="0">
                <a:solidFill>
                  <a:srgbClr val="FF0000"/>
                </a:solidFill>
                <a:latin typeface="Times" pitchFamily="2" charset="0"/>
              </a:rPr>
              <a:t>Positive-edge-triggered </a:t>
            </a:r>
          </a:p>
          <a:p>
            <a:pPr algn="ctr">
              <a:spcBef>
                <a:spcPct val="0"/>
              </a:spcBef>
              <a:buFontTx/>
              <a:buNone/>
            </a:pPr>
            <a:r>
              <a:rPr lang="en-US" altLang="en-US" sz="2000" b="0">
                <a:solidFill>
                  <a:srgbClr val="FF0000"/>
                </a:solidFill>
                <a:latin typeface="Times" pitchFamily="2" charset="0"/>
              </a:rPr>
              <a:t>D Flip-Flop</a:t>
            </a:r>
          </a:p>
        </p:txBody>
      </p:sp>
      <p:sp>
        <p:nvSpPr>
          <p:cNvPr id="123907" name="Oval 2">
            <a:extLst>
              <a:ext uri="{FF2B5EF4-FFF2-40B4-BE49-F238E27FC236}">
                <a16:creationId xmlns:a16="http://schemas.microsoft.com/office/drawing/2014/main" id="{46F4FD5C-9A81-7E46-9811-BE5EA3481220}"/>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23908" name="Group 54">
            <a:extLst>
              <a:ext uri="{FF2B5EF4-FFF2-40B4-BE49-F238E27FC236}">
                <a16:creationId xmlns:a16="http://schemas.microsoft.com/office/drawing/2014/main" id="{6D5A1A76-086F-4F42-8231-E8BF41EB838E}"/>
              </a:ext>
            </a:extLst>
          </p:cNvPr>
          <p:cNvGrpSpPr>
            <a:grpSpLocks/>
          </p:cNvGrpSpPr>
          <p:nvPr/>
        </p:nvGrpSpPr>
        <p:grpSpPr bwMode="auto">
          <a:xfrm>
            <a:off x="2019300" y="1827213"/>
            <a:ext cx="7054714" cy="1395412"/>
            <a:chOff x="1052513" y="914400"/>
            <a:chExt cx="7054714" cy="1395413"/>
          </a:xfrm>
        </p:grpSpPr>
        <p:sp>
          <p:nvSpPr>
            <p:cNvPr id="123909" name="Rectangle 4">
              <a:extLst>
                <a:ext uri="{FF2B5EF4-FFF2-40B4-BE49-F238E27FC236}">
                  <a16:creationId xmlns:a16="http://schemas.microsoft.com/office/drawing/2014/main" id="{4EAC9643-3A5B-6D47-819E-C345784217F5}"/>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3910" name="Rectangle 5">
              <a:extLst>
                <a:ext uri="{FF2B5EF4-FFF2-40B4-BE49-F238E27FC236}">
                  <a16:creationId xmlns:a16="http://schemas.microsoft.com/office/drawing/2014/main" id="{C29F5FF6-809C-394F-B0A3-624A777A9C24}"/>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3911" name="Rectangle 6">
              <a:extLst>
                <a:ext uri="{FF2B5EF4-FFF2-40B4-BE49-F238E27FC236}">
                  <a16:creationId xmlns:a16="http://schemas.microsoft.com/office/drawing/2014/main" id="{B1BC29C5-A77B-A640-8E50-5601EE79DBBE}"/>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12" name="Line 7">
              <a:extLst>
                <a:ext uri="{FF2B5EF4-FFF2-40B4-BE49-F238E27FC236}">
                  <a16:creationId xmlns:a16="http://schemas.microsoft.com/office/drawing/2014/main" id="{9D7EC428-E43D-2647-9DF6-1019D6F67D3D}"/>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13" name="Freeform 8">
              <a:extLst>
                <a:ext uri="{FF2B5EF4-FFF2-40B4-BE49-F238E27FC236}">
                  <a16:creationId xmlns:a16="http://schemas.microsoft.com/office/drawing/2014/main" id="{80DEAA11-9578-044D-B1CA-78C01AE25047}"/>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3914" name="Rectangle 9">
              <a:extLst>
                <a:ext uri="{FF2B5EF4-FFF2-40B4-BE49-F238E27FC236}">
                  <a16:creationId xmlns:a16="http://schemas.microsoft.com/office/drawing/2014/main" id="{AC7512D7-E76E-F74F-A009-DD5FF0428D98}"/>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15" name="Rectangle 10">
              <a:extLst>
                <a:ext uri="{FF2B5EF4-FFF2-40B4-BE49-F238E27FC236}">
                  <a16:creationId xmlns:a16="http://schemas.microsoft.com/office/drawing/2014/main" id="{7B5E7548-F679-6C40-9C39-58586F654484}"/>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3916" name="Rectangle 11">
              <a:extLst>
                <a:ext uri="{FF2B5EF4-FFF2-40B4-BE49-F238E27FC236}">
                  <a16:creationId xmlns:a16="http://schemas.microsoft.com/office/drawing/2014/main" id="{CB459859-B2A7-474F-9DAB-C1734F3A381A}"/>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3917" name="Rectangle 12">
              <a:extLst>
                <a:ext uri="{FF2B5EF4-FFF2-40B4-BE49-F238E27FC236}">
                  <a16:creationId xmlns:a16="http://schemas.microsoft.com/office/drawing/2014/main" id="{35858766-39A1-6C47-9F55-8F57D930038B}"/>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3918" name="Rectangle 13">
              <a:extLst>
                <a:ext uri="{FF2B5EF4-FFF2-40B4-BE49-F238E27FC236}">
                  <a16:creationId xmlns:a16="http://schemas.microsoft.com/office/drawing/2014/main" id="{BB1DE0A3-64B1-394C-B759-27167ED6C4D1}"/>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19" name="Line 14">
              <a:extLst>
                <a:ext uri="{FF2B5EF4-FFF2-40B4-BE49-F238E27FC236}">
                  <a16:creationId xmlns:a16="http://schemas.microsoft.com/office/drawing/2014/main" id="{8E5132AC-D5C2-F54B-9F65-CEF15601DD70}"/>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20" name="Rectangle 15">
              <a:extLst>
                <a:ext uri="{FF2B5EF4-FFF2-40B4-BE49-F238E27FC236}">
                  <a16:creationId xmlns:a16="http://schemas.microsoft.com/office/drawing/2014/main" id="{26BCFE6C-EEE5-D643-AFBA-842038D4EBDE}"/>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3921" name="Rectangle 16">
              <a:extLst>
                <a:ext uri="{FF2B5EF4-FFF2-40B4-BE49-F238E27FC236}">
                  <a16:creationId xmlns:a16="http://schemas.microsoft.com/office/drawing/2014/main" id="{B1721A7C-22DB-044F-AE9E-CCF99FF267ED}"/>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22" name="Rectangle 17">
              <a:extLst>
                <a:ext uri="{FF2B5EF4-FFF2-40B4-BE49-F238E27FC236}">
                  <a16:creationId xmlns:a16="http://schemas.microsoft.com/office/drawing/2014/main" id="{9B0ADE18-5E65-364F-A33F-ED30EFC0CC51}"/>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3923" name="Rectangle 18">
              <a:extLst>
                <a:ext uri="{FF2B5EF4-FFF2-40B4-BE49-F238E27FC236}">
                  <a16:creationId xmlns:a16="http://schemas.microsoft.com/office/drawing/2014/main" id="{868C0714-CCBD-F849-BD00-F4B4E82E328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24" name="Line 19">
              <a:extLst>
                <a:ext uri="{FF2B5EF4-FFF2-40B4-BE49-F238E27FC236}">
                  <a16:creationId xmlns:a16="http://schemas.microsoft.com/office/drawing/2014/main" id="{DE66E7A6-6512-F343-90F6-A072B355143D}"/>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25" name="Rectangle 20">
              <a:extLst>
                <a:ext uri="{FF2B5EF4-FFF2-40B4-BE49-F238E27FC236}">
                  <a16:creationId xmlns:a16="http://schemas.microsoft.com/office/drawing/2014/main" id="{DF64604F-1961-B243-A52E-2B58BA144AE9}"/>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3926" name="Rectangle 21">
              <a:extLst>
                <a:ext uri="{FF2B5EF4-FFF2-40B4-BE49-F238E27FC236}">
                  <a16:creationId xmlns:a16="http://schemas.microsoft.com/office/drawing/2014/main" id="{250F89CE-84CB-464D-B617-BA0C5E546339}"/>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27" name="Rectangle 22">
              <a:extLst>
                <a:ext uri="{FF2B5EF4-FFF2-40B4-BE49-F238E27FC236}">
                  <a16:creationId xmlns:a16="http://schemas.microsoft.com/office/drawing/2014/main" id="{7AF9CDC2-6F36-9E47-934F-20C64C614304}"/>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3928" name="Rectangle 23">
              <a:extLst>
                <a:ext uri="{FF2B5EF4-FFF2-40B4-BE49-F238E27FC236}">
                  <a16:creationId xmlns:a16="http://schemas.microsoft.com/office/drawing/2014/main" id="{CD854567-50FC-DA4B-9AB1-7D894900124A}"/>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29" name="Line 24">
              <a:extLst>
                <a:ext uri="{FF2B5EF4-FFF2-40B4-BE49-F238E27FC236}">
                  <a16:creationId xmlns:a16="http://schemas.microsoft.com/office/drawing/2014/main" id="{CC522151-281A-B241-8231-4E1CD1DC580E}"/>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0" name="Line 25">
              <a:extLst>
                <a:ext uri="{FF2B5EF4-FFF2-40B4-BE49-F238E27FC236}">
                  <a16:creationId xmlns:a16="http://schemas.microsoft.com/office/drawing/2014/main" id="{BA988F8A-C9BC-394B-A060-2A3A4F783823}"/>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1" name="Line 26">
              <a:extLst>
                <a:ext uri="{FF2B5EF4-FFF2-40B4-BE49-F238E27FC236}">
                  <a16:creationId xmlns:a16="http://schemas.microsoft.com/office/drawing/2014/main" id="{5361F84E-8D30-7E40-8D6B-BCA9EB66AAAF}"/>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2" name="Line 27">
              <a:extLst>
                <a:ext uri="{FF2B5EF4-FFF2-40B4-BE49-F238E27FC236}">
                  <a16:creationId xmlns:a16="http://schemas.microsoft.com/office/drawing/2014/main" id="{1FBF730A-6838-5F41-8910-3A7D597187FA}"/>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3" name="Line 28">
              <a:extLst>
                <a:ext uri="{FF2B5EF4-FFF2-40B4-BE49-F238E27FC236}">
                  <a16:creationId xmlns:a16="http://schemas.microsoft.com/office/drawing/2014/main" id="{272D29C5-3175-5347-BBC2-31929290C36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4" name="Line 29">
              <a:extLst>
                <a:ext uri="{FF2B5EF4-FFF2-40B4-BE49-F238E27FC236}">
                  <a16:creationId xmlns:a16="http://schemas.microsoft.com/office/drawing/2014/main" id="{16893407-8366-6046-9585-FEFFA6B72F20}"/>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35" name="Freeform 30">
              <a:extLst>
                <a:ext uri="{FF2B5EF4-FFF2-40B4-BE49-F238E27FC236}">
                  <a16:creationId xmlns:a16="http://schemas.microsoft.com/office/drawing/2014/main" id="{B662298B-606D-CF45-A2FD-4AA23021EAB9}"/>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6" name="Freeform 31">
              <a:extLst>
                <a:ext uri="{FF2B5EF4-FFF2-40B4-BE49-F238E27FC236}">
                  <a16:creationId xmlns:a16="http://schemas.microsoft.com/office/drawing/2014/main" id="{57BBBD22-2084-6F4B-98CC-0E41D34B7D40}"/>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7" name="Freeform 32">
              <a:extLst>
                <a:ext uri="{FF2B5EF4-FFF2-40B4-BE49-F238E27FC236}">
                  <a16:creationId xmlns:a16="http://schemas.microsoft.com/office/drawing/2014/main" id="{66035149-BE0E-1848-80AF-D46151C26A56}"/>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8" name="Freeform 33">
              <a:extLst>
                <a:ext uri="{FF2B5EF4-FFF2-40B4-BE49-F238E27FC236}">
                  <a16:creationId xmlns:a16="http://schemas.microsoft.com/office/drawing/2014/main" id="{34E15DEC-4B53-394D-B14A-B298E2974F0A}"/>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9" name="Freeform 34">
              <a:extLst>
                <a:ext uri="{FF2B5EF4-FFF2-40B4-BE49-F238E27FC236}">
                  <a16:creationId xmlns:a16="http://schemas.microsoft.com/office/drawing/2014/main" id="{BF12BDE3-6E38-604D-826A-D6FA9BCD371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40" name="Freeform 35">
              <a:extLst>
                <a:ext uri="{FF2B5EF4-FFF2-40B4-BE49-F238E27FC236}">
                  <a16:creationId xmlns:a16="http://schemas.microsoft.com/office/drawing/2014/main" id="{D397B4A1-FD1A-094B-96AD-CCAA65F9CBF7}"/>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41" name="Freeform 36">
              <a:extLst>
                <a:ext uri="{FF2B5EF4-FFF2-40B4-BE49-F238E27FC236}">
                  <a16:creationId xmlns:a16="http://schemas.microsoft.com/office/drawing/2014/main" id="{A88D356C-FAFC-EE4A-BD5C-C14A1EEE3EB5}"/>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42" name="Line 37">
              <a:extLst>
                <a:ext uri="{FF2B5EF4-FFF2-40B4-BE49-F238E27FC236}">
                  <a16:creationId xmlns:a16="http://schemas.microsoft.com/office/drawing/2014/main" id="{9B4BF52B-5BC2-BE4E-B75B-61B5AEAEB31B}"/>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43" name="Freeform 38">
              <a:extLst>
                <a:ext uri="{FF2B5EF4-FFF2-40B4-BE49-F238E27FC236}">
                  <a16:creationId xmlns:a16="http://schemas.microsoft.com/office/drawing/2014/main" id="{718BCD4C-87A2-4243-94BD-FAF66FDD1C66}"/>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3944" name="Rectangle 40">
              <a:extLst>
                <a:ext uri="{FF2B5EF4-FFF2-40B4-BE49-F238E27FC236}">
                  <a16:creationId xmlns:a16="http://schemas.microsoft.com/office/drawing/2014/main" id="{85DA98DB-A5FB-1F42-AFDE-8C41DEC22F75}"/>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45" name="Rectangle 41">
              <a:extLst>
                <a:ext uri="{FF2B5EF4-FFF2-40B4-BE49-F238E27FC236}">
                  <a16:creationId xmlns:a16="http://schemas.microsoft.com/office/drawing/2014/main" id="{EB6AC32C-262F-2448-9ED4-086C0B528560}"/>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3946" name="Rectangle 42">
              <a:extLst>
                <a:ext uri="{FF2B5EF4-FFF2-40B4-BE49-F238E27FC236}">
                  <a16:creationId xmlns:a16="http://schemas.microsoft.com/office/drawing/2014/main" id="{4A5F047C-E6ED-D448-954B-4B3CB3EA47B6}"/>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3947" name="Rectangle 112">
              <a:extLst>
                <a:ext uri="{FF2B5EF4-FFF2-40B4-BE49-F238E27FC236}">
                  <a16:creationId xmlns:a16="http://schemas.microsoft.com/office/drawing/2014/main" id="{6B079E8E-5B34-9645-98E8-52EB792B0943}"/>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48" name="Rectangle 113">
              <a:extLst>
                <a:ext uri="{FF2B5EF4-FFF2-40B4-BE49-F238E27FC236}">
                  <a16:creationId xmlns:a16="http://schemas.microsoft.com/office/drawing/2014/main" id="{E20AA9F5-DBEB-A547-B695-318BFC3C3A14}"/>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3949" name="Rectangle 114">
              <a:extLst>
                <a:ext uri="{FF2B5EF4-FFF2-40B4-BE49-F238E27FC236}">
                  <a16:creationId xmlns:a16="http://schemas.microsoft.com/office/drawing/2014/main" id="{EC5D534D-8F0A-2D4F-B543-0B04B3E47E5C}"/>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50" name="Rectangle 115">
              <a:extLst>
                <a:ext uri="{FF2B5EF4-FFF2-40B4-BE49-F238E27FC236}">
                  <a16:creationId xmlns:a16="http://schemas.microsoft.com/office/drawing/2014/main" id="{578F9FDF-3A85-0740-8990-6A9BBB39A878}"/>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3951" name="Rectangle 116">
              <a:extLst>
                <a:ext uri="{FF2B5EF4-FFF2-40B4-BE49-F238E27FC236}">
                  <a16:creationId xmlns:a16="http://schemas.microsoft.com/office/drawing/2014/main" id="{A9FCAF87-C68A-1140-9315-10DAED4D678A}"/>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52" name="Rectangle 117">
              <a:extLst>
                <a:ext uri="{FF2B5EF4-FFF2-40B4-BE49-F238E27FC236}">
                  <a16:creationId xmlns:a16="http://schemas.microsoft.com/office/drawing/2014/main" id="{C95E5F5D-1C6F-4B49-AF15-3BDAF1DF919C}"/>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3953" name="Rectangle 118">
              <a:extLst>
                <a:ext uri="{FF2B5EF4-FFF2-40B4-BE49-F238E27FC236}">
                  <a16:creationId xmlns:a16="http://schemas.microsoft.com/office/drawing/2014/main" id="{FD85EF53-DECE-1A48-92A8-51D811BB6909}"/>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3954" name="Rectangle 119">
              <a:extLst>
                <a:ext uri="{FF2B5EF4-FFF2-40B4-BE49-F238E27FC236}">
                  <a16:creationId xmlns:a16="http://schemas.microsoft.com/office/drawing/2014/main" id="{A59108A6-138D-CB49-9E8A-0C38D81E2CFD}"/>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3955" name="Freeform 120">
              <a:extLst>
                <a:ext uri="{FF2B5EF4-FFF2-40B4-BE49-F238E27FC236}">
                  <a16:creationId xmlns:a16="http://schemas.microsoft.com/office/drawing/2014/main" id="{0726524A-CC58-2B42-ACB2-0D127B28367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Tree>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Title 1">
            <a:extLst>
              <a:ext uri="{FF2B5EF4-FFF2-40B4-BE49-F238E27FC236}">
                <a16:creationId xmlns:a16="http://schemas.microsoft.com/office/drawing/2014/main" id="{D658A302-6E26-9742-AEFD-CB990F66B45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24930" name="Group 2">
            <a:extLst>
              <a:ext uri="{FF2B5EF4-FFF2-40B4-BE49-F238E27FC236}">
                <a16:creationId xmlns:a16="http://schemas.microsoft.com/office/drawing/2014/main" id="{599156D6-0B48-9649-AEAA-BAE726BC2922}"/>
              </a:ext>
            </a:extLst>
          </p:cNvPr>
          <p:cNvGrpSpPr>
            <a:grpSpLocks/>
          </p:cNvGrpSpPr>
          <p:nvPr/>
        </p:nvGrpSpPr>
        <p:grpSpPr bwMode="auto">
          <a:xfrm>
            <a:off x="2430463" y="4433889"/>
            <a:ext cx="6351408" cy="2003425"/>
            <a:chOff x="1471047" y="4473575"/>
            <a:chExt cx="5949400" cy="1876950"/>
          </a:xfrm>
        </p:grpSpPr>
        <p:sp>
          <p:nvSpPr>
            <p:cNvPr id="124982" name="Rectangle 5">
              <a:extLst>
                <a:ext uri="{FF2B5EF4-FFF2-40B4-BE49-F238E27FC236}">
                  <a16:creationId xmlns:a16="http://schemas.microsoft.com/office/drawing/2014/main" id="{E6ABF9F3-5091-044D-B70D-2809F5CD0B4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4983" name="Rectangle 6">
              <a:extLst>
                <a:ext uri="{FF2B5EF4-FFF2-40B4-BE49-F238E27FC236}">
                  <a16:creationId xmlns:a16="http://schemas.microsoft.com/office/drawing/2014/main" id="{07F1A008-5D67-074D-9F92-8D9C82D48082}"/>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4984" name="Rectangle 7">
              <a:extLst>
                <a:ext uri="{FF2B5EF4-FFF2-40B4-BE49-F238E27FC236}">
                  <a16:creationId xmlns:a16="http://schemas.microsoft.com/office/drawing/2014/main" id="{A2AD8E27-9DFD-F847-9899-66D3564B24BB}"/>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4985" name="Line 8">
              <a:extLst>
                <a:ext uri="{FF2B5EF4-FFF2-40B4-BE49-F238E27FC236}">
                  <a16:creationId xmlns:a16="http://schemas.microsoft.com/office/drawing/2014/main" id="{381D51F8-FD19-FB41-B74E-496BAE3260BF}"/>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86" name="Freeform 9">
              <a:extLst>
                <a:ext uri="{FF2B5EF4-FFF2-40B4-BE49-F238E27FC236}">
                  <a16:creationId xmlns:a16="http://schemas.microsoft.com/office/drawing/2014/main" id="{EDCCD1AC-BFC0-C544-A2C3-A335A55055B5}"/>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87" name="Freeform 10">
              <a:extLst>
                <a:ext uri="{FF2B5EF4-FFF2-40B4-BE49-F238E27FC236}">
                  <a16:creationId xmlns:a16="http://schemas.microsoft.com/office/drawing/2014/main" id="{DF17437A-D9F5-F44E-A7CA-EB32348997D9}"/>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88" name="Line 11">
              <a:extLst>
                <a:ext uri="{FF2B5EF4-FFF2-40B4-BE49-F238E27FC236}">
                  <a16:creationId xmlns:a16="http://schemas.microsoft.com/office/drawing/2014/main" id="{9F90677D-95EB-6549-81B3-D8EC3615BBE3}"/>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89" name="Line 12">
              <a:extLst>
                <a:ext uri="{FF2B5EF4-FFF2-40B4-BE49-F238E27FC236}">
                  <a16:creationId xmlns:a16="http://schemas.microsoft.com/office/drawing/2014/main" id="{ABD64189-918E-7D47-B45F-9AF41F55AB06}"/>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90" name="Line 13">
              <a:extLst>
                <a:ext uri="{FF2B5EF4-FFF2-40B4-BE49-F238E27FC236}">
                  <a16:creationId xmlns:a16="http://schemas.microsoft.com/office/drawing/2014/main" id="{E929A8C3-0E4E-804B-B7D5-8C704D9127F1}"/>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91" name="Line 14">
              <a:extLst>
                <a:ext uri="{FF2B5EF4-FFF2-40B4-BE49-F238E27FC236}">
                  <a16:creationId xmlns:a16="http://schemas.microsoft.com/office/drawing/2014/main" id="{6EA733A3-146B-9E44-9819-F0BC35A1A2A3}"/>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92" name="Line 15">
              <a:extLst>
                <a:ext uri="{FF2B5EF4-FFF2-40B4-BE49-F238E27FC236}">
                  <a16:creationId xmlns:a16="http://schemas.microsoft.com/office/drawing/2014/main" id="{7EF7DDA2-7016-A243-A7B6-E3FAA148D2B0}"/>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93" name="Rectangle 17">
              <a:extLst>
                <a:ext uri="{FF2B5EF4-FFF2-40B4-BE49-F238E27FC236}">
                  <a16:creationId xmlns:a16="http://schemas.microsoft.com/office/drawing/2014/main" id="{F6BCC4E6-B01B-654E-AAD2-89B9F7DC8B9B}"/>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4994" name="Rectangle 18">
              <a:extLst>
                <a:ext uri="{FF2B5EF4-FFF2-40B4-BE49-F238E27FC236}">
                  <a16:creationId xmlns:a16="http://schemas.microsoft.com/office/drawing/2014/main" id="{9DEB2389-AB44-374E-ABD5-B867C0199F77}"/>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124995" name="Rectangle 19">
              <a:extLst>
                <a:ext uri="{FF2B5EF4-FFF2-40B4-BE49-F238E27FC236}">
                  <a16:creationId xmlns:a16="http://schemas.microsoft.com/office/drawing/2014/main" id="{2C66B011-BE01-9E45-9D47-4D1C2BD9DE71}"/>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124996" name="Rectangle 20">
              <a:extLst>
                <a:ext uri="{FF2B5EF4-FFF2-40B4-BE49-F238E27FC236}">
                  <a16:creationId xmlns:a16="http://schemas.microsoft.com/office/drawing/2014/main" id="{126CA017-568F-F049-BC5E-E1982060D0EF}"/>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4997" name="Rectangle 21">
              <a:extLst>
                <a:ext uri="{FF2B5EF4-FFF2-40B4-BE49-F238E27FC236}">
                  <a16:creationId xmlns:a16="http://schemas.microsoft.com/office/drawing/2014/main" id="{ED2B9825-CB43-024B-B35E-CCB5A9B3DAD4}"/>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24998" name="Rectangle 22">
              <a:extLst>
                <a:ext uri="{FF2B5EF4-FFF2-40B4-BE49-F238E27FC236}">
                  <a16:creationId xmlns:a16="http://schemas.microsoft.com/office/drawing/2014/main" id="{D9247F31-A793-CE4D-B74D-5B13C719B2A7}"/>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4999" name="Line 23">
              <a:extLst>
                <a:ext uri="{FF2B5EF4-FFF2-40B4-BE49-F238E27FC236}">
                  <a16:creationId xmlns:a16="http://schemas.microsoft.com/office/drawing/2014/main" id="{4C2190B4-B397-8C41-8322-B8817FA69034}"/>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000" name="Line 25">
              <a:extLst>
                <a:ext uri="{FF2B5EF4-FFF2-40B4-BE49-F238E27FC236}">
                  <a16:creationId xmlns:a16="http://schemas.microsoft.com/office/drawing/2014/main" id="{3A978A79-0BB4-884D-ADED-C953C261185A}"/>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25001" name="Group 1">
              <a:extLst>
                <a:ext uri="{FF2B5EF4-FFF2-40B4-BE49-F238E27FC236}">
                  <a16:creationId xmlns:a16="http://schemas.microsoft.com/office/drawing/2014/main" id="{89C8552B-9638-1D4D-AB27-749CAFB7C2F1}"/>
                </a:ext>
              </a:extLst>
            </p:cNvPr>
            <p:cNvGrpSpPr>
              <a:grpSpLocks/>
            </p:cNvGrpSpPr>
            <p:nvPr/>
          </p:nvGrpSpPr>
          <p:grpSpPr bwMode="auto">
            <a:xfrm>
              <a:off x="2634847" y="5400656"/>
              <a:ext cx="376238" cy="265113"/>
              <a:chOff x="990600" y="5638800"/>
              <a:chExt cx="376238" cy="265113"/>
            </a:xfrm>
          </p:grpSpPr>
          <p:sp>
            <p:nvSpPr>
              <p:cNvPr id="125016" name="Freeform 26">
                <a:extLst>
                  <a:ext uri="{FF2B5EF4-FFF2-40B4-BE49-F238E27FC236}">
                    <a16:creationId xmlns:a16="http://schemas.microsoft.com/office/drawing/2014/main" id="{DF7E64EF-6FB6-BB4F-B784-092C6F3C9BF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25017" name="Freeform 28">
                <a:extLst>
                  <a:ext uri="{FF2B5EF4-FFF2-40B4-BE49-F238E27FC236}">
                    <a16:creationId xmlns:a16="http://schemas.microsoft.com/office/drawing/2014/main" id="{D7E71B0D-9B03-4440-92E0-FD7B639B881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25002" name="Rectangle 29">
              <a:extLst>
                <a:ext uri="{FF2B5EF4-FFF2-40B4-BE49-F238E27FC236}">
                  <a16:creationId xmlns:a16="http://schemas.microsoft.com/office/drawing/2014/main" id="{06B7C42C-77FD-044F-858D-5E2B95D523F8}"/>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5003" name="Rectangle 30">
              <a:extLst>
                <a:ext uri="{FF2B5EF4-FFF2-40B4-BE49-F238E27FC236}">
                  <a16:creationId xmlns:a16="http://schemas.microsoft.com/office/drawing/2014/main" id="{2EA7ED64-B5CF-154F-82F9-16C6CBAEA3F2}"/>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04" name="Rectangle 31">
              <a:extLst>
                <a:ext uri="{FF2B5EF4-FFF2-40B4-BE49-F238E27FC236}">
                  <a16:creationId xmlns:a16="http://schemas.microsoft.com/office/drawing/2014/main" id="{C56A3734-89AF-FA4E-B533-1A3FC8084F20}"/>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5005" name="Rectangle 32">
              <a:extLst>
                <a:ext uri="{FF2B5EF4-FFF2-40B4-BE49-F238E27FC236}">
                  <a16:creationId xmlns:a16="http://schemas.microsoft.com/office/drawing/2014/main" id="{A20658CA-CB52-AE41-A5B9-675552D6C58D}"/>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06" name="Line 33">
              <a:extLst>
                <a:ext uri="{FF2B5EF4-FFF2-40B4-BE49-F238E27FC236}">
                  <a16:creationId xmlns:a16="http://schemas.microsoft.com/office/drawing/2014/main" id="{4F39D781-1A92-5342-B243-9C6DD9E20449}"/>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007" name="Rectangle 38">
              <a:extLst>
                <a:ext uri="{FF2B5EF4-FFF2-40B4-BE49-F238E27FC236}">
                  <a16:creationId xmlns:a16="http://schemas.microsoft.com/office/drawing/2014/main" id="{22DD9684-2A0E-0C4E-9FF8-EFC154FFBE2B}"/>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08" name="Rectangle 39">
              <a:extLst>
                <a:ext uri="{FF2B5EF4-FFF2-40B4-BE49-F238E27FC236}">
                  <a16:creationId xmlns:a16="http://schemas.microsoft.com/office/drawing/2014/main" id="{9E47FB78-E73B-E345-9887-F46BC7C1C773}"/>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09" name="Rectangle 40">
              <a:extLst>
                <a:ext uri="{FF2B5EF4-FFF2-40B4-BE49-F238E27FC236}">
                  <a16:creationId xmlns:a16="http://schemas.microsoft.com/office/drawing/2014/main" id="{5EB953BD-EB9E-A447-B993-9568BEC137A8}"/>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125010" name="Rectangle 41">
              <a:extLst>
                <a:ext uri="{FF2B5EF4-FFF2-40B4-BE49-F238E27FC236}">
                  <a16:creationId xmlns:a16="http://schemas.microsoft.com/office/drawing/2014/main" id="{44DCBAB5-2F69-0948-A8F6-C21DE5933AD3}"/>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5011" name="Rectangle 42">
              <a:extLst>
                <a:ext uri="{FF2B5EF4-FFF2-40B4-BE49-F238E27FC236}">
                  <a16:creationId xmlns:a16="http://schemas.microsoft.com/office/drawing/2014/main" id="{EEF7DEBD-B58B-8C49-A14C-5569D88DEF06}"/>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125012" name="Rectangle 66">
              <a:extLst>
                <a:ext uri="{FF2B5EF4-FFF2-40B4-BE49-F238E27FC236}">
                  <a16:creationId xmlns:a16="http://schemas.microsoft.com/office/drawing/2014/main" id="{E1C327D1-3BC5-3F4C-BA70-9E59B8862200}"/>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25013" name="Rectangle 67">
              <a:extLst>
                <a:ext uri="{FF2B5EF4-FFF2-40B4-BE49-F238E27FC236}">
                  <a16:creationId xmlns:a16="http://schemas.microsoft.com/office/drawing/2014/main" id="{8C56D7D7-70C1-3143-BE50-E8E66EAF42E3}"/>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25014" name="Oval 68">
              <a:extLst>
                <a:ext uri="{FF2B5EF4-FFF2-40B4-BE49-F238E27FC236}">
                  <a16:creationId xmlns:a16="http://schemas.microsoft.com/office/drawing/2014/main" id="{D0321872-A408-9547-855A-3F2A49FE5630}"/>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5015" name="Line 11">
              <a:extLst>
                <a:ext uri="{FF2B5EF4-FFF2-40B4-BE49-F238E27FC236}">
                  <a16:creationId xmlns:a16="http://schemas.microsoft.com/office/drawing/2014/main" id="{F534F702-E57B-F54C-A6DC-06D90DF9E874}"/>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4931" name="Oval 2">
            <a:extLst>
              <a:ext uri="{FF2B5EF4-FFF2-40B4-BE49-F238E27FC236}">
                <a16:creationId xmlns:a16="http://schemas.microsoft.com/office/drawing/2014/main" id="{F15BA57E-CADE-754E-B834-2A45C5F7DDAE}"/>
              </a:ext>
            </a:extLst>
          </p:cNvPr>
          <p:cNvSpPr>
            <a:spLocks noChangeArrowheads="1"/>
          </p:cNvSpPr>
          <p:nvPr/>
        </p:nvSpPr>
        <p:spPr bwMode="auto">
          <a:xfrm>
            <a:off x="3092450" y="4191001"/>
            <a:ext cx="5449888" cy="250031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24932" name="Straight Arrow Connector 3">
            <a:extLst>
              <a:ext uri="{FF2B5EF4-FFF2-40B4-BE49-F238E27FC236}">
                <a16:creationId xmlns:a16="http://schemas.microsoft.com/office/drawing/2014/main" id="{FAAC7910-5BB2-A44C-A57D-6AB3E02DD8F8}"/>
              </a:ext>
            </a:extLst>
          </p:cNvPr>
          <p:cNvCxnSpPr>
            <a:cxnSpLocks noChangeShapeType="1"/>
          </p:cNvCxnSpPr>
          <p:nvPr/>
        </p:nvCxnSpPr>
        <p:spPr bwMode="auto">
          <a:xfrm>
            <a:off x="3840163" y="3440113"/>
            <a:ext cx="931862" cy="774700"/>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24933" name="Oval 2">
            <a:extLst>
              <a:ext uri="{FF2B5EF4-FFF2-40B4-BE49-F238E27FC236}">
                <a16:creationId xmlns:a16="http://schemas.microsoft.com/office/drawing/2014/main" id="{72E9694F-B5E5-A841-BB44-640EC3540F97}"/>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24934" name="Group 96">
            <a:extLst>
              <a:ext uri="{FF2B5EF4-FFF2-40B4-BE49-F238E27FC236}">
                <a16:creationId xmlns:a16="http://schemas.microsoft.com/office/drawing/2014/main" id="{58154508-EAE9-C542-81F5-5432EC85BFC7}"/>
              </a:ext>
            </a:extLst>
          </p:cNvPr>
          <p:cNvGrpSpPr>
            <a:grpSpLocks/>
          </p:cNvGrpSpPr>
          <p:nvPr/>
        </p:nvGrpSpPr>
        <p:grpSpPr bwMode="auto">
          <a:xfrm>
            <a:off x="2019300" y="1827213"/>
            <a:ext cx="7054714" cy="1395412"/>
            <a:chOff x="1052513" y="914400"/>
            <a:chExt cx="7054714" cy="1395413"/>
          </a:xfrm>
        </p:grpSpPr>
        <p:sp>
          <p:nvSpPr>
            <p:cNvPr id="124935" name="Rectangle 4">
              <a:extLst>
                <a:ext uri="{FF2B5EF4-FFF2-40B4-BE49-F238E27FC236}">
                  <a16:creationId xmlns:a16="http://schemas.microsoft.com/office/drawing/2014/main" id="{4EF45D6D-D968-0242-A0B0-91A4B1C24350}"/>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4936" name="Rectangle 5">
              <a:extLst>
                <a:ext uri="{FF2B5EF4-FFF2-40B4-BE49-F238E27FC236}">
                  <a16:creationId xmlns:a16="http://schemas.microsoft.com/office/drawing/2014/main" id="{C5214DB9-2DE3-2649-9302-F13DCEE181D3}"/>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4937" name="Rectangle 6">
              <a:extLst>
                <a:ext uri="{FF2B5EF4-FFF2-40B4-BE49-F238E27FC236}">
                  <a16:creationId xmlns:a16="http://schemas.microsoft.com/office/drawing/2014/main" id="{08A21307-AC3D-6341-8C03-FEE271A17DC0}"/>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38" name="Line 7">
              <a:extLst>
                <a:ext uri="{FF2B5EF4-FFF2-40B4-BE49-F238E27FC236}">
                  <a16:creationId xmlns:a16="http://schemas.microsoft.com/office/drawing/2014/main" id="{CB51F27D-74C6-9743-B020-559C813D8E70}"/>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39" name="Freeform 8">
              <a:extLst>
                <a:ext uri="{FF2B5EF4-FFF2-40B4-BE49-F238E27FC236}">
                  <a16:creationId xmlns:a16="http://schemas.microsoft.com/office/drawing/2014/main" id="{C9ADF7AF-D9DD-3743-8F81-117CD39A164E}"/>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4940" name="Rectangle 9">
              <a:extLst>
                <a:ext uri="{FF2B5EF4-FFF2-40B4-BE49-F238E27FC236}">
                  <a16:creationId xmlns:a16="http://schemas.microsoft.com/office/drawing/2014/main" id="{B8774E84-AFF9-EC44-8BB7-12C97533F9E4}"/>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41" name="Rectangle 10">
              <a:extLst>
                <a:ext uri="{FF2B5EF4-FFF2-40B4-BE49-F238E27FC236}">
                  <a16:creationId xmlns:a16="http://schemas.microsoft.com/office/drawing/2014/main" id="{A9B2821D-8B51-B942-AC95-AA3848681974}"/>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4942" name="Rectangle 11">
              <a:extLst>
                <a:ext uri="{FF2B5EF4-FFF2-40B4-BE49-F238E27FC236}">
                  <a16:creationId xmlns:a16="http://schemas.microsoft.com/office/drawing/2014/main" id="{B64B7462-4F79-A44C-A46F-3EC7EB85E53B}"/>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4943" name="Rectangle 12">
              <a:extLst>
                <a:ext uri="{FF2B5EF4-FFF2-40B4-BE49-F238E27FC236}">
                  <a16:creationId xmlns:a16="http://schemas.microsoft.com/office/drawing/2014/main" id="{AC4F2E54-3D4A-3B46-A3C1-2650DBBE2D32}"/>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4944" name="Rectangle 13">
              <a:extLst>
                <a:ext uri="{FF2B5EF4-FFF2-40B4-BE49-F238E27FC236}">
                  <a16:creationId xmlns:a16="http://schemas.microsoft.com/office/drawing/2014/main" id="{C6F29A2D-F89F-994D-B17E-8B0DE8D975E8}"/>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45" name="Line 14">
              <a:extLst>
                <a:ext uri="{FF2B5EF4-FFF2-40B4-BE49-F238E27FC236}">
                  <a16:creationId xmlns:a16="http://schemas.microsoft.com/office/drawing/2014/main" id="{60F38C99-0249-6B48-AA2D-B6D890F82255}"/>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46" name="Rectangle 15">
              <a:extLst>
                <a:ext uri="{FF2B5EF4-FFF2-40B4-BE49-F238E27FC236}">
                  <a16:creationId xmlns:a16="http://schemas.microsoft.com/office/drawing/2014/main" id="{2DE82201-EDC6-3846-B40E-7FD73134BD6D}"/>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4947" name="Rectangle 16">
              <a:extLst>
                <a:ext uri="{FF2B5EF4-FFF2-40B4-BE49-F238E27FC236}">
                  <a16:creationId xmlns:a16="http://schemas.microsoft.com/office/drawing/2014/main" id="{606CCAB2-F8EC-FD45-9357-1F2A4BFFF54B}"/>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48" name="Rectangle 17">
              <a:extLst>
                <a:ext uri="{FF2B5EF4-FFF2-40B4-BE49-F238E27FC236}">
                  <a16:creationId xmlns:a16="http://schemas.microsoft.com/office/drawing/2014/main" id="{3D400BFB-6B30-2845-A7F0-79D439D8D097}"/>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4949" name="Rectangle 18">
              <a:extLst>
                <a:ext uri="{FF2B5EF4-FFF2-40B4-BE49-F238E27FC236}">
                  <a16:creationId xmlns:a16="http://schemas.microsoft.com/office/drawing/2014/main" id="{6D7F49BC-F571-484F-8936-CD7A357EBE7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50" name="Line 19">
              <a:extLst>
                <a:ext uri="{FF2B5EF4-FFF2-40B4-BE49-F238E27FC236}">
                  <a16:creationId xmlns:a16="http://schemas.microsoft.com/office/drawing/2014/main" id="{92AE4953-27F7-2F43-AE6F-EE930A14553F}"/>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1" name="Rectangle 20">
              <a:extLst>
                <a:ext uri="{FF2B5EF4-FFF2-40B4-BE49-F238E27FC236}">
                  <a16:creationId xmlns:a16="http://schemas.microsoft.com/office/drawing/2014/main" id="{2A027D91-C7FF-374A-A3B7-BDA6CBEE63F3}"/>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4952" name="Rectangle 21">
              <a:extLst>
                <a:ext uri="{FF2B5EF4-FFF2-40B4-BE49-F238E27FC236}">
                  <a16:creationId xmlns:a16="http://schemas.microsoft.com/office/drawing/2014/main" id="{3C50005C-3C6A-8944-8C39-BB3DF9B0A81E}"/>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53" name="Rectangle 22">
              <a:extLst>
                <a:ext uri="{FF2B5EF4-FFF2-40B4-BE49-F238E27FC236}">
                  <a16:creationId xmlns:a16="http://schemas.microsoft.com/office/drawing/2014/main" id="{84FC6A9B-030A-8846-81B3-F211DD874B84}"/>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4954" name="Rectangle 23">
              <a:extLst>
                <a:ext uri="{FF2B5EF4-FFF2-40B4-BE49-F238E27FC236}">
                  <a16:creationId xmlns:a16="http://schemas.microsoft.com/office/drawing/2014/main" id="{329503EE-CF9E-AD45-A22B-FE8A9A1C3021}"/>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55" name="Line 24">
              <a:extLst>
                <a:ext uri="{FF2B5EF4-FFF2-40B4-BE49-F238E27FC236}">
                  <a16:creationId xmlns:a16="http://schemas.microsoft.com/office/drawing/2014/main" id="{21B4B523-6AAD-7D4B-B042-3D9B1E522E78}"/>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6" name="Line 25">
              <a:extLst>
                <a:ext uri="{FF2B5EF4-FFF2-40B4-BE49-F238E27FC236}">
                  <a16:creationId xmlns:a16="http://schemas.microsoft.com/office/drawing/2014/main" id="{C261A7D6-BAF8-C54B-A35E-5FE71E8CBB1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7" name="Line 26">
              <a:extLst>
                <a:ext uri="{FF2B5EF4-FFF2-40B4-BE49-F238E27FC236}">
                  <a16:creationId xmlns:a16="http://schemas.microsoft.com/office/drawing/2014/main" id="{4EC541BB-5543-F24A-B03E-B5123458922D}"/>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8" name="Line 27">
              <a:extLst>
                <a:ext uri="{FF2B5EF4-FFF2-40B4-BE49-F238E27FC236}">
                  <a16:creationId xmlns:a16="http://schemas.microsoft.com/office/drawing/2014/main" id="{FFA254D6-4AF0-4044-A925-C66718FFAEB8}"/>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59" name="Line 28">
              <a:extLst>
                <a:ext uri="{FF2B5EF4-FFF2-40B4-BE49-F238E27FC236}">
                  <a16:creationId xmlns:a16="http://schemas.microsoft.com/office/drawing/2014/main" id="{D79C19D3-4DB7-F34E-8A02-49A0DD45D1CA}"/>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60" name="Line 29">
              <a:extLst>
                <a:ext uri="{FF2B5EF4-FFF2-40B4-BE49-F238E27FC236}">
                  <a16:creationId xmlns:a16="http://schemas.microsoft.com/office/drawing/2014/main" id="{8E7A97E4-258E-AD4E-A9B7-880FD0B761AE}"/>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61" name="Freeform 30">
              <a:extLst>
                <a:ext uri="{FF2B5EF4-FFF2-40B4-BE49-F238E27FC236}">
                  <a16:creationId xmlns:a16="http://schemas.microsoft.com/office/drawing/2014/main" id="{E4BFB0F5-CFB8-8946-AD3E-A17EB26ADDDC}"/>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2" name="Freeform 31">
              <a:extLst>
                <a:ext uri="{FF2B5EF4-FFF2-40B4-BE49-F238E27FC236}">
                  <a16:creationId xmlns:a16="http://schemas.microsoft.com/office/drawing/2014/main" id="{C1348D65-3226-B14D-8B12-5298C45810A5}"/>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3" name="Freeform 32">
              <a:extLst>
                <a:ext uri="{FF2B5EF4-FFF2-40B4-BE49-F238E27FC236}">
                  <a16:creationId xmlns:a16="http://schemas.microsoft.com/office/drawing/2014/main" id="{5451FE96-D775-6848-9667-C26CACD008F4}"/>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4" name="Freeform 33">
              <a:extLst>
                <a:ext uri="{FF2B5EF4-FFF2-40B4-BE49-F238E27FC236}">
                  <a16:creationId xmlns:a16="http://schemas.microsoft.com/office/drawing/2014/main" id="{AA360364-76BF-F248-BB06-E2E150B91B7E}"/>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5" name="Freeform 34">
              <a:extLst>
                <a:ext uri="{FF2B5EF4-FFF2-40B4-BE49-F238E27FC236}">
                  <a16:creationId xmlns:a16="http://schemas.microsoft.com/office/drawing/2014/main" id="{C0020B54-20AB-FA4E-83BE-7D4174BB6298}"/>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6" name="Freeform 35">
              <a:extLst>
                <a:ext uri="{FF2B5EF4-FFF2-40B4-BE49-F238E27FC236}">
                  <a16:creationId xmlns:a16="http://schemas.microsoft.com/office/drawing/2014/main" id="{87DBEA39-2DA6-0746-BC08-A8769CEF7121}"/>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7" name="Freeform 36">
              <a:extLst>
                <a:ext uri="{FF2B5EF4-FFF2-40B4-BE49-F238E27FC236}">
                  <a16:creationId xmlns:a16="http://schemas.microsoft.com/office/drawing/2014/main" id="{E5E68593-B306-804E-BE13-4EC38575FA60}"/>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68" name="Line 37">
              <a:extLst>
                <a:ext uri="{FF2B5EF4-FFF2-40B4-BE49-F238E27FC236}">
                  <a16:creationId xmlns:a16="http://schemas.microsoft.com/office/drawing/2014/main" id="{F842F0B9-E14A-3445-9D82-6668E2A5FA1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69" name="Freeform 38">
              <a:extLst>
                <a:ext uri="{FF2B5EF4-FFF2-40B4-BE49-F238E27FC236}">
                  <a16:creationId xmlns:a16="http://schemas.microsoft.com/office/drawing/2014/main" id="{31D7633C-F1B9-244C-88A1-793EDC9BA6B9}"/>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4970" name="Rectangle 40">
              <a:extLst>
                <a:ext uri="{FF2B5EF4-FFF2-40B4-BE49-F238E27FC236}">
                  <a16:creationId xmlns:a16="http://schemas.microsoft.com/office/drawing/2014/main" id="{BC2C560B-8DE8-A946-9F49-6AEBCBB5E28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71" name="Rectangle 41">
              <a:extLst>
                <a:ext uri="{FF2B5EF4-FFF2-40B4-BE49-F238E27FC236}">
                  <a16:creationId xmlns:a16="http://schemas.microsoft.com/office/drawing/2014/main" id="{CD2E21A2-9CF1-D440-A73A-AA65C393C14C}"/>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4972" name="Rectangle 42">
              <a:extLst>
                <a:ext uri="{FF2B5EF4-FFF2-40B4-BE49-F238E27FC236}">
                  <a16:creationId xmlns:a16="http://schemas.microsoft.com/office/drawing/2014/main" id="{B6C5567D-2586-0F43-94F3-DFF4D10B8D96}"/>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4973" name="Rectangle 112">
              <a:extLst>
                <a:ext uri="{FF2B5EF4-FFF2-40B4-BE49-F238E27FC236}">
                  <a16:creationId xmlns:a16="http://schemas.microsoft.com/office/drawing/2014/main" id="{92E5E908-FA11-174B-B560-28439AD193D1}"/>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74" name="Rectangle 113">
              <a:extLst>
                <a:ext uri="{FF2B5EF4-FFF2-40B4-BE49-F238E27FC236}">
                  <a16:creationId xmlns:a16="http://schemas.microsoft.com/office/drawing/2014/main" id="{C96722AF-9E0D-DC4A-87F2-C211E1B8D5A1}"/>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4975" name="Rectangle 114">
              <a:extLst>
                <a:ext uri="{FF2B5EF4-FFF2-40B4-BE49-F238E27FC236}">
                  <a16:creationId xmlns:a16="http://schemas.microsoft.com/office/drawing/2014/main" id="{6B6D1E0B-25F8-4849-861F-B3EA4DA5749E}"/>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76" name="Rectangle 115">
              <a:extLst>
                <a:ext uri="{FF2B5EF4-FFF2-40B4-BE49-F238E27FC236}">
                  <a16:creationId xmlns:a16="http://schemas.microsoft.com/office/drawing/2014/main" id="{6D597CCA-FB71-3842-A66B-22899B634A94}"/>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4977" name="Rectangle 116">
              <a:extLst>
                <a:ext uri="{FF2B5EF4-FFF2-40B4-BE49-F238E27FC236}">
                  <a16:creationId xmlns:a16="http://schemas.microsoft.com/office/drawing/2014/main" id="{6BCA3519-DFCB-2C4B-86BF-A77592A5ED67}"/>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78" name="Rectangle 117">
              <a:extLst>
                <a:ext uri="{FF2B5EF4-FFF2-40B4-BE49-F238E27FC236}">
                  <a16:creationId xmlns:a16="http://schemas.microsoft.com/office/drawing/2014/main" id="{949350A2-EB81-1742-9EE4-423A2FBA4D1D}"/>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4979" name="Rectangle 118">
              <a:extLst>
                <a:ext uri="{FF2B5EF4-FFF2-40B4-BE49-F238E27FC236}">
                  <a16:creationId xmlns:a16="http://schemas.microsoft.com/office/drawing/2014/main" id="{6AF05388-92A3-5C4A-A2FD-365705A1ACBA}"/>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4980" name="Rectangle 119">
              <a:extLst>
                <a:ext uri="{FF2B5EF4-FFF2-40B4-BE49-F238E27FC236}">
                  <a16:creationId xmlns:a16="http://schemas.microsoft.com/office/drawing/2014/main" id="{863425D1-30E2-DC4E-9D03-7EEC553026B6}"/>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4981" name="Freeform 120">
              <a:extLst>
                <a:ext uri="{FF2B5EF4-FFF2-40B4-BE49-F238E27FC236}">
                  <a16:creationId xmlns:a16="http://schemas.microsoft.com/office/drawing/2014/main" id="{05F6935F-3292-AB43-B8D6-D276358F3616}"/>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Title 1">
            <a:extLst>
              <a:ext uri="{FF2B5EF4-FFF2-40B4-BE49-F238E27FC236}">
                <a16:creationId xmlns:a16="http://schemas.microsoft.com/office/drawing/2014/main" id="{D28B7575-25C3-3741-80BC-79A31934EFE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25954" name="Group 2">
            <a:extLst>
              <a:ext uri="{FF2B5EF4-FFF2-40B4-BE49-F238E27FC236}">
                <a16:creationId xmlns:a16="http://schemas.microsoft.com/office/drawing/2014/main" id="{4EA6A651-147D-7743-864F-774ADB140FC7}"/>
              </a:ext>
            </a:extLst>
          </p:cNvPr>
          <p:cNvGrpSpPr>
            <a:grpSpLocks/>
          </p:cNvGrpSpPr>
          <p:nvPr/>
        </p:nvGrpSpPr>
        <p:grpSpPr bwMode="auto">
          <a:xfrm>
            <a:off x="2430463" y="4433889"/>
            <a:ext cx="6351408" cy="2003425"/>
            <a:chOff x="1471047" y="4473575"/>
            <a:chExt cx="5949400" cy="1876950"/>
          </a:xfrm>
        </p:grpSpPr>
        <p:sp>
          <p:nvSpPr>
            <p:cNvPr id="126009" name="Rectangle 5">
              <a:extLst>
                <a:ext uri="{FF2B5EF4-FFF2-40B4-BE49-F238E27FC236}">
                  <a16:creationId xmlns:a16="http://schemas.microsoft.com/office/drawing/2014/main" id="{83136F0B-2719-3741-AB9D-D1B5D6DF53F8}"/>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6010" name="Rectangle 6">
              <a:extLst>
                <a:ext uri="{FF2B5EF4-FFF2-40B4-BE49-F238E27FC236}">
                  <a16:creationId xmlns:a16="http://schemas.microsoft.com/office/drawing/2014/main" id="{7B1CE772-336F-4D4C-8890-4653CBE9487A}"/>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6011" name="Rectangle 7">
              <a:extLst>
                <a:ext uri="{FF2B5EF4-FFF2-40B4-BE49-F238E27FC236}">
                  <a16:creationId xmlns:a16="http://schemas.microsoft.com/office/drawing/2014/main" id="{0962B883-5B01-1648-8C6C-2AF20C323BDF}"/>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12" name="Line 8">
              <a:extLst>
                <a:ext uri="{FF2B5EF4-FFF2-40B4-BE49-F238E27FC236}">
                  <a16:creationId xmlns:a16="http://schemas.microsoft.com/office/drawing/2014/main" id="{25F96EE5-7ECA-414D-A040-EF2A662F0BBF}"/>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3" name="Freeform 9">
              <a:extLst>
                <a:ext uri="{FF2B5EF4-FFF2-40B4-BE49-F238E27FC236}">
                  <a16:creationId xmlns:a16="http://schemas.microsoft.com/office/drawing/2014/main" id="{990B357C-3368-904E-952D-ED62E8BBD849}"/>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14" name="Freeform 10">
              <a:extLst>
                <a:ext uri="{FF2B5EF4-FFF2-40B4-BE49-F238E27FC236}">
                  <a16:creationId xmlns:a16="http://schemas.microsoft.com/office/drawing/2014/main" id="{A3CFFCEE-9B3B-FC4E-B12D-8DC9EB86CFD0}"/>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15" name="Line 11">
              <a:extLst>
                <a:ext uri="{FF2B5EF4-FFF2-40B4-BE49-F238E27FC236}">
                  <a16:creationId xmlns:a16="http://schemas.microsoft.com/office/drawing/2014/main" id="{272F2074-B202-A44F-A041-AE3A22503224}"/>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6" name="Line 12">
              <a:extLst>
                <a:ext uri="{FF2B5EF4-FFF2-40B4-BE49-F238E27FC236}">
                  <a16:creationId xmlns:a16="http://schemas.microsoft.com/office/drawing/2014/main" id="{5CDD7F5B-6217-9849-93B0-5BD1ACD0138F}"/>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7" name="Line 13">
              <a:extLst>
                <a:ext uri="{FF2B5EF4-FFF2-40B4-BE49-F238E27FC236}">
                  <a16:creationId xmlns:a16="http://schemas.microsoft.com/office/drawing/2014/main" id="{9E1FA8A4-FF05-3540-8D15-CBC9937BFABE}"/>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8" name="Line 14">
              <a:extLst>
                <a:ext uri="{FF2B5EF4-FFF2-40B4-BE49-F238E27FC236}">
                  <a16:creationId xmlns:a16="http://schemas.microsoft.com/office/drawing/2014/main" id="{7EDA3CFF-0D66-A946-A2FC-D2F8F8AA1A69}"/>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9" name="Line 15">
              <a:extLst>
                <a:ext uri="{FF2B5EF4-FFF2-40B4-BE49-F238E27FC236}">
                  <a16:creationId xmlns:a16="http://schemas.microsoft.com/office/drawing/2014/main" id="{57BAE275-0F2D-3D47-99EB-54DADE817713}"/>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0" name="Rectangle 17">
              <a:extLst>
                <a:ext uri="{FF2B5EF4-FFF2-40B4-BE49-F238E27FC236}">
                  <a16:creationId xmlns:a16="http://schemas.microsoft.com/office/drawing/2014/main" id="{DAC18CFA-230F-DE4D-B6AB-0CFD0469B4E8}"/>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21" name="Rectangle 18">
              <a:extLst>
                <a:ext uri="{FF2B5EF4-FFF2-40B4-BE49-F238E27FC236}">
                  <a16:creationId xmlns:a16="http://schemas.microsoft.com/office/drawing/2014/main" id="{6EB1ABD8-AFAB-1A41-B58A-B03397C70BBD}"/>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126022" name="Rectangle 19">
              <a:extLst>
                <a:ext uri="{FF2B5EF4-FFF2-40B4-BE49-F238E27FC236}">
                  <a16:creationId xmlns:a16="http://schemas.microsoft.com/office/drawing/2014/main" id="{0763E70E-C98F-6C49-9F20-1D98F0C8F5A2}"/>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126023" name="Rectangle 20">
              <a:extLst>
                <a:ext uri="{FF2B5EF4-FFF2-40B4-BE49-F238E27FC236}">
                  <a16:creationId xmlns:a16="http://schemas.microsoft.com/office/drawing/2014/main" id="{68F45E90-B8C5-FB4B-97B7-FA248E43E4CD}"/>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6024" name="Rectangle 21">
              <a:extLst>
                <a:ext uri="{FF2B5EF4-FFF2-40B4-BE49-F238E27FC236}">
                  <a16:creationId xmlns:a16="http://schemas.microsoft.com/office/drawing/2014/main" id="{F1A457AD-3A24-4843-82A5-8C707A1484FD}"/>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26025" name="Rectangle 22">
              <a:extLst>
                <a:ext uri="{FF2B5EF4-FFF2-40B4-BE49-F238E27FC236}">
                  <a16:creationId xmlns:a16="http://schemas.microsoft.com/office/drawing/2014/main" id="{B3451F16-B95A-CB4E-A0F1-4F09251B64C8}"/>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26" name="Line 23">
              <a:extLst>
                <a:ext uri="{FF2B5EF4-FFF2-40B4-BE49-F238E27FC236}">
                  <a16:creationId xmlns:a16="http://schemas.microsoft.com/office/drawing/2014/main" id="{A5357C44-89A0-1D4F-9336-616BFB0EFE50}"/>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7" name="Line 25">
              <a:extLst>
                <a:ext uri="{FF2B5EF4-FFF2-40B4-BE49-F238E27FC236}">
                  <a16:creationId xmlns:a16="http://schemas.microsoft.com/office/drawing/2014/main" id="{9E1A574D-6046-BA48-A631-97DD99BF6E72}"/>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26028" name="Group 1">
              <a:extLst>
                <a:ext uri="{FF2B5EF4-FFF2-40B4-BE49-F238E27FC236}">
                  <a16:creationId xmlns:a16="http://schemas.microsoft.com/office/drawing/2014/main" id="{7CCA65CD-6B52-824C-B5FF-41A50E5588B6}"/>
                </a:ext>
              </a:extLst>
            </p:cNvPr>
            <p:cNvGrpSpPr>
              <a:grpSpLocks/>
            </p:cNvGrpSpPr>
            <p:nvPr/>
          </p:nvGrpSpPr>
          <p:grpSpPr bwMode="auto">
            <a:xfrm>
              <a:off x="2634847" y="5400656"/>
              <a:ext cx="376238" cy="265113"/>
              <a:chOff x="990600" y="5638800"/>
              <a:chExt cx="376238" cy="265113"/>
            </a:xfrm>
          </p:grpSpPr>
          <p:sp>
            <p:nvSpPr>
              <p:cNvPr id="126043" name="Freeform 26">
                <a:extLst>
                  <a:ext uri="{FF2B5EF4-FFF2-40B4-BE49-F238E27FC236}">
                    <a16:creationId xmlns:a16="http://schemas.microsoft.com/office/drawing/2014/main" id="{2A6B3A1E-247A-8643-879B-046E7E43CAC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26044" name="Freeform 28">
                <a:extLst>
                  <a:ext uri="{FF2B5EF4-FFF2-40B4-BE49-F238E27FC236}">
                    <a16:creationId xmlns:a16="http://schemas.microsoft.com/office/drawing/2014/main" id="{2B347251-80BE-564D-8805-A6A7F3ACAB2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26029" name="Rectangle 29">
              <a:extLst>
                <a:ext uri="{FF2B5EF4-FFF2-40B4-BE49-F238E27FC236}">
                  <a16:creationId xmlns:a16="http://schemas.microsoft.com/office/drawing/2014/main" id="{E45DE6A2-3F65-014A-9A01-CEDF9E869371}"/>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6030" name="Rectangle 30">
              <a:extLst>
                <a:ext uri="{FF2B5EF4-FFF2-40B4-BE49-F238E27FC236}">
                  <a16:creationId xmlns:a16="http://schemas.microsoft.com/office/drawing/2014/main" id="{E83047D3-B0F5-124F-AB1F-C8F6FFE8E132}"/>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1" name="Rectangle 31">
              <a:extLst>
                <a:ext uri="{FF2B5EF4-FFF2-40B4-BE49-F238E27FC236}">
                  <a16:creationId xmlns:a16="http://schemas.microsoft.com/office/drawing/2014/main" id="{27498A39-2040-4642-9C65-EBFF1FF3A76C}"/>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26032" name="Rectangle 32">
              <a:extLst>
                <a:ext uri="{FF2B5EF4-FFF2-40B4-BE49-F238E27FC236}">
                  <a16:creationId xmlns:a16="http://schemas.microsoft.com/office/drawing/2014/main" id="{B59E1B7B-338D-B14F-8A4E-A066150CAFB1}"/>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3" name="Line 33">
              <a:extLst>
                <a:ext uri="{FF2B5EF4-FFF2-40B4-BE49-F238E27FC236}">
                  <a16:creationId xmlns:a16="http://schemas.microsoft.com/office/drawing/2014/main" id="{0CDC733C-BC80-E344-8220-8A02948A549A}"/>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4" name="Rectangle 38">
              <a:extLst>
                <a:ext uri="{FF2B5EF4-FFF2-40B4-BE49-F238E27FC236}">
                  <a16:creationId xmlns:a16="http://schemas.microsoft.com/office/drawing/2014/main" id="{92D67A91-0F9D-C841-A766-AABEB3BE00F9}"/>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5" name="Rectangle 39">
              <a:extLst>
                <a:ext uri="{FF2B5EF4-FFF2-40B4-BE49-F238E27FC236}">
                  <a16:creationId xmlns:a16="http://schemas.microsoft.com/office/drawing/2014/main" id="{D58B7F4E-9D6E-D04B-98BD-8E768E460833}"/>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6" name="Rectangle 40">
              <a:extLst>
                <a:ext uri="{FF2B5EF4-FFF2-40B4-BE49-F238E27FC236}">
                  <a16:creationId xmlns:a16="http://schemas.microsoft.com/office/drawing/2014/main" id="{0AAB804C-5F79-4C41-A709-AD9FD2522461}"/>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126037" name="Rectangle 41">
              <a:extLst>
                <a:ext uri="{FF2B5EF4-FFF2-40B4-BE49-F238E27FC236}">
                  <a16:creationId xmlns:a16="http://schemas.microsoft.com/office/drawing/2014/main" id="{7B43ADC0-17C6-5B40-8654-3BA37ED9F7EF}"/>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26038" name="Rectangle 42">
              <a:extLst>
                <a:ext uri="{FF2B5EF4-FFF2-40B4-BE49-F238E27FC236}">
                  <a16:creationId xmlns:a16="http://schemas.microsoft.com/office/drawing/2014/main" id="{CB7E2275-E0E4-BE47-A719-A43E4FA323E6}"/>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126039" name="Rectangle 66">
              <a:extLst>
                <a:ext uri="{FF2B5EF4-FFF2-40B4-BE49-F238E27FC236}">
                  <a16:creationId xmlns:a16="http://schemas.microsoft.com/office/drawing/2014/main" id="{8F8124B6-F10C-1743-80C1-49B84CD4D54E}"/>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26040" name="Rectangle 67">
              <a:extLst>
                <a:ext uri="{FF2B5EF4-FFF2-40B4-BE49-F238E27FC236}">
                  <a16:creationId xmlns:a16="http://schemas.microsoft.com/office/drawing/2014/main" id="{E56617A0-D4F1-5248-950E-C0B37175F12F}"/>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26041" name="Oval 68">
              <a:extLst>
                <a:ext uri="{FF2B5EF4-FFF2-40B4-BE49-F238E27FC236}">
                  <a16:creationId xmlns:a16="http://schemas.microsoft.com/office/drawing/2014/main" id="{4A7BA472-3F39-0B4D-94EF-1A2E252972AD}"/>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26042" name="Line 11">
              <a:extLst>
                <a:ext uri="{FF2B5EF4-FFF2-40B4-BE49-F238E27FC236}">
                  <a16:creationId xmlns:a16="http://schemas.microsoft.com/office/drawing/2014/main" id="{E23A7C66-8524-4841-AE35-14E4721C8A18}"/>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5955" name="Oval 2">
            <a:extLst>
              <a:ext uri="{FF2B5EF4-FFF2-40B4-BE49-F238E27FC236}">
                <a16:creationId xmlns:a16="http://schemas.microsoft.com/office/drawing/2014/main" id="{A6B38990-F455-3545-82F5-69143FFB56BC}"/>
              </a:ext>
            </a:extLst>
          </p:cNvPr>
          <p:cNvSpPr>
            <a:spLocks noChangeArrowheads="1"/>
          </p:cNvSpPr>
          <p:nvPr/>
        </p:nvSpPr>
        <p:spPr bwMode="auto">
          <a:xfrm>
            <a:off x="3092450" y="4191001"/>
            <a:ext cx="5449888" cy="250031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5956" name="TextBox 4">
            <a:extLst>
              <a:ext uri="{FF2B5EF4-FFF2-40B4-BE49-F238E27FC236}">
                <a16:creationId xmlns:a16="http://schemas.microsoft.com/office/drawing/2014/main" id="{B2F528F5-4A69-5240-9835-06019A5FD733}"/>
              </a:ext>
            </a:extLst>
          </p:cNvPr>
          <p:cNvSpPr txBox="1">
            <a:spLocks noChangeArrowheads="1"/>
          </p:cNvSpPr>
          <p:nvPr/>
        </p:nvSpPr>
        <p:spPr bwMode="auto">
          <a:xfrm>
            <a:off x="4103688" y="5830889"/>
            <a:ext cx="12620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 pitchFamily="2" charset="0"/>
              </a:rPr>
              <a:t>Gated D-Latch</a:t>
            </a:r>
          </a:p>
        </p:txBody>
      </p:sp>
      <p:sp>
        <p:nvSpPr>
          <p:cNvPr id="125957" name="TextBox 93">
            <a:extLst>
              <a:ext uri="{FF2B5EF4-FFF2-40B4-BE49-F238E27FC236}">
                <a16:creationId xmlns:a16="http://schemas.microsoft.com/office/drawing/2014/main" id="{F94E266A-6281-344C-B1F8-417869109D14}"/>
              </a:ext>
            </a:extLst>
          </p:cNvPr>
          <p:cNvSpPr txBox="1">
            <a:spLocks noChangeArrowheads="1"/>
          </p:cNvSpPr>
          <p:nvPr/>
        </p:nvSpPr>
        <p:spPr bwMode="auto">
          <a:xfrm>
            <a:off x="6740526" y="5840414"/>
            <a:ext cx="12620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 pitchFamily="2" charset="0"/>
              </a:rPr>
              <a:t>Gated D-Latch</a:t>
            </a:r>
          </a:p>
        </p:txBody>
      </p:sp>
      <p:sp>
        <p:nvSpPr>
          <p:cNvPr id="125958" name="TextBox 94">
            <a:extLst>
              <a:ext uri="{FF2B5EF4-FFF2-40B4-BE49-F238E27FC236}">
                <a16:creationId xmlns:a16="http://schemas.microsoft.com/office/drawing/2014/main" id="{B41EB785-8292-5246-9284-90EB61CE333E}"/>
              </a:ext>
            </a:extLst>
          </p:cNvPr>
          <p:cNvSpPr txBox="1">
            <a:spLocks noChangeArrowheads="1"/>
          </p:cNvSpPr>
          <p:nvPr/>
        </p:nvSpPr>
        <p:spPr bwMode="auto">
          <a:xfrm>
            <a:off x="2844801" y="2860676"/>
            <a:ext cx="1127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 pitchFamily="2" charset="0"/>
              </a:rPr>
              <a:t>D –Flip-Flop</a:t>
            </a:r>
          </a:p>
        </p:txBody>
      </p:sp>
      <p:sp>
        <p:nvSpPr>
          <p:cNvPr id="125959" name="Oval 2">
            <a:extLst>
              <a:ext uri="{FF2B5EF4-FFF2-40B4-BE49-F238E27FC236}">
                <a16:creationId xmlns:a16="http://schemas.microsoft.com/office/drawing/2014/main" id="{1F935114-B9FE-5D4B-BE34-D3C61BFC85E1}"/>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25960" name="Group 96">
            <a:extLst>
              <a:ext uri="{FF2B5EF4-FFF2-40B4-BE49-F238E27FC236}">
                <a16:creationId xmlns:a16="http://schemas.microsoft.com/office/drawing/2014/main" id="{385DFCD2-B6CE-664C-91FE-9199D2F8A920}"/>
              </a:ext>
            </a:extLst>
          </p:cNvPr>
          <p:cNvGrpSpPr>
            <a:grpSpLocks/>
          </p:cNvGrpSpPr>
          <p:nvPr/>
        </p:nvGrpSpPr>
        <p:grpSpPr bwMode="auto">
          <a:xfrm>
            <a:off x="2019300" y="1827213"/>
            <a:ext cx="7054714" cy="1395412"/>
            <a:chOff x="1052513" y="914400"/>
            <a:chExt cx="7054714" cy="1395413"/>
          </a:xfrm>
        </p:grpSpPr>
        <p:sp>
          <p:nvSpPr>
            <p:cNvPr id="125962" name="Rectangle 4">
              <a:extLst>
                <a:ext uri="{FF2B5EF4-FFF2-40B4-BE49-F238E27FC236}">
                  <a16:creationId xmlns:a16="http://schemas.microsoft.com/office/drawing/2014/main" id="{3D4BED32-5276-6E4D-91D9-60469E3BE85B}"/>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5963" name="Rectangle 5">
              <a:extLst>
                <a:ext uri="{FF2B5EF4-FFF2-40B4-BE49-F238E27FC236}">
                  <a16:creationId xmlns:a16="http://schemas.microsoft.com/office/drawing/2014/main" id="{0D32A79F-E29E-5D45-AE51-6F39EE76398E}"/>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5964" name="Rectangle 6">
              <a:extLst>
                <a:ext uri="{FF2B5EF4-FFF2-40B4-BE49-F238E27FC236}">
                  <a16:creationId xmlns:a16="http://schemas.microsoft.com/office/drawing/2014/main" id="{F70B317B-0ACD-A442-9C12-C44BA06AEFE7}"/>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65" name="Line 7">
              <a:extLst>
                <a:ext uri="{FF2B5EF4-FFF2-40B4-BE49-F238E27FC236}">
                  <a16:creationId xmlns:a16="http://schemas.microsoft.com/office/drawing/2014/main" id="{4A80D4F3-709B-094D-9A8B-BCEB5EC68571}"/>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66" name="Freeform 8">
              <a:extLst>
                <a:ext uri="{FF2B5EF4-FFF2-40B4-BE49-F238E27FC236}">
                  <a16:creationId xmlns:a16="http://schemas.microsoft.com/office/drawing/2014/main" id="{6A3FC1BB-47ED-7E41-8553-FA5E912A2E23}"/>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5967" name="Rectangle 9">
              <a:extLst>
                <a:ext uri="{FF2B5EF4-FFF2-40B4-BE49-F238E27FC236}">
                  <a16:creationId xmlns:a16="http://schemas.microsoft.com/office/drawing/2014/main" id="{0F4E424A-195C-EB4F-BE5F-D8AD9689E972}"/>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68" name="Rectangle 10">
              <a:extLst>
                <a:ext uri="{FF2B5EF4-FFF2-40B4-BE49-F238E27FC236}">
                  <a16:creationId xmlns:a16="http://schemas.microsoft.com/office/drawing/2014/main" id="{E6A3FD21-4F60-6E40-851F-9DCB947D9AE1}"/>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5969" name="Rectangle 11">
              <a:extLst>
                <a:ext uri="{FF2B5EF4-FFF2-40B4-BE49-F238E27FC236}">
                  <a16:creationId xmlns:a16="http://schemas.microsoft.com/office/drawing/2014/main" id="{5A52D0D7-9CF0-8949-BB9C-E11440046A01}"/>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5970" name="Rectangle 12">
              <a:extLst>
                <a:ext uri="{FF2B5EF4-FFF2-40B4-BE49-F238E27FC236}">
                  <a16:creationId xmlns:a16="http://schemas.microsoft.com/office/drawing/2014/main" id="{201AD67D-4305-6941-9554-A6335C6C8BB0}"/>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5971" name="Rectangle 13">
              <a:extLst>
                <a:ext uri="{FF2B5EF4-FFF2-40B4-BE49-F238E27FC236}">
                  <a16:creationId xmlns:a16="http://schemas.microsoft.com/office/drawing/2014/main" id="{231C4BA7-169E-5C4D-AE58-E9A6560368B6}"/>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72" name="Line 14">
              <a:extLst>
                <a:ext uri="{FF2B5EF4-FFF2-40B4-BE49-F238E27FC236}">
                  <a16:creationId xmlns:a16="http://schemas.microsoft.com/office/drawing/2014/main" id="{4DFA6074-96E2-7644-8007-0C6CC2596CCA}"/>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3" name="Rectangle 15">
              <a:extLst>
                <a:ext uri="{FF2B5EF4-FFF2-40B4-BE49-F238E27FC236}">
                  <a16:creationId xmlns:a16="http://schemas.microsoft.com/office/drawing/2014/main" id="{38D82D0A-E7A9-7E40-808A-7C56F7105823}"/>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5974" name="Rectangle 16">
              <a:extLst>
                <a:ext uri="{FF2B5EF4-FFF2-40B4-BE49-F238E27FC236}">
                  <a16:creationId xmlns:a16="http://schemas.microsoft.com/office/drawing/2014/main" id="{A8826B9D-9200-7D4C-B945-B850ACBE672F}"/>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75" name="Rectangle 17">
              <a:extLst>
                <a:ext uri="{FF2B5EF4-FFF2-40B4-BE49-F238E27FC236}">
                  <a16:creationId xmlns:a16="http://schemas.microsoft.com/office/drawing/2014/main" id="{603699FD-D8D1-0242-9AFD-280B035DFF41}"/>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5976" name="Rectangle 18">
              <a:extLst>
                <a:ext uri="{FF2B5EF4-FFF2-40B4-BE49-F238E27FC236}">
                  <a16:creationId xmlns:a16="http://schemas.microsoft.com/office/drawing/2014/main" id="{7C0275E0-16D7-4240-A99B-586AEEA244CB}"/>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77" name="Line 19">
              <a:extLst>
                <a:ext uri="{FF2B5EF4-FFF2-40B4-BE49-F238E27FC236}">
                  <a16:creationId xmlns:a16="http://schemas.microsoft.com/office/drawing/2014/main" id="{E7C5889C-0FE9-E048-83CF-4748E921BC50}"/>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8" name="Rectangle 20">
              <a:extLst>
                <a:ext uri="{FF2B5EF4-FFF2-40B4-BE49-F238E27FC236}">
                  <a16:creationId xmlns:a16="http://schemas.microsoft.com/office/drawing/2014/main" id="{8657C6B0-FF56-2C4A-96C4-B8408D93209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5979" name="Rectangle 21">
              <a:extLst>
                <a:ext uri="{FF2B5EF4-FFF2-40B4-BE49-F238E27FC236}">
                  <a16:creationId xmlns:a16="http://schemas.microsoft.com/office/drawing/2014/main" id="{ED77F574-E4FB-DB4A-B7CB-D9483D0DAE45}"/>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80" name="Rectangle 22">
              <a:extLst>
                <a:ext uri="{FF2B5EF4-FFF2-40B4-BE49-F238E27FC236}">
                  <a16:creationId xmlns:a16="http://schemas.microsoft.com/office/drawing/2014/main" id="{0A39CB17-7473-1547-9649-9838F50E958D}"/>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5981" name="Rectangle 23">
              <a:extLst>
                <a:ext uri="{FF2B5EF4-FFF2-40B4-BE49-F238E27FC236}">
                  <a16:creationId xmlns:a16="http://schemas.microsoft.com/office/drawing/2014/main" id="{D6D78D74-EA58-E047-BE32-E4757389B0D2}"/>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82" name="Line 24">
              <a:extLst>
                <a:ext uri="{FF2B5EF4-FFF2-40B4-BE49-F238E27FC236}">
                  <a16:creationId xmlns:a16="http://schemas.microsoft.com/office/drawing/2014/main" id="{26E50A82-28B5-E549-B901-CAED834D6AE0}"/>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3" name="Line 25">
              <a:extLst>
                <a:ext uri="{FF2B5EF4-FFF2-40B4-BE49-F238E27FC236}">
                  <a16:creationId xmlns:a16="http://schemas.microsoft.com/office/drawing/2014/main" id="{A3265AA2-FBBA-1E49-9D9E-91AC869D406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4" name="Line 26">
              <a:extLst>
                <a:ext uri="{FF2B5EF4-FFF2-40B4-BE49-F238E27FC236}">
                  <a16:creationId xmlns:a16="http://schemas.microsoft.com/office/drawing/2014/main" id="{061035E3-4F61-DB45-B2E6-DEE658F9009C}"/>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5" name="Line 27">
              <a:extLst>
                <a:ext uri="{FF2B5EF4-FFF2-40B4-BE49-F238E27FC236}">
                  <a16:creationId xmlns:a16="http://schemas.microsoft.com/office/drawing/2014/main" id="{C8D88CC2-D672-F640-9415-5419D3A28286}"/>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6" name="Line 28">
              <a:extLst>
                <a:ext uri="{FF2B5EF4-FFF2-40B4-BE49-F238E27FC236}">
                  <a16:creationId xmlns:a16="http://schemas.microsoft.com/office/drawing/2014/main" id="{48748D41-F66E-5C48-AA25-1A9178A88DE7}"/>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7" name="Line 29">
              <a:extLst>
                <a:ext uri="{FF2B5EF4-FFF2-40B4-BE49-F238E27FC236}">
                  <a16:creationId xmlns:a16="http://schemas.microsoft.com/office/drawing/2014/main" id="{8A720F27-3E32-8E46-88A9-0B865261B724}"/>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8" name="Freeform 30">
              <a:extLst>
                <a:ext uri="{FF2B5EF4-FFF2-40B4-BE49-F238E27FC236}">
                  <a16:creationId xmlns:a16="http://schemas.microsoft.com/office/drawing/2014/main" id="{F2EEC9B0-1A92-F24E-971E-9CCA17F6DB5A}"/>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89" name="Freeform 31">
              <a:extLst>
                <a:ext uri="{FF2B5EF4-FFF2-40B4-BE49-F238E27FC236}">
                  <a16:creationId xmlns:a16="http://schemas.microsoft.com/office/drawing/2014/main" id="{31E774AE-BD88-BB4B-A414-F47913CF337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0" name="Freeform 32">
              <a:extLst>
                <a:ext uri="{FF2B5EF4-FFF2-40B4-BE49-F238E27FC236}">
                  <a16:creationId xmlns:a16="http://schemas.microsoft.com/office/drawing/2014/main" id="{AD4230E8-256F-BB4C-A0EE-73E1D3ACB222}"/>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1" name="Freeform 33">
              <a:extLst>
                <a:ext uri="{FF2B5EF4-FFF2-40B4-BE49-F238E27FC236}">
                  <a16:creationId xmlns:a16="http://schemas.microsoft.com/office/drawing/2014/main" id="{E256099F-C62B-3548-A7F7-57B461C73F3C}"/>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2" name="Freeform 34">
              <a:extLst>
                <a:ext uri="{FF2B5EF4-FFF2-40B4-BE49-F238E27FC236}">
                  <a16:creationId xmlns:a16="http://schemas.microsoft.com/office/drawing/2014/main" id="{4D58BED2-0CEB-F640-A58A-FB927BA7C2AB}"/>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3" name="Freeform 35">
              <a:extLst>
                <a:ext uri="{FF2B5EF4-FFF2-40B4-BE49-F238E27FC236}">
                  <a16:creationId xmlns:a16="http://schemas.microsoft.com/office/drawing/2014/main" id="{2ACFC4B8-1984-AA49-96C0-9E2488BDAC16}"/>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4" name="Freeform 36">
              <a:extLst>
                <a:ext uri="{FF2B5EF4-FFF2-40B4-BE49-F238E27FC236}">
                  <a16:creationId xmlns:a16="http://schemas.microsoft.com/office/drawing/2014/main" id="{994E15FA-6445-3746-B8F9-17E769C7BA8B}"/>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995" name="Line 37">
              <a:extLst>
                <a:ext uri="{FF2B5EF4-FFF2-40B4-BE49-F238E27FC236}">
                  <a16:creationId xmlns:a16="http://schemas.microsoft.com/office/drawing/2014/main" id="{235A164E-6A1C-5A42-8EC7-06BC88C6C874}"/>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6" name="Freeform 38">
              <a:extLst>
                <a:ext uri="{FF2B5EF4-FFF2-40B4-BE49-F238E27FC236}">
                  <a16:creationId xmlns:a16="http://schemas.microsoft.com/office/drawing/2014/main" id="{18B8AE10-9E81-204C-9FB1-C1E5D5D96830}"/>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5997" name="Rectangle 40">
              <a:extLst>
                <a:ext uri="{FF2B5EF4-FFF2-40B4-BE49-F238E27FC236}">
                  <a16:creationId xmlns:a16="http://schemas.microsoft.com/office/drawing/2014/main" id="{544B5E71-E767-7343-93A0-9000049A848B}"/>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5998" name="Rectangle 41">
              <a:extLst>
                <a:ext uri="{FF2B5EF4-FFF2-40B4-BE49-F238E27FC236}">
                  <a16:creationId xmlns:a16="http://schemas.microsoft.com/office/drawing/2014/main" id="{612D1EF4-B958-FE49-A352-7B2D528EC958}"/>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5999" name="Rectangle 42">
              <a:extLst>
                <a:ext uri="{FF2B5EF4-FFF2-40B4-BE49-F238E27FC236}">
                  <a16:creationId xmlns:a16="http://schemas.microsoft.com/office/drawing/2014/main" id="{769D4F0A-F3F8-E041-A8CD-FCB1AB204694}"/>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6000" name="Rectangle 112">
              <a:extLst>
                <a:ext uri="{FF2B5EF4-FFF2-40B4-BE49-F238E27FC236}">
                  <a16:creationId xmlns:a16="http://schemas.microsoft.com/office/drawing/2014/main" id="{FB117541-A685-3245-A1F3-034708E8599F}"/>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001" name="Rectangle 113">
              <a:extLst>
                <a:ext uri="{FF2B5EF4-FFF2-40B4-BE49-F238E27FC236}">
                  <a16:creationId xmlns:a16="http://schemas.microsoft.com/office/drawing/2014/main" id="{BC4125CB-338E-5A40-912C-3266AD4760C4}"/>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6002" name="Rectangle 114">
              <a:extLst>
                <a:ext uri="{FF2B5EF4-FFF2-40B4-BE49-F238E27FC236}">
                  <a16:creationId xmlns:a16="http://schemas.microsoft.com/office/drawing/2014/main" id="{B74DC4DE-EDC4-4A44-A3BB-2FAE3D1B615F}"/>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003" name="Rectangle 115">
              <a:extLst>
                <a:ext uri="{FF2B5EF4-FFF2-40B4-BE49-F238E27FC236}">
                  <a16:creationId xmlns:a16="http://schemas.microsoft.com/office/drawing/2014/main" id="{C13BE457-48E6-6F46-BBA8-2B81FF5DC080}"/>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6004" name="Rectangle 116">
              <a:extLst>
                <a:ext uri="{FF2B5EF4-FFF2-40B4-BE49-F238E27FC236}">
                  <a16:creationId xmlns:a16="http://schemas.microsoft.com/office/drawing/2014/main" id="{14E52085-5E4E-5A4D-AC1E-E2B781B220CD}"/>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005" name="Rectangle 117">
              <a:extLst>
                <a:ext uri="{FF2B5EF4-FFF2-40B4-BE49-F238E27FC236}">
                  <a16:creationId xmlns:a16="http://schemas.microsoft.com/office/drawing/2014/main" id="{439D6310-13DF-4E43-A2AD-37C9E54364AC}"/>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6006" name="Rectangle 118">
              <a:extLst>
                <a:ext uri="{FF2B5EF4-FFF2-40B4-BE49-F238E27FC236}">
                  <a16:creationId xmlns:a16="http://schemas.microsoft.com/office/drawing/2014/main" id="{EA31B215-0F85-FC40-974C-B05CD5F030A4}"/>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007" name="Rectangle 119">
              <a:extLst>
                <a:ext uri="{FF2B5EF4-FFF2-40B4-BE49-F238E27FC236}">
                  <a16:creationId xmlns:a16="http://schemas.microsoft.com/office/drawing/2014/main" id="{9D9819B0-ADCB-D346-AC5E-F79C5FAD01BC}"/>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6008" name="Freeform 120">
              <a:extLst>
                <a:ext uri="{FF2B5EF4-FFF2-40B4-BE49-F238E27FC236}">
                  <a16:creationId xmlns:a16="http://schemas.microsoft.com/office/drawing/2014/main" id="{E8324579-E385-7C42-BE1A-86A747AF59C6}"/>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cxnSp>
        <p:nvCxnSpPr>
          <p:cNvPr id="125961" name="Straight Arrow Connector 181">
            <a:extLst>
              <a:ext uri="{FF2B5EF4-FFF2-40B4-BE49-F238E27FC236}">
                <a16:creationId xmlns:a16="http://schemas.microsoft.com/office/drawing/2014/main" id="{493C0917-4836-0D44-8AAA-2DF3BB5E8DC4}"/>
              </a:ext>
            </a:extLst>
          </p:cNvPr>
          <p:cNvCxnSpPr>
            <a:cxnSpLocks noChangeShapeType="1"/>
          </p:cNvCxnSpPr>
          <p:nvPr/>
        </p:nvCxnSpPr>
        <p:spPr bwMode="auto">
          <a:xfrm>
            <a:off x="3840163" y="3440113"/>
            <a:ext cx="931862" cy="774700"/>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Title 1">
            <a:extLst>
              <a:ext uri="{FF2B5EF4-FFF2-40B4-BE49-F238E27FC236}">
                <a16:creationId xmlns:a16="http://schemas.microsoft.com/office/drawing/2014/main" id="{9C9B947B-1950-0E47-9D00-6C64334DF4B6}"/>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26978" name="Group 1">
            <a:extLst>
              <a:ext uri="{FF2B5EF4-FFF2-40B4-BE49-F238E27FC236}">
                <a16:creationId xmlns:a16="http://schemas.microsoft.com/office/drawing/2014/main" id="{30747FE4-26FE-7A41-86A7-07CF7A29DC98}"/>
              </a:ext>
            </a:extLst>
          </p:cNvPr>
          <p:cNvGrpSpPr>
            <a:grpSpLocks/>
          </p:cNvGrpSpPr>
          <p:nvPr/>
        </p:nvGrpSpPr>
        <p:grpSpPr bwMode="auto">
          <a:xfrm>
            <a:off x="2019300" y="1827213"/>
            <a:ext cx="7054714" cy="1395412"/>
            <a:chOff x="1052513" y="914400"/>
            <a:chExt cx="7054714" cy="1395413"/>
          </a:xfrm>
        </p:grpSpPr>
        <p:sp>
          <p:nvSpPr>
            <p:cNvPr id="126979" name="Rectangle 4">
              <a:extLst>
                <a:ext uri="{FF2B5EF4-FFF2-40B4-BE49-F238E27FC236}">
                  <a16:creationId xmlns:a16="http://schemas.microsoft.com/office/drawing/2014/main" id="{810E489D-0323-1A4B-824C-DCE418422F9D}"/>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6980" name="Rectangle 5">
              <a:extLst>
                <a:ext uri="{FF2B5EF4-FFF2-40B4-BE49-F238E27FC236}">
                  <a16:creationId xmlns:a16="http://schemas.microsoft.com/office/drawing/2014/main" id="{AE017D06-6C42-A942-AEE2-D77C68A7FA32}"/>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6981" name="Rectangle 6">
              <a:extLst>
                <a:ext uri="{FF2B5EF4-FFF2-40B4-BE49-F238E27FC236}">
                  <a16:creationId xmlns:a16="http://schemas.microsoft.com/office/drawing/2014/main" id="{75FB6D18-5489-2B4F-8956-44635E9ACBE1}"/>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82" name="Line 7">
              <a:extLst>
                <a:ext uri="{FF2B5EF4-FFF2-40B4-BE49-F238E27FC236}">
                  <a16:creationId xmlns:a16="http://schemas.microsoft.com/office/drawing/2014/main" id="{D530CE4D-1144-8B44-BAD8-04C5DE66A0AC}"/>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983" name="Freeform 8">
              <a:extLst>
                <a:ext uri="{FF2B5EF4-FFF2-40B4-BE49-F238E27FC236}">
                  <a16:creationId xmlns:a16="http://schemas.microsoft.com/office/drawing/2014/main" id="{53F1A6E8-C97B-6E42-9356-6311242C1842}"/>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6984" name="Rectangle 9">
              <a:extLst>
                <a:ext uri="{FF2B5EF4-FFF2-40B4-BE49-F238E27FC236}">
                  <a16:creationId xmlns:a16="http://schemas.microsoft.com/office/drawing/2014/main" id="{CB543065-96B6-154D-A8D1-041935F6AC6B}"/>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85" name="Rectangle 10">
              <a:extLst>
                <a:ext uri="{FF2B5EF4-FFF2-40B4-BE49-F238E27FC236}">
                  <a16:creationId xmlns:a16="http://schemas.microsoft.com/office/drawing/2014/main" id="{A0EDADEE-85D9-D94E-9BD3-A804BFEB71F1}"/>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6986" name="Rectangle 11">
              <a:extLst>
                <a:ext uri="{FF2B5EF4-FFF2-40B4-BE49-F238E27FC236}">
                  <a16:creationId xmlns:a16="http://schemas.microsoft.com/office/drawing/2014/main" id="{79AC9357-30FB-C042-AF73-444E2B75C7C4}"/>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26987" name="Rectangle 12">
              <a:extLst>
                <a:ext uri="{FF2B5EF4-FFF2-40B4-BE49-F238E27FC236}">
                  <a16:creationId xmlns:a16="http://schemas.microsoft.com/office/drawing/2014/main" id="{ACC4A1C7-D294-574F-8D80-7AAEB0AD4975}"/>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6988" name="Rectangle 13">
              <a:extLst>
                <a:ext uri="{FF2B5EF4-FFF2-40B4-BE49-F238E27FC236}">
                  <a16:creationId xmlns:a16="http://schemas.microsoft.com/office/drawing/2014/main" id="{CB289D18-75AF-1849-9566-5D7C95E90D8C}"/>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89" name="Line 14">
              <a:extLst>
                <a:ext uri="{FF2B5EF4-FFF2-40B4-BE49-F238E27FC236}">
                  <a16:creationId xmlns:a16="http://schemas.microsoft.com/office/drawing/2014/main" id="{022211A6-79A0-2849-9810-170BE8FA5BF7}"/>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990" name="Rectangle 15">
              <a:extLst>
                <a:ext uri="{FF2B5EF4-FFF2-40B4-BE49-F238E27FC236}">
                  <a16:creationId xmlns:a16="http://schemas.microsoft.com/office/drawing/2014/main" id="{1B6AB6BE-0CB9-614A-A424-8CBB30704780}"/>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6991" name="Rectangle 16">
              <a:extLst>
                <a:ext uri="{FF2B5EF4-FFF2-40B4-BE49-F238E27FC236}">
                  <a16:creationId xmlns:a16="http://schemas.microsoft.com/office/drawing/2014/main" id="{91A9034A-20D4-DD41-B4BF-C2DDE082B9F7}"/>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92" name="Rectangle 17">
              <a:extLst>
                <a:ext uri="{FF2B5EF4-FFF2-40B4-BE49-F238E27FC236}">
                  <a16:creationId xmlns:a16="http://schemas.microsoft.com/office/drawing/2014/main" id="{FB4421D4-057E-5F43-A186-87105A482D5E}"/>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6993" name="Rectangle 18">
              <a:extLst>
                <a:ext uri="{FF2B5EF4-FFF2-40B4-BE49-F238E27FC236}">
                  <a16:creationId xmlns:a16="http://schemas.microsoft.com/office/drawing/2014/main" id="{F36EA295-ED48-1646-A7CA-FECAD20BB157}"/>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94" name="Line 19">
              <a:extLst>
                <a:ext uri="{FF2B5EF4-FFF2-40B4-BE49-F238E27FC236}">
                  <a16:creationId xmlns:a16="http://schemas.microsoft.com/office/drawing/2014/main" id="{7FAC201D-E9B0-ED40-8E8F-CCF4D86096D9}"/>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995" name="Rectangle 20">
              <a:extLst>
                <a:ext uri="{FF2B5EF4-FFF2-40B4-BE49-F238E27FC236}">
                  <a16:creationId xmlns:a16="http://schemas.microsoft.com/office/drawing/2014/main" id="{E585F689-5DC8-F348-B5A2-EB25EEE53C3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26996" name="Rectangle 21">
              <a:extLst>
                <a:ext uri="{FF2B5EF4-FFF2-40B4-BE49-F238E27FC236}">
                  <a16:creationId xmlns:a16="http://schemas.microsoft.com/office/drawing/2014/main" id="{DF506BA4-EE6B-C244-B5CA-393576FF32E7}"/>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97" name="Rectangle 22">
              <a:extLst>
                <a:ext uri="{FF2B5EF4-FFF2-40B4-BE49-F238E27FC236}">
                  <a16:creationId xmlns:a16="http://schemas.microsoft.com/office/drawing/2014/main" id="{3F1DDFA6-529B-3C45-81CF-FB04C2DDEC93}"/>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26998" name="Rectangle 23">
              <a:extLst>
                <a:ext uri="{FF2B5EF4-FFF2-40B4-BE49-F238E27FC236}">
                  <a16:creationId xmlns:a16="http://schemas.microsoft.com/office/drawing/2014/main" id="{46F9B949-AF03-F04C-8409-389C7F5EF9EF}"/>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6999" name="Line 24">
              <a:extLst>
                <a:ext uri="{FF2B5EF4-FFF2-40B4-BE49-F238E27FC236}">
                  <a16:creationId xmlns:a16="http://schemas.microsoft.com/office/drawing/2014/main" id="{EFF7DF67-58ED-5B4D-A57F-AF2AF7FB0350}"/>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0" name="Line 25">
              <a:extLst>
                <a:ext uri="{FF2B5EF4-FFF2-40B4-BE49-F238E27FC236}">
                  <a16:creationId xmlns:a16="http://schemas.microsoft.com/office/drawing/2014/main" id="{B6217906-D051-2747-8EBD-F46BE4F2F072}"/>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1" name="Line 26">
              <a:extLst>
                <a:ext uri="{FF2B5EF4-FFF2-40B4-BE49-F238E27FC236}">
                  <a16:creationId xmlns:a16="http://schemas.microsoft.com/office/drawing/2014/main" id="{0FB9D769-7AC4-D948-97C6-D6FE7FB4BFF5}"/>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2" name="Line 27">
              <a:extLst>
                <a:ext uri="{FF2B5EF4-FFF2-40B4-BE49-F238E27FC236}">
                  <a16:creationId xmlns:a16="http://schemas.microsoft.com/office/drawing/2014/main" id="{1579EF53-4918-D647-81CF-DF9F2F0E2E31}"/>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3" name="Line 28">
              <a:extLst>
                <a:ext uri="{FF2B5EF4-FFF2-40B4-BE49-F238E27FC236}">
                  <a16:creationId xmlns:a16="http://schemas.microsoft.com/office/drawing/2014/main" id="{C4BCF78B-0111-904C-9BD2-8EADB34312BC}"/>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4" name="Line 29">
              <a:extLst>
                <a:ext uri="{FF2B5EF4-FFF2-40B4-BE49-F238E27FC236}">
                  <a16:creationId xmlns:a16="http://schemas.microsoft.com/office/drawing/2014/main" id="{399C7BBE-CB96-D24F-8F5B-832EBDA8B29C}"/>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05" name="Freeform 30">
              <a:extLst>
                <a:ext uri="{FF2B5EF4-FFF2-40B4-BE49-F238E27FC236}">
                  <a16:creationId xmlns:a16="http://schemas.microsoft.com/office/drawing/2014/main" id="{AA0C6FFE-86E8-3344-8BBB-647E5B85A133}"/>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06" name="Freeform 31">
              <a:extLst>
                <a:ext uri="{FF2B5EF4-FFF2-40B4-BE49-F238E27FC236}">
                  <a16:creationId xmlns:a16="http://schemas.microsoft.com/office/drawing/2014/main" id="{E432B7B8-3D66-4341-8865-783C82CED07F}"/>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07" name="Freeform 32">
              <a:extLst>
                <a:ext uri="{FF2B5EF4-FFF2-40B4-BE49-F238E27FC236}">
                  <a16:creationId xmlns:a16="http://schemas.microsoft.com/office/drawing/2014/main" id="{BA827A5F-0DF6-7145-ADDB-D4B3A98CBA7B}"/>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08" name="Freeform 33">
              <a:extLst>
                <a:ext uri="{FF2B5EF4-FFF2-40B4-BE49-F238E27FC236}">
                  <a16:creationId xmlns:a16="http://schemas.microsoft.com/office/drawing/2014/main" id="{B3BBF1D8-742F-734B-B3EC-1B0E20E6F007}"/>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09" name="Freeform 34">
              <a:extLst>
                <a:ext uri="{FF2B5EF4-FFF2-40B4-BE49-F238E27FC236}">
                  <a16:creationId xmlns:a16="http://schemas.microsoft.com/office/drawing/2014/main" id="{4147ACED-C40A-D849-A210-92A87AA7D3AF}"/>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10" name="Freeform 35">
              <a:extLst>
                <a:ext uri="{FF2B5EF4-FFF2-40B4-BE49-F238E27FC236}">
                  <a16:creationId xmlns:a16="http://schemas.microsoft.com/office/drawing/2014/main" id="{DBC650DB-EFCE-6B41-B489-9B0038530D15}"/>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11" name="Freeform 36">
              <a:extLst>
                <a:ext uri="{FF2B5EF4-FFF2-40B4-BE49-F238E27FC236}">
                  <a16:creationId xmlns:a16="http://schemas.microsoft.com/office/drawing/2014/main" id="{447707B7-1B9A-9A43-9088-544B2FF7B43A}"/>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12" name="Line 37">
              <a:extLst>
                <a:ext uri="{FF2B5EF4-FFF2-40B4-BE49-F238E27FC236}">
                  <a16:creationId xmlns:a16="http://schemas.microsoft.com/office/drawing/2014/main" id="{3A227B67-D4DA-1A4A-BDA5-DAA829EBE1BE}"/>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7013" name="Freeform 38">
              <a:extLst>
                <a:ext uri="{FF2B5EF4-FFF2-40B4-BE49-F238E27FC236}">
                  <a16:creationId xmlns:a16="http://schemas.microsoft.com/office/drawing/2014/main" id="{E9ABABA3-BF92-624F-9784-4BBC6195DAEE}"/>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27014" name="Rectangle 40">
              <a:extLst>
                <a:ext uri="{FF2B5EF4-FFF2-40B4-BE49-F238E27FC236}">
                  <a16:creationId xmlns:a16="http://schemas.microsoft.com/office/drawing/2014/main" id="{0E2D7A14-97FC-F144-8FBC-2BCDCE2D381B}"/>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15" name="Rectangle 41">
              <a:extLst>
                <a:ext uri="{FF2B5EF4-FFF2-40B4-BE49-F238E27FC236}">
                  <a16:creationId xmlns:a16="http://schemas.microsoft.com/office/drawing/2014/main" id="{986BBF33-3872-B44D-9F3E-0E1073A08FFA}"/>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27016" name="Rectangle 42">
              <a:extLst>
                <a:ext uri="{FF2B5EF4-FFF2-40B4-BE49-F238E27FC236}">
                  <a16:creationId xmlns:a16="http://schemas.microsoft.com/office/drawing/2014/main" id="{8AA41D5C-F310-C547-A592-4C1D2333D7A3}"/>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27017" name="Rectangle 112">
              <a:extLst>
                <a:ext uri="{FF2B5EF4-FFF2-40B4-BE49-F238E27FC236}">
                  <a16:creationId xmlns:a16="http://schemas.microsoft.com/office/drawing/2014/main" id="{8B5AF4D5-43AC-1A4F-89E4-EF724E20008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18" name="Rectangle 113">
              <a:extLst>
                <a:ext uri="{FF2B5EF4-FFF2-40B4-BE49-F238E27FC236}">
                  <a16:creationId xmlns:a16="http://schemas.microsoft.com/office/drawing/2014/main" id="{B0CD21D7-0502-EB43-8EF7-D1ACC0F44921}"/>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27019" name="Rectangle 114">
              <a:extLst>
                <a:ext uri="{FF2B5EF4-FFF2-40B4-BE49-F238E27FC236}">
                  <a16:creationId xmlns:a16="http://schemas.microsoft.com/office/drawing/2014/main" id="{F580F23B-ECC1-E54C-9865-7123C1C8BCE1}"/>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20" name="Rectangle 115">
              <a:extLst>
                <a:ext uri="{FF2B5EF4-FFF2-40B4-BE49-F238E27FC236}">
                  <a16:creationId xmlns:a16="http://schemas.microsoft.com/office/drawing/2014/main" id="{5BFD127E-F171-C24B-A163-7D5346735ACB}"/>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27021" name="Rectangle 116">
              <a:extLst>
                <a:ext uri="{FF2B5EF4-FFF2-40B4-BE49-F238E27FC236}">
                  <a16:creationId xmlns:a16="http://schemas.microsoft.com/office/drawing/2014/main" id="{61546EE5-85E4-3F47-8186-99C198B2E4E6}"/>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22" name="Rectangle 117">
              <a:extLst>
                <a:ext uri="{FF2B5EF4-FFF2-40B4-BE49-F238E27FC236}">
                  <a16:creationId xmlns:a16="http://schemas.microsoft.com/office/drawing/2014/main" id="{0342B110-E9E2-8E4B-9D5B-8A96E7A16BEC}"/>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27023" name="Rectangle 118">
              <a:extLst>
                <a:ext uri="{FF2B5EF4-FFF2-40B4-BE49-F238E27FC236}">
                  <a16:creationId xmlns:a16="http://schemas.microsoft.com/office/drawing/2014/main" id="{5CDC0F2F-BDD8-F845-AD4D-081CCF58033C}"/>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27024" name="Rectangle 119">
              <a:extLst>
                <a:ext uri="{FF2B5EF4-FFF2-40B4-BE49-F238E27FC236}">
                  <a16:creationId xmlns:a16="http://schemas.microsoft.com/office/drawing/2014/main" id="{3954CEB8-11DC-E542-A85E-ADCF3D1ED35F}"/>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27025" name="Freeform 120">
              <a:extLst>
                <a:ext uri="{FF2B5EF4-FFF2-40B4-BE49-F238E27FC236}">
                  <a16:creationId xmlns:a16="http://schemas.microsoft.com/office/drawing/2014/main" id="{0AA89936-6346-3447-B83A-84C7832015E9}"/>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pic>
        <p:nvPicPr>
          <p:cNvPr id="128002" name="Picture 3">
            <a:extLst>
              <a:ext uri="{FF2B5EF4-FFF2-40B4-BE49-F238E27FC236}">
                <a16:creationId xmlns:a16="http://schemas.microsoft.com/office/drawing/2014/main" id="{49CE80FF-C72A-F441-9FD9-CA3D99904F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27126" y="2189164"/>
            <a:ext cx="4113213" cy="320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3" name="Picture 5">
            <a:extLst>
              <a:ext uri="{FF2B5EF4-FFF2-40B4-BE49-F238E27FC236}">
                <a16:creationId xmlns:a16="http://schemas.microsoft.com/office/drawing/2014/main" id="{90FE7112-9950-0544-A1F9-7008EFE0B8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92851" y="1857376"/>
            <a:ext cx="3592513"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4" name="TextBox 6">
            <a:extLst>
              <a:ext uri="{FF2B5EF4-FFF2-40B4-BE49-F238E27FC236}">
                <a16:creationId xmlns:a16="http://schemas.microsoft.com/office/drawing/2014/main" id="{C0356EF4-096E-8748-BA2B-165BCABCC14B}"/>
              </a:ext>
            </a:extLst>
          </p:cNvPr>
          <p:cNvSpPr txBox="1">
            <a:spLocks noChangeArrowheads="1"/>
          </p:cNvSpPr>
          <p:nvPr/>
        </p:nvSpPr>
        <p:spPr bwMode="auto">
          <a:xfrm>
            <a:off x="5497514" y="3116263"/>
            <a:ext cx="623887"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6000">
                <a:latin typeface="Times" pitchFamily="2" charset="0"/>
              </a:rPr>
              <a:t>=</a:t>
            </a:r>
            <a:endParaRPr lang="en-US" altLang="en-US">
              <a:latin typeface="Times" pitchFamily="2" charset="0"/>
            </a:endParaRP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3">
            <a:extLst>
              <a:ext uri="{FF2B5EF4-FFF2-40B4-BE49-F238E27FC236}">
                <a16:creationId xmlns:a16="http://schemas.microsoft.com/office/drawing/2014/main" id="{CE9C16D5-90D9-B14F-9B1D-B1447D9C119C}"/>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Gated SR Latch</a:t>
            </a:r>
          </a:p>
        </p:txBody>
      </p:sp>
    </p:spTree>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4-bit Register</a:t>
            </a:r>
          </a:p>
        </p:txBody>
      </p:sp>
      <p:pic>
        <p:nvPicPr>
          <p:cNvPr id="129026" name="Picture 2">
            <a:extLst>
              <a:ext uri="{FF2B5EF4-FFF2-40B4-BE49-F238E27FC236}">
                <a16:creationId xmlns:a16="http://schemas.microsoft.com/office/drawing/2014/main" id="{FE823A62-0F58-F542-A643-9E60247823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2438400"/>
            <a:ext cx="21351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7" name="Picture 4">
            <a:extLst>
              <a:ext uri="{FF2B5EF4-FFF2-40B4-BE49-F238E27FC236}">
                <a16:creationId xmlns:a16="http://schemas.microsoft.com/office/drawing/2014/main" id="{0F2626FB-20D7-CC40-ABD0-C733EB9B1A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76625" y="2438400"/>
            <a:ext cx="21351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8" name="Picture 5">
            <a:extLst>
              <a:ext uri="{FF2B5EF4-FFF2-40B4-BE49-F238E27FC236}">
                <a16:creationId xmlns:a16="http://schemas.microsoft.com/office/drawing/2014/main" id="{5A210A48-80C4-A34B-B02B-36ECB23B2E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64189" y="2438400"/>
            <a:ext cx="213518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9" name="Picture 6">
            <a:extLst>
              <a:ext uri="{FF2B5EF4-FFF2-40B4-BE49-F238E27FC236}">
                <a16:creationId xmlns:a16="http://schemas.microsoft.com/office/drawing/2014/main" id="{E9D4442B-3BF5-5846-A8FD-A3B95573CAF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97789" y="2438400"/>
            <a:ext cx="213518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4-bit Register</a:t>
            </a:r>
          </a:p>
        </p:txBody>
      </p:sp>
      <p:pic>
        <p:nvPicPr>
          <p:cNvPr id="130050" name="Picture 7">
            <a:extLst>
              <a:ext uri="{FF2B5EF4-FFF2-40B4-BE49-F238E27FC236}">
                <a16:creationId xmlns:a16="http://schemas.microsoft.com/office/drawing/2014/main" id="{74265BE9-F7F5-6C41-9325-E5FFCA29A6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8004513">
            <a:off x="1054895" y="2456657"/>
            <a:ext cx="2300287"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1" name="Picture 13">
            <a:extLst>
              <a:ext uri="{FF2B5EF4-FFF2-40B4-BE49-F238E27FC236}">
                <a16:creationId xmlns:a16="http://schemas.microsoft.com/office/drawing/2014/main" id="{EE97AF40-C8D0-854A-A86A-4EC512297D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8004513">
            <a:off x="3339306" y="2470944"/>
            <a:ext cx="2300288"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2" name="Picture 14">
            <a:extLst>
              <a:ext uri="{FF2B5EF4-FFF2-40B4-BE49-F238E27FC236}">
                <a16:creationId xmlns:a16="http://schemas.microsoft.com/office/drawing/2014/main" id="{B50D8853-2476-874C-8471-1999FEE24A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8004513">
            <a:off x="5546726" y="2533651"/>
            <a:ext cx="2301875"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53" name="Picture 15">
            <a:extLst>
              <a:ext uri="{FF2B5EF4-FFF2-40B4-BE49-F238E27FC236}">
                <a16:creationId xmlns:a16="http://schemas.microsoft.com/office/drawing/2014/main" id="{1A3EC40D-CB5F-3344-A5A2-1DD73E209F3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8004513">
            <a:off x="7755732" y="2561432"/>
            <a:ext cx="2300287"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Title 1">
            <a:extLst>
              <a:ext uri="{FF2B5EF4-FFF2-40B4-BE49-F238E27FC236}">
                <a16:creationId xmlns:a16="http://schemas.microsoft.com/office/drawing/2014/main" id="{39FEAB5E-2A5C-EC4A-931D-FC44AE0AC32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1074" name="Group 1">
            <a:extLst>
              <a:ext uri="{FF2B5EF4-FFF2-40B4-BE49-F238E27FC236}">
                <a16:creationId xmlns:a16="http://schemas.microsoft.com/office/drawing/2014/main" id="{8FB961F3-67EF-C24F-84CF-891860599005}"/>
              </a:ext>
            </a:extLst>
          </p:cNvPr>
          <p:cNvGrpSpPr>
            <a:grpSpLocks/>
          </p:cNvGrpSpPr>
          <p:nvPr/>
        </p:nvGrpSpPr>
        <p:grpSpPr bwMode="auto">
          <a:xfrm>
            <a:off x="2019300" y="1827213"/>
            <a:ext cx="7054714" cy="1395412"/>
            <a:chOff x="1052513" y="914400"/>
            <a:chExt cx="7054714" cy="1395413"/>
          </a:xfrm>
        </p:grpSpPr>
        <p:sp>
          <p:nvSpPr>
            <p:cNvPr id="131190" name="Rectangle 4">
              <a:extLst>
                <a:ext uri="{FF2B5EF4-FFF2-40B4-BE49-F238E27FC236}">
                  <a16:creationId xmlns:a16="http://schemas.microsoft.com/office/drawing/2014/main" id="{0F032EF6-F4DE-4748-B951-291E2D573B83}"/>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1191" name="Rectangle 5">
              <a:extLst>
                <a:ext uri="{FF2B5EF4-FFF2-40B4-BE49-F238E27FC236}">
                  <a16:creationId xmlns:a16="http://schemas.microsoft.com/office/drawing/2014/main" id="{E0ED22EA-15FC-9F4D-89B3-202FA2880E15}"/>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1192" name="Rectangle 6">
              <a:extLst>
                <a:ext uri="{FF2B5EF4-FFF2-40B4-BE49-F238E27FC236}">
                  <a16:creationId xmlns:a16="http://schemas.microsoft.com/office/drawing/2014/main" id="{D88A028E-80C7-DD4B-9619-08DC8E29ADE5}"/>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193" name="Line 7">
              <a:extLst>
                <a:ext uri="{FF2B5EF4-FFF2-40B4-BE49-F238E27FC236}">
                  <a16:creationId xmlns:a16="http://schemas.microsoft.com/office/drawing/2014/main" id="{08F20AD3-3339-D24E-9CE5-0B952E2B4A8D}"/>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94" name="Freeform 8">
              <a:extLst>
                <a:ext uri="{FF2B5EF4-FFF2-40B4-BE49-F238E27FC236}">
                  <a16:creationId xmlns:a16="http://schemas.microsoft.com/office/drawing/2014/main" id="{08F9D11F-6C65-EC4F-A270-9C3E5E15FFFF}"/>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1195" name="Rectangle 9">
              <a:extLst>
                <a:ext uri="{FF2B5EF4-FFF2-40B4-BE49-F238E27FC236}">
                  <a16:creationId xmlns:a16="http://schemas.microsoft.com/office/drawing/2014/main" id="{2B80CA46-F062-384A-8AFD-7D2AA75DEFDE}"/>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196" name="Rectangle 10">
              <a:extLst>
                <a:ext uri="{FF2B5EF4-FFF2-40B4-BE49-F238E27FC236}">
                  <a16:creationId xmlns:a16="http://schemas.microsoft.com/office/drawing/2014/main" id="{F98095CE-63E3-5B4A-86C8-6143F1116D75}"/>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1197" name="Rectangle 11">
              <a:extLst>
                <a:ext uri="{FF2B5EF4-FFF2-40B4-BE49-F238E27FC236}">
                  <a16:creationId xmlns:a16="http://schemas.microsoft.com/office/drawing/2014/main" id="{2E7C2DAA-1BE2-DF43-A901-D11BBA2CB282}"/>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1198" name="Rectangle 12">
              <a:extLst>
                <a:ext uri="{FF2B5EF4-FFF2-40B4-BE49-F238E27FC236}">
                  <a16:creationId xmlns:a16="http://schemas.microsoft.com/office/drawing/2014/main" id="{46440C13-4311-EA43-93D3-5D72D68330B8}"/>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1199" name="Rectangle 13">
              <a:extLst>
                <a:ext uri="{FF2B5EF4-FFF2-40B4-BE49-F238E27FC236}">
                  <a16:creationId xmlns:a16="http://schemas.microsoft.com/office/drawing/2014/main" id="{E43A4EE1-AAB3-FE49-90DE-991D2C4ECA9B}"/>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00" name="Line 14">
              <a:extLst>
                <a:ext uri="{FF2B5EF4-FFF2-40B4-BE49-F238E27FC236}">
                  <a16:creationId xmlns:a16="http://schemas.microsoft.com/office/drawing/2014/main" id="{4C01DB1F-4581-C343-A42C-EB1DD8F0C633}"/>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01" name="Rectangle 15">
              <a:extLst>
                <a:ext uri="{FF2B5EF4-FFF2-40B4-BE49-F238E27FC236}">
                  <a16:creationId xmlns:a16="http://schemas.microsoft.com/office/drawing/2014/main" id="{9D6D8A4F-B11B-5046-80D2-EA9A8A74D4AD}"/>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1202" name="Rectangle 16">
              <a:extLst>
                <a:ext uri="{FF2B5EF4-FFF2-40B4-BE49-F238E27FC236}">
                  <a16:creationId xmlns:a16="http://schemas.microsoft.com/office/drawing/2014/main" id="{1B7560CD-A6D6-B84A-B26E-8278ED3F6BBD}"/>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03" name="Rectangle 17">
              <a:extLst>
                <a:ext uri="{FF2B5EF4-FFF2-40B4-BE49-F238E27FC236}">
                  <a16:creationId xmlns:a16="http://schemas.microsoft.com/office/drawing/2014/main" id="{35FFDE6B-8CB8-E544-8F9E-090B81F7F1F5}"/>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1204" name="Rectangle 18">
              <a:extLst>
                <a:ext uri="{FF2B5EF4-FFF2-40B4-BE49-F238E27FC236}">
                  <a16:creationId xmlns:a16="http://schemas.microsoft.com/office/drawing/2014/main" id="{D1CD3C61-E936-E44C-8090-F3B90640A01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05" name="Line 19">
              <a:extLst>
                <a:ext uri="{FF2B5EF4-FFF2-40B4-BE49-F238E27FC236}">
                  <a16:creationId xmlns:a16="http://schemas.microsoft.com/office/drawing/2014/main" id="{ED34962D-D500-3349-BFD0-5D26D47130D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06" name="Rectangle 20">
              <a:extLst>
                <a:ext uri="{FF2B5EF4-FFF2-40B4-BE49-F238E27FC236}">
                  <a16:creationId xmlns:a16="http://schemas.microsoft.com/office/drawing/2014/main" id="{A39B4934-1D0F-9C41-AD7E-239A671E1306}"/>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1207" name="Rectangle 21">
              <a:extLst>
                <a:ext uri="{FF2B5EF4-FFF2-40B4-BE49-F238E27FC236}">
                  <a16:creationId xmlns:a16="http://schemas.microsoft.com/office/drawing/2014/main" id="{F17E0B6B-DDF4-3047-A832-7F1447BC4FA8}"/>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08" name="Rectangle 22">
              <a:extLst>
                <a:ext uri="{FF2B5EF4-FFF2-40B4-BE49-F238E27FC236}">
                  <a16:creationId xmlns:a16="http://schemas.microsoft.com/office/drawing/2014/main" id="{0D4C29A7-761D-7341-930E-537AE81D5243}"/>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1209" name="Rectangle 23">
              <a:extLst>
                <a:ext uri="{FF2B5EF4-FFF2-40B4-BE49-F238E27FC236}">
                  <a16:creationId xmlns:a16="http://schemas.microsoft.com/office/drawing/2014/main" id="{D2871EAB-AA36-FA42-B0EE-C0DC2F327D35}"/>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10" name="Line 24">
              <a:extLst>
                <a:ext uri="{FF2B5EF4-FFF2-40B4-BE49-F238E27FC236}">
                  <a16:creationId xmlns:a16="http://schemas.microsoft.com/office/drawing/2014/main" id="{5C9E2668-1696-2E4B-80E7-018F9F03E118}"/>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1" name="Line 25">
              <a:extLst>
                <a:ext uri="{FF2B5EF4-FFF2-40B4-BE49-F238E27FC236}">
                  <a16:creationId xmlns:a16="http://schemas.microsoft.com/office/drawing/2014/main" id="{25F78A77-94FD-284D-93E2-481A4888907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2" name="Line 26">
              <a:extLst>
                <a:ext uri="{FF2B5EF4-FFF2-40B4-BE49-F238E27FC236}">
                  <a16:creationId xmlns:a16="http://schemas.microsoft.com/office/drawing/2014/main" id="{8E49F369-3E48-244C-A1AD-4D8CA6B2D8F5}"/>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3" name="Line 27">
              <a:extLst>
                <a:ext uri="{FF2B5EF4-FFF2-40B4-BE49-F238E27FC236}">
                  <a16:creationId xmlns:a16="http://schemas.microsoft.com/office/drawing/2014/main" id="{0251BA4D-4A0F-B94B-97A5-DF0DF85F54DD}"/>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4" name="Line 28">
              <a:extLst>
                <a:ext uri="{FF2B5EF4-FFF2-40B4-BE49-F238E27FC236}">
                  <a16:creationId xmlns:a16="http://schemas.microsoft.com/office/drawing/2014/main" id="{BC167C9A-935E-4344-A0D1-E7FD903F487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5" name="Line 29">
              <a:extLst>
                <a:ext uri="{FF2B5EF4-FFF2-40B4-BE49-F238E27FC236}">
                  <a16:creationId xmlns:a16="http://schemas.microsoft.com/office/drawing/2014/main" id="{73B31C17-0501-CD41-A786-E9FD5B396570}"/>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16" name="Freeform 30">
              <a:extLst>
                <a:ext uri="{FF2B5EF4-FFF2-40B4-BE49-F238E27FC236}">
                  <a16:creationId xmlns:a16="http://schemas.microsoft.com/office/drawing/2014/main" id="{ABED47E8-9E46-A641-A505-20A584962C11}"/>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17" name="Freeform 31">
              <a:extLst>
                <a:ext uri="{FF2B5EF4-FFF2-40B4-BE49-F238E27FC236}">
                  <a16:creationId xmlns:a16="http://schemas.microsoft.com/office/drawing/2014/main" id="{992D19F3-A18F-A346-8BD5-829E95DB91BF}"/>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18" name="Freeform 32">
              <a:extLst>
                <a:ext uri="{FF2B5EF4-FFF2-40B4-BE49-F238E27FC236}">
                  <a16:creationId xmlns:a16="http://schemas.microsoft.com/office/drawing/2014/main" id="{B45CAC00-5EF0-6A48-8CC3-16BE08FE1975}"/>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19" name="Freeform 33">
              <a:extLst>
                <a:ext uri="{FF2B5EF4-FFF2-40B4-BE49-F238E27FC236}">
                  <a16:creationId xmlns:a16="http://schemas.microsoft.com/office/drawing/2014/main" id="{29F96802-6C92-2C43-81E9-76F7380276FB}"/>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20" name="Freeform 34">
              <a:extLst>
                <a:ext uri="{FF2B5EF4-FFF2-40B4-BE49-F238E27FC236}">
                  <a16:creationId xmlns:a16="http://schemas.microsoft.com/office/drawing/2014/main" id="{335B258D-51D6-864D-A80A-458AB649890B}"/>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21" name="Freeform 35">
              <a:extLst>
                <a:ext uri="{FF2B5EF4-FFF2-40B4-BE49-F238E27FC236}">
                  <a16:creationId xmlns:a16="http://schemas.microsoft.com/office/drawing/2014/main" id="{74140A05-F689-1E47-8C48-53FB1A50BBE7}"/>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22" name="Freeform 36">
              <a:extLst>
                <a:ext uri="{FF2B5EF4-FFF2-40B4-BE49-F238E27FC236}">
                  <a16:creationId xmlns:a16="http://schemas.microsoft.com/office/drawing/2014/main" id="{EC043659-741C-2B45-B90B-B06F31A6045C}"/>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223" name="Line 37">
              <a:extLst>
                <a:ext uri="{FF2B5EF4-FFF2-40B4-BE49-F238E27FC236}">
                  <a16:creationId xmlns:a16="http://schemas.microsoft.com/office/drawing/2014/main" id="{B24B6F39-1E8B-464A-BE31-CC2678E85AD5}"/>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24" name="Freeform 38">
              <a:extLst>
                <a:ext uri="{FF2B5EF4-FFF2-40B4-BE49-F238E27FC236}">
                  <a16:creationId xmlns:a16="http://schemas.microsoft.com/office/drawing/2014/main" id="{B921512B-1899-C145-9692-483030B00045}"/>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1225" name="Rectangle 40">
              <a:extLst>
                <a:ext uri="{FF2B5EF4-FFF2-40B4-BE49-F238E27FC236}">
                  <a16:creationId xmlns:a16="http://schemas.microsoft.com/office/drawing/2014/main" id="{8ADF7647-A081-B947-B934-F10F69F04811}"/>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26" name="Rectangle 41">
              <a:extLst>
                <a:ext uri="{FF2B5EF4-FFF2-40B4-BE49-F238E27FC236}">
                  <a16:creationId xmlns:a16="http://schemas.microsoft.com/office/drawing/2014/main" id="{5D8AB282-5398-EE4A-B364-623C6101DF85}"/>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1227" name="Rectangle 42">
              <a:extLst>
                <a:ext uri="{FF2B5EF4-FFF2-40B4-BE49-F238E27FC236}">
                  <a16:creationId xmlns:a16="http://schemas.microsoft.com/office/drawing/2014/main" id="{FA53C037-366D-5A4E-9B4C-C601A86F99AE}"/>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1228" name="Rectangle 112">
              <a:extLst>
                <a:ext uri="{FF2B5EF4-FFF2-40B4-BE49-F238E27FC236}">
                  <a16:creationId xmlns:a16="http://schemas.microsoft.com/office/drawing/2014/main" id="{20F6DB7A-200E-EC40-BDC2-E1BFB29B51E0}"/>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29" name="Rectangle 113">
              <a:extLst>
                <a:ext uri="{FF2B5EF4-FFF2-40B4-BE49-F238E27FC236}">
                  <a16:creationId xmlns:a16="http://schemas.microsoft.com/office/drawing/2014/main" id="{D4BEFF9D-ED98-034B-8589-6D2850AE228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1230" name="Rectangle 114">
              <a:extLst>
                <a:ext uri="{FF2B5EF4-FFF2-40B4-BE49-F238E27FC236}">
                  <a16:creationId xmlns:a16="http://schemas.microsoft.com/office/drawing/2014/main" id="{C050F907-B0E2-7D4C-B8FA-DF07A8E7FD4C}"/>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31" name="Rectangle 115">
              <a:extLst>
                <a:ext uri="{FF2B5EF4-FFF2-40B4-BE49-F238E27FC236}">
                  <a16:creationId xmlns:a16="http://schemas.microsoft.com/office/drawing/2014/main" id="{089D618A-82C9-004D-8A8D-6F1CA4487558}"/>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1232" name="Rectangle 116">
              <a:extLst>
                <a:ext uri="{FF2B5EF4-FFF2-40B4-BE49-F238E27FC236}">
                  <a16:creationId xmlns:a16="http://schemas.microsoft.com/office/drawing/2014/main" id="{E7B53422-8530-0A44-A026-07DE67C38FB8}"/>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33" name="Rectangle 117">
              <a:extLst>
                <a:ext uri="{FF2B5EF4-FFF2-40B4-BE49-F238E27FC236}">
                  <a16:creationId xmlns:a16="http://schemas.microsoft.com/office/drawing/2014/main" id="{16AD0FA5-7A4E-A941-BBFA-8F9A2643EA59}"/>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1234" name="Rectangle 118">
              <a:extLst>
                <a:ext uri="{FF2B5EF4-FFF2-40B4-BE49-F238E27FC236}">
                  <a16:creationId xmlns:a16="http://schemas.microsoft.com/office/drawing/2014/main" id="{210F952B-4B01-0A4E-903E-29CD086C8CA7}"/>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1235" name="Rectangle 119">
              <a:extLst>
                <a:ext uri="{FF2B5EF4-FFF2-40B4-BE49-F238E27FC236}">
                  <a16:creationId xmlns:a16="http://schemas.microsoft.com/office/drawing/2014/main" id="{509A7005-E4F1-E24C-8385-05504C9390E1}"/>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1236" name="Freeform 120">
              <a:extLst>
                <a:ext uri="{FF2B5EF4-FFF2-40B4-BE49-F238E27FC236}">
                  <a16:creationId xmlns:a16="http://schemas.microsoft.com/office/drawing/2014/main" id="{2F3A86CC-28BE-3140-88DA-1DD810763586}"/>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31075" name="Group 53">
            <a:extLst>
              <a:ext uri="{FF2B5EF4-FFF2-40B4-BE49-F238E27FC236}">
                <a16:creationId xmlns:a16="http://schemas.microsoft.com/office/drawing/2014/main" id="{AACE340B-3E67-8043-B7EA-0469A2782FF0}"/>
              </a:ext>
            </a:extLst>
          </p:cNvPr>
          <p:cNvGrpSpPr>
            <a:grpSpLocks/>
          </p:cNvGrpSpPr>
          <p:nvPr/>
        </p:nvGrpSpPr>
        <p:grpSpPr bwMode="auto">
          <a:xfrm>
            <a:off x="1120775" y="4689476"/>
            <a:ext cx="8853488" cy="1787525"/>
            <a:chOff x="205979" y="1421927"/>
            <a:chExt cx="8853547" cy="1786829"/>
          </a:xfrm>
        </p:grpSpPr>
        <p:sp>
          <p:nvSpPr>
            <p:cNvPr id="131076" name="Line 14">
              <a:extLst>
                <a:ext uri="{FF2B5EF4-FFF2-40B4-BE49-F238E27FC236}">
                  <a16:creationId xmlns:a16="http://schemas.microsoft.com/office/drawing/2014/main" id="{D26F4408-05AD-974C-9819-2C028814C937}"/>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1077" name="Group 55">
              <a:extLst>
                <a:ext uri="{FF2B5EF4-FFF2-40B4-BE49-F238E27FC236}">
                  <a16:creationId xmlns:a16="http://schemas.microsoft.com/office/drawing/2014/main" id="{1BF8E62D-307F-F84F-9C31-B0E008ACB9FC}"/>
                </a:ext>
              </a:extLst>
            </p:cNvPr>
            <p:cNvGrpSpPr>
              <a:grpSpLocks/>
            </p:cNvGrpSpPr>
            <p:nvPr/>
          </p:nvGrpSpPr>
          <p:grpSpPr bwMode="auto">
            <a:xfrm>
              <a:off x="665216" y="1428587"/>
              <a:ext cx="2636625" cy="1236717"/>
              <a:chOff x="207935" y="1428587"/>
              <a:chExt cx="2636625" cy="1236717"/>
            </a:xfrm>
          </p:grpSpPr>
          <p:sp>
            <p:nvSpPr>
              <p:cNvPr id="131167" name="Line 14">
                <a:extLst>
                  <a:ext uri="{FF2B5EF4-FFF2-40B4-BE49-F238E27FC236}">
                    <a16:creationId xmlns:a16="http://schemas.microsoft.com/office/drawing/2014/main" id="{88513475-0A08-8A46-8BCE-A294D098D74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8" name="Line 15">
                <a:extLst>
                  <a:ext uri="{FF2B5EF4-FFF2-40B4-BE49-F238E27FC236}">
                    <a16:creationId xmlns:a16="http://schemas.microsoft.com/office/drawing/2014/main" id="{5FED0440-77AC-2F4F-AD8E-1E1D74507075}"/>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9" name="Rectangle 5">
                <a:extLst>
                  <a:ext uri="{FF2B5EF4-FFF2-40B4-BE49-F238E27FC236}">
                    <a16:creationId xmlns:a16="http://schemas.microsoft.com/office/drawing/2014/main" id="{88A9D903-5895-BF41-9311-48F6A2500EC8}"/>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70" name="Rectangle 6">
                <a:extLst>
                  <a:ext uri="{FF2B5EF4-FFF2-40B4-BE49-F238E27FC236}">
                    <a16:creationId xmlns:a16="http://schemas.microsoft.com/office/drawing/2014/main" id="{9DFE35B4-FF45-2E48-A79F-57BA334DCB4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71" name="Rectangle 7">
                <a:extLst>
                  <a:ext uri="{FF2B5EF4-FFF2-40B4-BE49-F238E27FC236}">
                    <a16:creationId xmlns:a16="http://schemas.microsoft.com/office/drawing/2014/main" id="{17FC50CF-4EC6-864B-9C95-8E08DFA25D16}"/>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72" name="Line 8">
                <a:extLst>
                  <a:ext uri="{FF2B5EF4-FFF2-40B4-BE49-F238E27FC236}">
                    <a16:creationId xmlns:a16="http://schemas.microsoft.com/office/drawing/2014/main" id="{8C5A5FF1-CE76-A84E-8DCC-C8DDFCAC0B09}"/>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73" name="Freeform 9">
                <a:extLst>
                  <a:ext uri="{FF2B5EF4-FFF2-40B4-BE49-F238E27FC236}">
                    <a16:creationId xmlns:a16="http://schemas.microsoft.com/office/drawing/2014/main" id="{0C35B45C-2488-4243-9D9F-6CF76FAAA3D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74" name="Line 11">
                <a:extLst>
                  <a:ext uri="{FF2B5EF4-FFF2-40B4-BE49-F238E27FC236}">
                    <a16:creationId xmlns:a16="http://schemas.microsoft.com/office/drawing/2014/main" id="{B65F67E2-8113-8B4E-8BF1-57AE3599367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75" name="Rectangle 17">
                <a:extLst>
                  <a:ext uri="{FF2B5EF4-FFF2-40B4-BE49-F238E27FC236}">
                    <a16:creationId xmlns:a16="http://schemas.microsoft.com/office/drawing/2014/main" id="{80CB9859-A269-0543-BAC0-23E9FCA62695}"/>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76" name="Rectangle 18">
                <a:extLst>
                  <a:ext uri="{FF2B5EF4-FFF2-40B4-BE49-F238E27FC236}">
                    <a16:creationId xmlns:a16="http://schemas.microsoft.com/office/drawing/2014/main" id="{8D23BF0F-9884-C741-B105-A765F58CD351}"/>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1177" name="Rectangle 19">
                <a:extLst>
                  <a:ext uri="{FF2B5EF4-FFF2-40B4-BE49-F238E27FC236}">
                    <a16:creationId xmlns:a16="http://schemas.microsoft.com/office/drawing/2014/main" id="{EBEF8309-F7B1-D447-8EBC-18B0E8AC6FC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1178" name="Group 1">
                <a:extLst>
                  <a:ext uri="{FF2B5EF4-FFF2-40B4-BE49-F238E27FC236}">
                    <a16:creationId xmlns:a16="http://schemas.microsoft.com/office/drawing/2014/main" id="{5E44D079-D84B-C842-8448-89C5F46353C9}"/>
                  </a:ext>
                </a:extLst>
              </p:cNvPr>
              <p:cNvGrpSpPr>
                <a:grpSpLocks/>
              </p:cNvGrpSpPr>
              <p:nvPr/>
            </p:nvGrpSpPr>
            <p:grpSpPr bwMode="auto">
              <a:xfrm>
                <a:off x="316975" y="2208007"/>
                <a:ext cx="305262" cy="215063"/>
                <a:chOff x="990600" y="5638800"/>
                <a:chExt cx="376238" cy="265113"/>
              </a:xfrm>
            </p:grpSpPr>
            <p:sp>
              <p:nvSpPr>
                <p:cNvPr id="131188" name="Freeform 26">
                  <a:extLst>
                    <a:ext uri="{FF2B5EF4-FFF2-40B4-BE49-F238E27FC236}">
                      <a16:creationId xmlns:a16="http://schemas.microsoft.com/office/drawing/2014/main" id="{422AF1EF-D2D9-7A41-8570-58FA03EB4E8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1189" name="Freeform 28">
                  <a:extLst>
                    <a:ext uri="{FF2B5EF4-FFF2-40B4-BE49-F238E27FC236}">
                      <a16:creationId xmlns:a16="http://schemas.microsoft.com/office/drawing/2014/main" id="{8376157B-397D-3648-9D2B-0472681D418D}"/>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1179" name="Rectangle 29">
                <a:extLst>
                  <a:ext uri="{FF2B5EF4-FFF2-40B4-BE49-F238E27FC236}">
                    <a16:creationId xmlns:a16="http://schemas.microsoft.com/office/drawing/2014/main" id="{172662F2-CEA3-AD43-AD86-53EDACEFC60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80" name="Rectangle 67">
                <a:extLst>
                  <a:ext uri="{FF2B5EF4-FFF2-40B4-BE49-F238E27FC236}">
                    <a16:creationId xmlns:a16="http://schemas.microsoft.com/office/drawing/2014/main" id="{10D524EA-61F9-9046-852D-E5684678B64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1181" name="Oval 68">
                <a:extLst>
                  <a:ext uri="{FF2B5EF4-FFF2-40B4-BE49-F238E27FC236}">
                    <a16:creationId xmlns:a16="http://schemas.microsoft.com/office/drawing/2014/main" id="{7BEC65D2-FEE7-3447-8F4E-A9AECE6B951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82" name="Line 11">
                <a:extLst>
                  <a:ext uri="{FF2B5EF4-FFF2-40B4-BE49-F238E27FC236}">
                    <a16:creationId xmlns:a16="http://schemas.microsoft.com/office/drawing/2014/main" id="{6689A9F7-B24A-7D41-A04D-8E11BCF2DF7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83" name="Rectangle 6">
                <a:extLst>
                  <a:ext uri="{FF2B5EF4-FFF2-40B4-BE49-F238E27FC236}">
                    <a16:creationId xmlns:a16="http://schemas.microsoft.com/office/drawing/2014/main" id="{EEAFA881-16A1-FA45-B77F-E6FCBF34C71F}"/>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84" name="Rectangle 7">
                <a:extLst>
                  <a:ext uri="{FF2B5EF4-FFF2-40B4-BE49-F238E27FC236}">
                    <a16:creationId xmlns:a16="http://schemas.microsoft.com/office/drawing/2014/main" id="{9E92F6E4-3BB6-4F43-9267-CCC82F92FAB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85" name="Line 8">
                <a:extLst>
                  <a:ext uri="{FF2B5EF4-FFF2-40B4-BE49-F238E27FC236}">
                    <a16:creationId xmlns:a16="http://schemas.microsoft.com/office/drawing/2014/main" id="{968646D2-1A7A-E046-98E4-B5BF95C2D14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86" name="Rectangle 17">
                <a:extLst>
                  <a:ext uri="{FF2B5EF4-FFF2-40B4-BE49-F238E27FC236}">
                    <a16:creationId xmlns:a16="http://schemas.microsoft.com/office/drawing/2014/main" id="{A177506A-D715-C147-A301-42CAD48F98FC}"/>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87" name="Rectangle 67">
                <a:extLst>
                  <a:ext uri="{FF2B5EF4-FFF2-40B4-BE49-F238E27FC236}">
                    <a16:creationId xmlns:a16="http://schemas.microsoft.com/office/drawing/2014/main" id="{662DDC14-2BD6-7744-A1D4-105461913D3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1078" name="Group 56">
              <a:extLst>
                <a:ext uri="{FF2B5EF4-FFF2-40B4-BE49-F238E27FC236}">
                  <a16:creationId xmlns:a16="http://schemas.microsoft.com/office/drawing/2014/main" id="{A860434D-2F65-C64D-92A9-36A14904ED0A}"/>
                </a:ext>
              </a:extLst>
            </p:cNvPr>
            <p:cNvGrpSpPr>
              <a:grpSpLocks/>
            </p:cNvGrpSpPr>
            <p:nvPr/>
          </p:nvGrpSpPr>
          <p:grpSpPr bwMode="auto">
            <a:xfrm>
              <a:off x="2675436" y="1430283"/>
              <a:ext cx="2766082" cy="1778473"/>
              <a:chOff x="2522955" y="1430283"/>
              <a:chExt cx="2766082" cy="1778473"/>
            </a:xfrm>
          </p:grpSpPr>
          <p:sp>
            <p:nvSpPr>
              <p:cNvPr id="131140" name="Freeform 32">
                <a:extLst>
                  <a:ext uri="{FF2B5EF4-FFF2-40B4-BE49-F238E27FC236}">
                    <a16:creationId xmlns:a16="http://schemas.microsoft.com/office/drawing/2014/main" id="{FD2BA299-DE61-C247-9CCE-44F1EA70FFB2}"/>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1141" name="Group 119">
                <a:extLst>
                  <a:ext uri="{FF2B5EF4-FFF2-40B4-BE49-F238E27FC236}">
                    <a16:creationId xmlns:a16="http://schemas.microsoft.com/office/drawing/2014/main" id="{8C4681A2-7AFB-A54F-8ADF-3F9FF3343525}"/>
                  </a:ext>
                </a:extLst>
              </p:cNvPr>
              <p:cNvGrpSpPr>
                <a:grpSpLocks/>
              </p:cNvGrpSpPr>
              <p:nvPr/>
            </p:nvGrpSpPr>
            <p:grpSpPr bwMode="auto">
              <a:xfrm>
                <a:off x="2545121" y="1430283"/>
                <a:ext cx="2743916" cy="1236717"/>
                <a:chOff x="89349" y="1428587"/>
                <a:chExt cx="2743916" cy="1236717"/>
              </a:xfrm>
            </p:grpSpPr>
            <p:sp>
              <p:nvSpPr>
                <p:cNvPr id="131143" name="Line 14">
                  <a:extLst>
                    <a:ext uri="{FF2B5EF4-FFF2-40B4-BE49-F238E27FC236}">
                      <a16:creationId xmlns:a16="http://schemas.microsoft.com/office/drawing/2014/main" id="{4B6C382F-4736-BA4B-A028-A5E719D941A5}"/>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44" name="Line 15">
                  <a:extLst>
                    <a:ext uri="{FF2B5EF4-FFF2-40B4-BE49-F238E27FC236}">
                      <a16:creationId xmlns:a16="http://schemas.microsoft.com/office/drawing/2014/main" id="{8F00C60F-EDB0-A74D-AB23-5326C1577C42}"/>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45" name="Line 11">
                  <a:extLst>
                    <a:ext uri="{FF2B5EF4-FFF2-40B4-BE49-F238E27FC236}">
                      <a16:creationId xmlns:a16="http://schemas.microsoft.com/office/drawing/2014/main" id="{CDDF09CD-B1E1-9F44-A2BD-83B2089D341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46" name="Rectangle 5">
                  <a:extLst>
                    <a:ext uri="{FF2B5EF4-FFF2-40B4-BE49-F238E27FC236}">
                      <a16:creationId xmlns:a16="http://schemas.microsoft.com/office/drawing/2014/main" id="{6C507CD4-0C33-224B-9C10-F1A769BF4F1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47" name="Rectangle 6">
                  <a:extLst>
                    <a:ext uri="{FF2B5EF4-FFF2-40B4-BE49-F238E27FC236}">
                      <a16:creationId xmlns:a16="http://schemas.microsoft.com/office/drawing/2014/main" id="{39847B95-BC9C-8C48-BB07-EBA1F79E7F3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48" name="Rectangle 7">
                  <a:extLst>
                    <a:ext uri="{FF2B5EF4-FFF2-40B4-BE49-F238E27FC236}">
                      <a16:creationId xmlns:a16="http://schemas.microsoft.com/office/drawing/2014/main" id="{57F5A490-93D8-7148-AD4B-763F855AFE0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49" name="Line 8">
                  <a:extLst>
                    <a:ext uri="{FF2B5EF4-FFF2-40B4-BE49-F238E27FC236}">
                      <a16:creationId xmlns:a16="http://schemas.microsoft.com/office/drawing/2014/main" id="{44AE54A4-38C3-2D40-8C93-C71EBCF8FF60}"/>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50" name="Freeform 9">
                  <a:extLst>
                    <a:ext uri="{FF2B5EF4-FFF2-40B4-BE49-F238E27FC236}">
                      <a16:creationId xmlns:a16="http://schemas.microsoft.com/office/drawing/2014/main" id="{BCDCE5F8-B5AA-F349-B4B8-CD961EC73BE2}"/>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51" name="Line 11">
                  <a:extLst>
                    <a:ext uri="{FF2B5EF4-FFF2-40B4-BE49-F238E27FC236}">
                      <a16:creationId xmlns:a16="http://schemas.microsoft.com/office/drawing/2014/main" id="{5E512774-A67C-E444-8CBD-53D7E114743F}"/>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52" name="Rectangle 17">
                  <a:extLst>
                    <a:ext uri="{FF2B5EF4-FFF2-40B4-BE49-F238E27FC236}">
                      <a16:creationId xmlns:a16="http://schemas.microsoft.com/office/drawing/2014/main" id="{75927FB2-4346-5B4F-981D-082B199ED595}"/>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53" name="Rectangle 18">
                  <a:extLst>
                    <a:ext uri="{FF2B5EF4-FFF2-40B4-BE49-F238E27FC236}">
                      <a16:creationId xmlns:a16="http://schemas.microsoft.com/office/drawing/2014/main" id="{529B001E-EA67-834A-9252-F39123C9D5A4}"/>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1154" name="Rectangle 19">
                  <a:extLst>
                    <a:ext uri="{FF2B5EF4-FFF2-40B4-BE49-F238E27FC236}">
                      <a16:creationId xmlns:a16="http://schemas.microsoft.com/office/drawing/2014/main" id="{97444D02-4DA5-FD4D-86FC-432C3D87D44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1155" name="Group 1">
                  <a:extLst>
                    <a:ext uri="{FF2B5EF4-FFF2-40B4-BE49-F238E27FC236}">
                      <a16:creationId xmlns:a16="http://schemas.microsoft.com/office/drawing/2014/main" id="{004A5D02-2829-074B-BB7C-FBC3E47BF925}"/>
                    </a:ext>
                  </a:extLst>
                </p:cNvPr>
                <p:cNvGrpSpPr>
                  <a:grpSpLocks/>
                </p:cNvGrpSpPr>
                <p:nvPr/>
              </p:nvGrpSpPr>
              <p:grpSpPr bwMode="auto">
                <a:xfrm>
                  <a:off x="316975" y="2208007"/>
                  <a:ext cx="305262" cy="215063"/>
                  <a:chOff x="990600" y="5638800"/>
                  <a:chExt cx="376238" cy="265113"/>
                </a:xfrm>
              </p:grpSpPr>
              <p:sp>
                <p:nvSpPr>
                  <p:cNvPr id="131165" name="Freeform 26">
                    <a:extLst>
                      <a:ext uri="{FF2B5EF4-FFF2-40B4-BE49-F238E27FC236}">
                        <a16:creationId xmlns:a16="http://schemas.microsoft.com/office/drawing/2014/main" id="{DF1FB075-EA50-D44E-B5B0-E95701E66DD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1166" name="Freeform 28">
                    <a:extLst>
                      <a:ext uri="{FF2B5EF4-FFF2-40B4-BE49-F238E27FC236}">
                        <a16:creationId xmlns:a16="http://schemas.microsoft.com/office/drawing/2014/main" id="{8D99EFDE-62B3-2044-93A5-B4829A315D7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1156" name="Rectangle 29">
                  <a:extLst>
                    <a:ext uri="{FF2B5EF4-FFF2-40B4-BE49-F238E27FC236}">
                      <a16:creationId xmlns:a16="http://schemas.microsoft.com/office/drawing/2014/main" id="{48F74520-A945-B340-BDD8-388AAB12FC92}"/>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57" name="Rectangle 67">
                  <a:extLst>
                    <a:ext uri="{FF2B5EF4-FFF2-40B4-BE49-F238E27FC236}">
                      <a16:creationId xmlns:a16="http://schemas.microsoft.com/office/drawing/2014/main" id="{F1A9F5AC-C14D-8348-8592-ACAD4BB3052D}"/>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1158" name="Oval 68">
                  <a:extLst>
                    <a:ext uri="{FF2B5EF4-FFF2-40B4-BE49-F238E27FC236}">
                      <a16:creationId xmlns:a16="http://schemas.microsoft.com/office/drawing/2014/main" id="{C4A6FA0C-7AB4-8646-8899-77858C2C2B4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59" name="Line 11">
                  <a:extLst>
                    <a:ext uri="{FF2B5EF4-FFF2-40B4-BE49-F238E27FC236}">
                      <a16:creationId xmlns:a16="http://schemas.microsoft.com/office/drawing/2014/main" id="{5FD21793-4384-E54B-BEBE-B9AEF1639FA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0" name="Rectangle 6">
                  <a:extLst>
                    <a:ext uri="{FF2B5EF4-FFF2-40B4-BE49-F238E27FC236}">
                      <a16:creationId xmlns:a16="http://schemas.microsoft.com/office/drawing/2014/main" id="{26AA66A8-D677-004D-89A5-A941A704FC0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61" name="Rectangle 7">
                  <a:extLst>
                    <a:ext uri="{FF2B5EF4-FFF2-40B4-BE49-F238E27FC236}">
                      <a16:creationId xmlns:a16="http://schemas.microsoft.com/office/drawing/2014/main" id="{559BB572-FAA7-1D46-BF86-83855038D5A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62" name="Line 8">
                  <a:extLst>
                    <a:ext uri="{FF2B5EF4-FFF2-40B4-BE49-F238E27FC236}">
                      <a16:creationId xmlns:a16="http://schemas.microsoft.com/office/drawing/2014/main" id="{08B1CF48-6BDB-E646-96E8-F24C4BE7887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3" name="Rectangle 17">
                  <a:extLst>
                    <a:ext uri="{FF2B5EF4-FFF2-40B4-BE49-F238E27FC236}">
                      <a16:creationId xmlns:a16="http://schemas.microsoft.com/office/drawing/2014/main" id="{78A3737B-AC7E-F941-9135-D4FA0F2985A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64" name="Rectangle 67">
                  <a:extLst>
                    <a:ext uri="{FF2B5EF4-FFF2-40B4-BE49-F238E27FC236}">
                      <a16:creationId xmlns:a16="http://schemas.microsoft.com/office/drawing/2014/main" id="{03076A18-BDC5-194E-BDBA-CE229C7E6982}"/>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1142" name="Oval 68">
                <a:extLst>
                  <a:ext uri="{FF2B5EF4-FFF2-40B4-BE49-F238E27FC236}">
                    <a16:creationId xmlns:a16="http://schemas.microsoft.com/office/drawing/2014/main" id="{77C46ACD-6CCE-0041-A0DC-939E0ACB3710}"/>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1079" name="Group 57">
              <a:extLst>
                <a:ext uri="{FF2B5EF4-FFF2-40B4-BE49-F238E27FC236}">
                  <a16:creationId xmlns:a16="http://schemas.microsoft.com/office/drawing/2014/main" id="{BA39364A-1A85-B047-9C10-AA5FC52965DD}"/>
                </a:ext>
              </a:extLst>
            </p:cNvPr>
            <p:cNvGrpSpPr>
              <a:grpSpLocks/>
            </p:cNvGrpSpPr>
            <p:nvPr/>
          </p:nvGrpSpPr>
          <p:grpSpPr bwMode="auto">
            <a:xfrm>
              <a:off x="4800681" y="1421927"/>
              <a:ext cx="2817639" cy="1778473"/>
              <a:chOff x="2522955" y="1430283"/>
              <a:chExt cx="2817639" cy="1778473"/>
            </a:xfrm>
          </p:grpSpPr>
          <p:sp>
            <p:nvSpPr>
              <p:cNvPr id="131113" name="Freeform 32">
                <a:extLst>
                  <a:ext uri="{FF2B5EF4-FFF2-40B4-BE49-F238E27FC236}">
                    <a16:creationId xmlns:a16="http://schemas.microsoft.com/office/drawing/2014/main" id="{EB20C13F-2E2D-6F49-840E-3C5FDB9D0B8D}"/>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1114" name="Group 92">
                <a:extLst>
                  <a:ext uri="{FF2B5EF4-FFF2-40B4-BE49-F238E27FC236}">
                    <a16:creationId xmlns:a16="http://schemas.microsoft.com/office/drawing/2014/main" id="{477875A4-8EC1-C646-971C-96809211E684}"/>
                  </a:ext>
                </a:extLst>
              </p:cNvPr>
              <p:cNvGrpSpPr>
                <a:grpSpLocks/>
              </p:cNvGrpSpPr>
              <p:nvPr/>
            </p:nvGrpSpPr>
            <p:grpSpPr bwMode="auto">
              <a:xfrm>
                <a:off x="2545121" y="1430283"/>
                <a:ext cx="2795473" cy="1236717"/>
                <a:chOff x="89349" y="1428587"/>
                <a:chExt cx="2795473" cy="1236717"/>
              </a:xfrm>
            </p:grpSpPr>
            <p:sp>
              <p:nvSpPr>
                <p:cNvPr id="131116" name="Line 14">
                  <a:extLst>
                    <a:ext uri="{FF2B5EF4-FFF2-40B4-BE49-F238E27FC236}">
                      <a16:creationId xmlns:a16="http://schemas.microsoft.com/office/drawing/2014/main" id="{BE715EDE-124E-AD47-A8E0-9812360318C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17" name="Line 15">
                  <a:extLst>
                    <a:ext uri="{FF2B5EF4-FFF2-40B4-BE49-F238E27FC236}">
                      <a16:creationId xmlns:a16="http://schemas.microsoft.com/office/drawing/2014/main" id="{FAE9ABED-170A-D945-9F89-061876F2D6A6}"/>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18" name="Line 11">
                  <a:extLst>
                    <a:ext uri="{FF2B5EF4-FFF2-40B4-BE49-F238E27FC236}">
                      <a16:creationId xmlns:a16="http://schemas.microsoft.com/office/drawing/2014/main" id="{FF59B9A9-7D8A-4B4F-8948-D83FBA02AF91}"/>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19" name="Rectangle 5">
                  <a:extLst>
                    <a:ext uri="{FF2B5EF4-FFF2-40B4-BE49-F238E27FC236}">
                      <a16:creationId xmlns:a16="http://schemas.microsoft.com/office/drawing/2014/main" id="{19F5F49E-4802-3F44-8168-648723087211}"/>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20" name="Rectangle 6">
                  <a:extLst>
                    <a:ext uri="{FF2B5EF4-FFF2-40B4-BE49-F238E27FC236}">
                      <a16:creationId xmlns:a16="http://schemas.microsoft.com/office/drawing/2014/main" id="{86BA2EE1-D0CC-EC4C-89B1-E4FDD2BC5AC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21" name="Rectangle 7">
                  <a:extLst>
                    <a:ext uri="{FF2B5EF4-FFF2-40B4-BE49-F238E27FC236}">
                      <a16:creationId xmlns:a16="http://schemas.microsoft.com/office/drawing/2014/main" id="{28F21704-0DED-F940-9C15-C78B6E66ECBC}"/>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22" name="Line 8">
                  <a:extLst>
                    <a:ext uri="{FF2B5EF4-FFF2-40B4-BE49-F238E27FC236}">
                      <a16:creationId xmlns:a16="http://schemas.microsoft.com/office/drawing/2014/main" id="{12447EDC-F4A9-D745-8696-6D7F763A056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23" name="Freeform 9">
                  <a:extLst>
                    <a:ext uri="{FF2B5EF4-FFF2-40B4-BE49-F238E27FC236}">
                      <a16:creationId xmlns:a16="http://schemas.microsoft.com/office/drawing/2014/main" id="{B42FE64C-A0A8-C74A-A91A-A37D7157F88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24" name="Line 11">
                  <a:extLst>
                    <a:ext uri="{FF2B5EF4-FFF2-40B4-BE49-F238E27FC236}">
                      <a16:creationId xmlns:a16="http://schemas.microsoft.com/office/drawing/2014/main" id="{5EB55D1D-D993-2A43-9544-3FB9675862C1}"/>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25" name="Rectangle 17">
                  <a:extLst>
                    <a:ext uri="{FF2B5EF4-FFF2-40B4-BE49-F238E27FC236}">
                      <a16:creationId xmlns:a16="http://schemas.microsoft.com/office/drawing/2014/main" id="{45743E63-F6C0-F544-8E71-237ACBA9FED8}"/>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26" name="Rectangle 18">
                  <a:extLst>
                    <a:ext uri="{FF2B5EF4-FFF2-40B4-BE49-F238E27FC236}">
                      <a16:creationId xmlns:a16="http://schemas.microsoft.com/office/drawing/2014/main" id="{29130B6A-23A4-E543-8A95-4D939F570652}"/>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1127" name="Rectangle 19">
                  <a:extLst>
                    <a:ext uri="{FF2B5EF4-FFF2-40B4-BE49-F238E27FC236}">
                      <a16:creationId xmlns:a16="http://schemas.microsoft.com/office/drawing/2014/main" id="{83A43B6F-FDAE-B84D-8D97-6ECB18FFFE0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1128" name="Group 1">
                  <a:extLst>
                    <a:ext uri="{FF2B5EF4-FFF2-40B4-BE49-F238E27FC236}">
                      <a16:creationId xmlns:a16="http://schemas.microsoft.com/office/drawing/2014/main" id="{0C3B4702-0538-C842-95B6-C61440702A14}"/>
                    </a:ext>
                  </a:extLst>
                </p:cNvPr>
                <p:cNvGrpSpPr>
                  <a:grpSpLocks/>
                </p:cNvGrpSpPr>
                <p:nvPr/>
              </p:nvGrpSpPr>
              <p:grpSpPr bwMode="auto">
                <a:xfrm>
                  <a:off x="316975" y="2208007"/>
                  <a:ext cx="305262" cy="215063"/>
                  <a:chOff x="990600" y="5638800"/>
                  <a:chExt cx="376238" cy="265113"/>
                </a:xfrm>
              </p:grpSpPr>
              <p:sp>
                <p:nvSpPr>
                  <p:cNvPr id="131138" name="Freeform 26">
                    <a:extLst>
                      <a:ext uri="{FF2B5EF4-FFF2-40B4-BE49-F238E27FC236}">
                        <a16:creationId xmlns:a16="http://schemas.microsoft.com/office/drawing/2014/main" id="{331B5989-E910-AF4F-B47B-E44A8103871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1139" name="Freeform 28">
                    <a:extLst>
                      <a:ext uri="{FF2B5EF4-FFF2-40B4-BE49-F238E27FC236}">
                        <a16:creationId xmlns:a16="http://schemas.microsoft.com/office/drawing/2014/main" id="{DAA1F0F7-3C57-A54E-8819-8AE2CAC1FA1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1129" name="Rectangle 29">
                  <a:extLst>
                    <a:ext uri="{FF2B5EF4-FFF2-40B4-BE49-F238E27FC236}">
                      <a16:creationId xmlns:a16="http://schemas.microsoft.com/office/drawing/2014/main" id="{4DC0E5EA-1D56-FB4E-9997-348A537F89C3}"/>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30" name="Rectangle 67">
                  <a:extLst>
                    <a:ext uri="{FF2B5EF4-FFF2-40B4-BE49-F238E27FC236}">
                      <a16:creationId xmlns:a16="http://schemas.microsoft.com/office/drawing/2014/main" id="{F9FEAEE3-EDC3-0740-A95F-62652516ED7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1131" name="Oval 68">
                  <a:extLst>
                    <a:ext uri="{FF2B5EF4-FFF2-40B4-BE49-F238E27FC236}">
                      <a16:creationId xmlns:a16="http://schemas.microsoft.com/office/drawing/2014/main" id="{D4290B30-8A4F-A846-BEBC-2F1627AAE376}"/>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32" name="Line 11">
                  <a:extLst>
                    <a:ext uri="{FF2B5EF4-FFF2-40B4-BE49-F238E27FC236}">
                      <a16:creationId xmlns:a16="http://schemas.microsoft.com/office/drawing/2014/main" id="{1212935C-7192-6945-8C2E-82A1A71E9E3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33" name="Rectangle 6">
                  <a:extLst>
                    <a:ext uri="{FF2B5EF4-FFF2-40B4-BE49-F238E27FC236}">
                      <a16:creationId xmlns:a16="http://schemas.microsoft.com/office/drawing/2014/main" id="{64AF6181-F692-7844-B9EF-D51A71E0C7D6}"/>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34" name="Rectangle 7">
                  <a:extLst>
                    <a:ext uri="{FF2B5EF4-FFF2-40B4-BE49-F238E27FC236}">
                      <a16:creationId xmlns:a16="http://schemas.microsoft.com/office/drawing/2014/main" id="{6C8A5357-5AB2-F74E-B5A8-FF2A7E84C295}"/>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35" name="Line 8">
                  <a:extLst>
                    <a:ext uri="{FF2B5EF4-FFF2-40B4-BE49-F238E27FC236}">
                      <a16:creationId xmlns:a16="http://schemas.microsoft.com/office/drawing/2014/main" id="{75401DBA-C3C2-774E-B9BD-368AD9686D7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36" name="Rectangle 17">
                  <a:extLst>
                    <a:ext uri="{FF2B5EF4-FFF2-40B4-BE49-F238E27FC236}">
                      <a16:creationId xmlns:a16="http://schemas.microsoft.com/office/drawing/2014/main" id="{38BE5C86-F8A2-DE4B-B6A3-B954CD47C69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37" name="Rectangle 67">
                  <a:extLst>
                    <a:ext uri="{FF2B5EF4-FFF2-40B4-BE49-F238E27FC236}">
                      <a16:creationId xmlns:a16="http://schemas.microsoft.com/office/drawing/2014/main" id="{18E54631-7B0C-3747-9668-2330F70AC3C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1115" name="Oval 68">
                <a:extLst>
                  <a:ext uri="{FF2B5EF4-FFF2-40B4-BE49-F238E27FC236}">
                    <a16:creationId xmlns:a16="http://schemas.microsoft.com/office/drawing/2014/main" id="{CC95F949-CE1F-0F4B-8C4D-959C10F26D20}"/>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1080" name="Group 58">
              <a:extLst>
                <a:ext uri="{FF2B5EF4-FFF2-40B4-BE49-F238E27FC236}">
                  <a16:creationId xmlns:a16="http://schemas.microsoft.com/office/drawing/2014/main" id="{D99734F5-081D-7047-A7AA-B246A37D55CE}"/>
                </a:ext>
              </a:extLst>
            </p:cNvPr>
            <p:cNvGrpSpPr>
              <a:grpSpLocks/>
            </p:cNvGrpSpPr>
            <p:nvPr/>
          </p:nvGrpSpPr>
          <p:grpSpPr bwMode="auto">
            <a:xfrm>
              <a:off x="6956447" y="1421927"/>
              <a:ext cx="2103079" cy="1770116"/>
              <a:chOff x="2545121" y="1430283"/>
              <a:chExt cx="2103079" cy="1770116"/>
            </a:xfrm>
          </p:grpSpPr>
          <p:sp>
            <p:nvSpPr>
              <p:cNvPr id="131087" name="Freeform 32">
                <a:extLst>
                  <a:ext uri="{FF2B5EF4-FFF2-40B4-BE49-F238E27FC236}">
                    <a16:creationId xmlns:a16="http://schemas.microsoft.com/office/drawing/2014/main" id="{B33BE94A-A2D9-4645-8FE3-D18D3CA4E76C}"/>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1088" name="Group 66">
                <a:extLst>
                  <a:ext uri="{FF2B5EF4-FFF2-40B4-BE49-F238E27FC236}">
                    <a16:creationId xmlns:a16="http://schemas.microsoft.com/office/drawing/2014/main" id="{C270E4B8-7066-5649-AD23-47514570C31A}"/>
                  </a:ext>
                </a:extLst>
              </p:cNvPr>
              <p:cNvGrpSpPr>
                <a:grpSpLocks/>
              </p:cNvGrpSpPr>
              <p:nvPr/>
            </p:nvGrpSpPr>
            <p:grpSpPr bwMode="auto">
              <a:xfrm>
                <a:off x="2545121" y="1430283"/>
                <a:ext cx="2103079" cy="1236717"/>
                <a:chOff x="89349" y="1428587"/>
                <a:chExt cx="2103079" cy="1236717"/>
              </a:xfrm>
            </p:grpSpPr>
            <p:sp>
              <p:nvSpPr>
                <p:cNvPr id="131089" name="Line 14">
                  <a:extLst>
                    <a:ext uri="{FF2B5EF4-FFF2-40B4-BE49-F238E27FC236}">
                      <a16:creationId xmlns:a16="http://schemas.microsoft.com/office/drawing/2014/main" id="{6B99269A-97D0-4B48-9D9E-04DCB6DFA9A8}"/>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0" name="Line 15">
                  <a:extLst>
                    <a:ext uri="{FF2B5EF4-FFF2-40B4-BE49-F238E27FC236}">
                      <a16:creationId xmlns:a16="http://schemas.microsoft.com/office/drawing/2014/main" id="{16B115A4-1D1C-5642-882A-39FBD892747E}"/>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1" name="Line 11">
                  <a:extLst>
                    <a:ext uri="{FF2B5EF4-FFF2-40B4-BE49-F238E27FC236}">
                      <a16:creationId xmlns:a16="http://schemas.microsoft.com/office/drawing/2014/main" id="{169B9FF5-5F15-5A41-AA39-F8F17E73179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2" name="Rectangle 5">
                  <a:extLst>
                    <a:ext uri="{FF2B5EF4-FFF2-40B4-BE49-F238E27FC236}">
                      <a16:creationId xmlns:a16="http://schemas.microsoft.com/office/drawing/2014/main" id="{91FE6CE1-4BCA-2E45-BC95-CE19CC5EA64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093" name="Rectangle 6">
                  <a:extLst>
                    <a:ext uri="{FF2B5EF4-FFF2-40B4-BE49-F238E27FC236}">
                      <a16:creationId xmlns:a16="http://schemas.microsoft.com/office/drawing/2014/main" id="{E0B6C854-FF62-0A41-9DF4-B59DD8322F4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094" name="Rectangle 7">
                  <a:extLst>
                    <a:ext uri="{FF2B5EF4-FFF2-40B4-BE49-F238E27FC236}">
                      <a16:creationId xmlns:a16="http://schemas.microsoft.com/office/drawing/2014/main" id="{EFA01C15-AE8F-2246-A887-23A01B912CE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095" name="Line 8">
                  <a:extLst>
                    <a:ext uri="{FF2B5EF4-FFF2-40B4-BE49-F238E27FC236}">
                      <a16:creationId xmlns:a16="http://schemas.microsoft.com/office/drawing/2014/main" id="{07553052-EBD1-EB44-9B1A-FA81B0D43D7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6" name="Freeform 9">
                  <a:extLst>
                    <a:ext uri="{FF2B5EF4-FFF2-40B4-BE49-F238E27FC236}">
                      <a16:creationId xmlns:a16="http://schemas.microsoft.com/office/drawing/2014/main" id="{F81A5DCE-F10A-944D-B63E-64B9D24389C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097" name="Line 11">
                  <a:extLst>
                    <a:ext uri="{FF2B5EF4-FFF2-40B4-BE49-F238E27FC236}">
                      <a16:creationId xmlns:a16="http://schemas.microsoft.com/office/drawing/2014/main" id="{FA2DEA08-0D5D-4741-9C61-C79FA2B79C9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98" name="Rectangle 17">
                  <a:extLst>
                    <a:ext uri="{FF2B5EF4-FFF2-40B4-BE49-F238E27FC236}">
                      <a16:creationId xmlns:a16="http://schemas.microsoft.com/office/drawing/2014/main" id="{35224893-BDC0-F549-B071-1811111C57D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099" name="Rectangle 18">
                  <a:extLst>
                    <a:ext uri="{FF2B5EF4-FFF2-40B4-BE49-F238E27FC236}">
                      <a16:creationId xmlns:a16="http://schemas.microsoft.com/office/drawing/2014/main" id="{43B5E388-1130-244D-994E-40F92339BA4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1100" name="Rectangle 19">
                  <a:extLst>
                    <a:ext uri="{FF2B5EF4-FFF2-40B4-BE49-F238E27FC236}">
                      <a16:creationId xmlns:a16="http://schemas.microsoft.com/office/drawing/2014/main" id="{74F83969-89DC-4947-A25B-01D4B1572327}"/>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1101" name="Group 1">
                  <a:extLst>
                    <a:ext uri="{FF2B5EF4-FFF2-40B4-BE49-F238E27FC236}">
                      <a16:creationId xmlns:a16="http://schemas.microsoft.com/office/drawing/2014/main" id="{0B60B39D-F033-A447-861E-ACF81C1BB5B7}"/>
                    </a:ext>
                  </a:extLst>
                </p:cNvPr>
                <p:cNvGrpSpPr>
                  <a:grpSpLocks/>
                </p:cNvGrpSpPr>
                <p:nvPr/>
              </p:nvGrpSpPr>
              <p:grpSpPr bwMode="auto">
                <a:xfrm>
                  <a:off x="316975" y="2208007"/>
                  <a:ext cx="305262" cy="215063"/>
                  <a:chOff x="990600" y="5638800"/>
                  <a:chExt cx="376238" cy="265113"/>
                </a:xfrm>
              </p:grpSpPr>
              <p:sp>
                <p:nvSpPr>
                  <p:cNvPr id="131111" name="Freeform 26">
                    <a:extLst>
                      <a:ext uri="{FF2B5EF4-FFF2-40B4-BE49-F238E27FC236}">
                        <a16:creationId xmlns:a16="http://schemas.microsoft.com/office/drawing/2014/main" id="{C33C4ECF-68B4-4140-B6A9-2BF21673EAA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1112" name="Freeform 28">
                    <a:extLst>
                      <a:ext uri="{FF2B5EF4-FFF2-40B4-BE49-F238E27FC236}">
                        <a16:creationId xmlns:a16="http://schemas.microsoft.com/office/drawing/2014/main" id="{11E8DFF2-DF31-E541-8F38-FE67C054D45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1102" name="Rectangle 29">
                  <a:extLst>
                    <a:ext uri="{FF2B5EF4-FFF2-40B4-BE49-F238E27FC236}">
                      <a16:creationId xmlns:a16="http://schemas.microsoft.com/office/drawing/2014/main" id="{DBC80E66-C010-1A42-B5C5-15B4C8BAD66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03" name="Rectangle 67">
                  <a:extLst>
                    <a:ext uri="{FF2B5EF4-FFF2-40B4-BE49-F238E27FC236}">
                      <a16:creationId xmlns:a16="http://schemas.microsoft.com/office/drawing/2014/main" id="{2E853536-0A37-7344-ABB6-C17DB184C59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1104" name="Oval 68">
                  <a:extLst>
                    <a:ext uri="{FF2B5EF4-FFF2-40B4-BE49-F238E27FC236}">
                      <a16:creationId xmlns:a16="http://schemas.microsoft.com/office/drawing/2014/main" id="{AE7633B4-FFB6-2A42-9020-D72781DE42A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105" name="Line 11">
                  <a:extLst>
                    <a:ext uri="{FF2B5EF4-FFF2-40B4-BE49-F238E27FC236}">
                      <a16:creationId xmlns:a16="http://schemas.microsoft.com/office/drawing/2014/main" id="{CF91EB0F-58B5-A841-AC7A-847621A4E23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06" name="Rectangle 6">
                  <a:extLst>
                    <a:ext uri="{FF2B5EF4-FFF2-40B4-BE49-F238E27FC236}">
                      <a16:creationId xmlns:a16="http://schemas.microsoft.com/office/drawing/2014/main" id="{68B1CFBC-877F-D64A-A496-2F08087F152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07" name="Rectangle 7">
                  <a:extLst>
                    <a:ext uri="{FF2B5EF4-FFF2-40B4-BE49-F238E27FC236}">
                      <a16:creationId xmlns:a16="http://schemas.microsoft.com/office/drawing/2014/main" id="{CD5C14D9-5F07-1D49-9092-CF97C5C2193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08" name="Line 8">
                  <a:extLst>
                    <a:ext uri="{FF2B5EF4-FFF2-40B4-BE49-F238E27FC236}">
                      <a16:creationId xmlns:a16="http://schemas.microsoft.com/office/drawing/2014/main" id="{D5DAD764-9BC4-6441-B5FC-605A697B0DEB}"/>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09" name="Rectangle 17">
                  <a:extLst>
                    <a:ext uri="{FF2B5EF4-FFF2-40B4-BE49-F238E27FC236}">
                      <a16:creationId xmlns:a16="http://schemas.microsoft.com/office/drawing/2014/main" id="{E08B92FF-13C3-534E-822A-5FFF46E0FAA3}"/>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1110" name="Rectangle 67">
                  <a:extLst>
                    <a:ext uri="{FF2B5EF4-FFF2-40B4-BE49-F238E27FC236}">
                      <a16:creationId xmlns:a16="http://schemas.microsoft.com/office/drawing/2014/main" id="{3198834E-4815-EB42-8926-B76756B5D44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1081" name="Line 13">
              <a:extLst>
                <a:ext uri="{FF2B5EF4-FFF2-40B4-BE49-F238E27FC236}">
                  <a16:creationId xmlns:a16="http://schemas.microsoft.com/office/drawing/2014/main" id="{3B12C4B3-BB69-2E46-8FA5-6AF572ACCB2B}"/>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82" name="Oval 68">
              <a:extLst>
                <a:ext uri="{FF2B5EF4-FFF2-40B4-BE49-F238E27FC236}">
                  <a16:creationId xmlns:a16="http://schemas.microsoft.com/office/drawing/2014/main" id="{027E2810-3CB9-174A-B328-A282C35B7B2A}"/>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1083" name="Line 11">
              <a:extLst>
                <a:ext uri="{FF2B5EF4-FFF2-40B4-BE49-F238E27FC236}">
                  <a16:creationId xmlns:a16="http://schemas.microsoft.com/office/drawing/2014/main" id="{B7C8590A-E889-0D40-8180-2F0A2162DF52}"/>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84" name="Line 15">
              <a:extLst>
                <a:ext uri="{FF2B5EF4-FFF2-40B4-BE49-F238E27FC236}">
                  <a16:creationId xmlns:a16="http://schemas.microsoft.com/office/drawing/2014/main" id="{9455E104-7891-9446-9D80-34DA4F58C773}"/>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085" name="Rectangle 11">
              <a:extLst>
                <a:ext uri="{FF2B5EF4-FFF2-40B4-BE49-F238E27FC236}">
                  <a16:creationId xmlns:a16="http://schemas.microsoft.com/office/drawing/2014/main" id="{9AC2A3E0-405F-BC46-9209-65B0FB281546}"/>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1086" name="Rectangle 41">
              <a:extLst>
                <a:ext uri="{FF2B5EF4-FFF2-40B4-BE49-F238E27FC236}">
                  <a16:creationId xmlns:a16="http://schemas.microsoft.com/office/drawing/2014/main" id="{06CC2838-9260-4A45-A789-4B75A72B39FF}"/>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Tree>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Title 1">
            <a:extLst>
              <a:ext uri="{FF2B5EF4-FFF2-40B4-BE49-F238E27FC236}">
                <a16:creationId xmlns:a16="http://schemas.microsoft.com/office/drawing/2014/main" id="{2F404780-E4BA-6941-B2A3-7DE98CBFABA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2098" name="Group 1">
            <a:extLst>
              <a:ext uri="{FF2B5EF4-FFF2-40B4-BE49-F238E27FC236}">
                <a16:creationId xmlns:a16="http://schemas.microsoft.com/office/drawing/2014/main" id="{52DE1935-1E44-F640-9122-6F3905145181}"/>
              </a:ext>
            </a:extLst>
          </p:cNvPr>
          <p:cNvGrpSpPr>
            <a:grpSpLocks/>
          </p:cNvGrpSpPr>
          <p:nvPr/>
        </p:nvGrpSpPr>
        <p:grpSpPr bwMode="auto">
          <a:xfrm>
            <a:off x="2019300" y="1827213"/>
            <a:ext cx="7054714" cy="1395412"/>
            <a:chOff x="1052513" y="914400"/>
            <a:chExt cx="7054714" cy="1395413"/>
          </a:xfrm>
        </p:grpSpPr>
        <p:sp>
          <p:nvSpPr>
            <p:cNvPr id="132216" name="Rectangle 4">
              <a:extLst>
                <a:ext uri="{FF2B5EF4-FFF2-40B4-BE49-F238E27FC236}">
                  <a16:creationId xmlns:a16="http://schemas.microsoft.com/office/drawing/2014/main" id="{DFBC17C4-62FB-1448-86B1-3E7A4D795AAB}"/>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2217" name="Rectangle 5">
              <a:extLst>
                <a:ext uri="{FF2B5EF4-FFF2-40B4-BE49-F238E27FC236}">
                  <a16:creationId xmlns:a16="http://schemas.microsoft.com/office/drawing/2014/main" id="{69A6CB14-78FB-2E46-85FB-D408CC72EB38}"/>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2218" name="Rectangle 6">
              <a:extLst>
                <a:ext uri="{FF2B5EF4-FFF2-40B4-BE49-F238E27FC236}">
                  <a16:creationId xmlns:a16="http://schemas.microsoft.com/office/drawing/2014/main" id="{2439C982-30AD-9F4D-81A9-0905AA049062}"/>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19" name="Line 7">
              <a:extLst>
                <a:ext uri="{FF2B5EF4-FFF2-40B4-BE49-F238E27FC236}">
                  <a16:creationId xmlns:a16="http://schemas.microsoft.com/office/drawing/2014/main" id="{EED661C3-F6EE-0743-93E5-B9F2B53C78CB}"/>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20" name="Freeform 8">
              <a:extLst>
                <a:ext uri="{FF2B5EF4-FFF2-40B4-BE49-F238E27FC236}">
                  <a16:creationId xmlns:a16="http://schemas.microsoft.com/office/drawing/2014/main" id="{6D539261-92DB-B444-827D-080452456B6A}"/>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2221" name="Rectangle 9">
              <a:extLst>
                <a:ext uri="{FF2B5EF4-FFF2-40B4-BE49-F238E27FC236}">
                  <a16:creationId xmlns:a16="http://schemas.microsoft.com/office/drawing/2014/main" id="{336E9836-0B95-224B-B443-AB6DB42B3D45}"/>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22" name="Rectangle 10">
              <a:extLst>
                <a:ext uri="{FF2B5EF4-FFF2-40B4-BE49-F238E27FC236}">
                  <a16:creationId xmlns:a16="http://schemas.microsoft.com/office/drawing/2014/main" id="{0952022F-959F-0541-94CB-53B6A22A6EEB}"/>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2223" name="Rectangle 11">
              <a:extLst>
                <a:ext uri="{FF2B5EF4-FFF2-40B4-BE49-F238E27FC236}">
                  <a16:creationId xmlns:a16="http://schemas.microsoft.com/office/drawing/2014/main" id="{8C8C3176-C3C1-F448-A132-66FD55BDCF9E}"/>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2224" name="Rectangle 12">
              <a:extLst>
                <a:ext uri="{FF2B5EF4-FFF2-40B4-BE49-F238E27FC236}">
                  <a16:creationId xmlns:a16="http://schemas.microsoft.com/office/drawing/2014/main" id="{D8AD21D6-5346-4146-BD0E-1631814A4404}"/>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2225" name="Rectangle 13">
              <a:extLst>
                <a:ext uri="{FF2B5EF4-FFF2-40B4-BE49-F238E27FC236}">
                  <a16:creationId xmlns:a16="http://schemas.microsoft.com/office/drawing/2014/main" id="{92190801-1449-8B42-BEB1-3E51909C48B1}"/>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26" name="Line 14">
              <a:extLst>
                <a:ext uri="{FF2B5EF4-FFF2-40B4-BE49-F238E27FC236}">
                  <a16:creationId xmlns:a16="http://schemas.microsoft.com/office/drawing/2014/main" id="{AA0FF67D-2516-C14F-A1EA-CAEF7C942672}"/>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27" name="Rectangle 15">
              <a:extLst>
                <a:ext uri="{FF2B5EF4-FFF2-40B4-BE49-F238E27FC236}">
                  <a16:creationId xmlns:a16="http://schemas.microsoft.com/office/drawing/2014/main" id="{532CBB5C-F900-9E41-94CA-1363A719312B}"/>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2228" name="Rectangle 16">
              <a:extLst>
                <a:ext uri="{FF2B5EF4-FFF2-40B4-BE49-F238E27FC236}">
                  <a16:creationId xmlns:a16="http://schemas.microsoft.com/office/drawing/2014/main" id="{20687217-009F-2345-9950-33C5FECEC9F4}"/>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29" name="Rectangle 17">
              <a:extLst>
                <a:ext uri="{FF2B5EF4-FFF2-40B4-BE49-F238E27FC236}">
                  <a16:creationId xmlns:a16="http://schemas.microsoft.com/office/drawing/2014/main" id="{08805D60-8B20-2644-AD77-BEFD8EEF4DB0}"/>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2230" name="Rectangle 18">
              <a:extLst>
                <a:ext uri="{FF2B5EF4-FFF2-40B4-BE49-F238E27FC236}">
                  <a16:creationId xmlns:a16="http://schemas.microsoft.com/office/drawing/2014/main" id="{4147D93B-7063-B043-9302-CA07B1A9E7C2}"/>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31" name="Line 19">
              <a:extLst>
                <a:ext uri="{FF2B5EF4-FFF2-40B4-BE49-F238E27FC236}">
                  <a16:creationId xmlns:a16="http://schemas.microsoft.com/office/drawing/2014/main" id="{1F6C0366-01BF-A74E-B9DB-B1452A8C27B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2" name="Rectangle 20">
              <a:extLst>
                <a:ext uri="{FF2B5EF4-FFF2-40B4-BE49-F238E27FC236}">
                  <a16:creationId xmlns:a16="http://schemas.microsoft.com/office/drawing/2014/main" id="{1BD6EF7D-5722-3C43-9D32-ED10D71F4A6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2233" name="Rectangle 21">
              <a:extLst>
                <a:ext uri="{FF2B5EF4-FFF2-40B4-BE49-F238E27FC236}">
                  <a16:creationId xmlns:a16="http://schemas.microsoft.com/office/drawing/2014/main" id="{9541A216-33AC-CD4F-A4F2-E262CDB37C17}"/>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34" name="Rectangle 22">
              <a:extLst>
                <a:ext uri="{FF2B5EF4-FFF2-40B4-BE49-F238E27FC236}">
                  <a16:creationId xmlns:a16="http://schemas.microsoft.com/office/drawing/2014/main" id="{89F79D88-74FD-EC40-AF29-69CF2D88A3BD}"/>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2235" name="Rectangle 23">
              <a:extLst>
                <a:ext uri="{FF2B5EF4-FFF2-40B4-BE49-F238E27FC236}">
                  <a16:creationId xmlns:a16="http://schemas.microsoft.com/office/drawing/2014/main" id="{017E61CC-CD6B-6047-9A5C-7BD01AC3764B}"/>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36" name="Line 24">
              <a:extLst>
                <a:ext uri="{FF2B5EF4-FFF2-40B4-BE49-F238E27FC236}">
                  <a16:creationId xmlns:a16="http://schemas.microsoft.com/office/drawing/2014/main" id="{03E02C20-30D8-A844-915A-DC9B32583979}"/>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7" name="Line 25">
              <a:extLst>
                <a:ext uri="{FF2B5EF4-FFF2-40B4-BE49-F238E27FC236}">
                  <a16:creationId xmlns:a16="http://schemas.microsoft.com/office/drawing/2014/main" id="{56E0104C-81E3-9742-9FCE-DD536E352472}"/>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8" name="Line 26">
              <a:extLst>
                <a:ext uri="{FF2B5EF4-FFF2-40B4-BE49-F238E27FC236}">
                  <a16:creationId xmlns:a16="http://schemas.microsoft.com/office/drawing/2014/main" id="{0D72DCD8-5BBE-0F49-A3E2-DF01E0F19DD8}"/>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9" name="Line 27">
              <a:extLst>
                <a:ext uri="{FF2B5EF4-FFF2-40B4-BE49-F238E27FC236}">
                  <a16:creationId xmlns:a16="http://schemas.microsoft.com/office/drawing/2014/main" id="{37FB8573-0EE2-5247-8380-43BA426CA368}"/>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0" name="Line 28">
              <a:extLst>
                <a:ext uri="{FF2B5EF4-FFF2-40B4-BE49-F238E27FC236}">
                  <a16:creationId xmlns:a16="http://schemas.microsoft.com/office/drawing/2014/main" id="{988F386C-C9FF-8E48-B04B-901D9DF7D52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1" name="Line 29">
              <a:extLst>
                <a:ext uri="{FF2B5EF4-FFF2-40B4-BE49-F238E27FC236}">
                  <a16:creationId xmlns:a16="http://schemas.microsoft.com/office/drawing/2014/main" id="{B6BBC8EF-A6CA-B64B-8C14-A1FAA9D77628}"/>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2" name="Freeform 30">
              <a:extLst>
                <a:ext uri="{FF2B5EF4-FFF2-40B4-BE49-F238E27FC236}">
                  <a16:creationId xmlns:a16="http://schemas.microsoft.com/office/drawing/2014/main" id="{78C80ED6-AFF8-9843-B1C2-9C62E6F89693}"/>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3" name="Freeform 31">
              <a:extLst>
                <a:ext uri="{FF2B5EF4-FFF2-40B4-BE49-F238E27FC236}">
                  <a16:creationId xmlns:a16="http://schemas.microsoft.com/office/drawing/2014/main" id="{D8590D2B-5325-4D4B-9DF0-6AC81C76ED96}"/>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4" name="Freeform 32">
              <a:extLst>
                <a:ext uri="{FF2B5EF4-FFF2-40B4-BE49-F238E27FC236}">
                  <a16:creationId xmlns:a16="http://schemas.microsoft.com/office/drawing/2014/main" id="{F98247A0-3210-C841-951C-8455F129B152}"/>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5" name="Freeform 33">
              <a:extLst>
                <a:ext uri="{FF2B5EF4-FFF2-40B4-BE49-F238E27FC236}">
                  <a16:creationId xmlns:a16="http://schemas.microsoft.com/office/drawing/2014/main" id="{B3B05AB2-0655-DC44-9B0A-B36C0471E92A}"/>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6" name="Freeform 34">
              <a:extLst>
                <a:ext uri="{FF2B5EF4-FFF2-40B4-BE49-F238E27FC236}">
                  <a16:creationId xmlns:a16="http://schemas.microsoft.com/office/drawing/2014/main" id="{D4269EC7-4D25-F34E-B6F2-F18A57C98B98}"/>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7" name="Freeform 35">
              <a:extLst>
                <a:ext uri="{FF2B5EF4-FFF2-40B4-BE49-F238E27FC236}">
                  <a16:creationId xmlns:a16="http://schemas.microsoft.com/office/drawing/2014/main" id="{D26ACEBD-0EAC-9044-AEFC-866B75A87AEE}"/>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8" name="Freeform 36">
              <a:extLst>
                <a:ext uri="{FF2B5EF4-FFF2-40B4-BE49-F238E27FC236}">
                  <a16:creationId xmlns:a16="http://schemas.microsoft.com/office/drawing/2014/main" id="{19AC1B3C-32CF-7D42-AA67-DA192695F6F8}"/>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49" name="Line 37">
              <a:extLst>
                <a:ext uri="{FF2B5EF4-FFF2-40B4-BE49-F238E27FC236}">
                  <a16:creationId xmlns:a16="http://schemas.microsoft.com/office/drawing/2014/main" id="{90B6AF52-F0A8-B845-90F3-CCD0BBC34211}"/>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50" name="Freeform 38">
              <a:extLst>
                <a:ext uri="{FF2B5EF4-FFF2-40B4-BE49-F238E27FC236}">
                  <a16:creationId xmlns:a16="http://schemas.microsoft.com/office/drawing/2014/main" id="{56D24211-32B5-9345-83FD-209B67C346E7}"/>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2251" name="Rectangle 40">
              <a:extLst>
                <a:ext uri="{FF2B5EF4-FFF2-40B4-BE49-F238E27FC236}">
                  <a16:creationId xmlns:a16="http://schemas.microsoft.com/office/drawing/2014/main" id="{DDBEBBC3-00CC-1D4F-8B3C-03B28B73899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52" name="Rectangle 41">
              <a:extLst>
                <a:ext uri="{FF2B5EF4-FFF2-40B4-BE49-F238E27FC236}">
                  <a16:creationId xmlns:a16="http://schemas.microsoft.com/office/drawing/2014/main" id="{821AC7B3-D3D3-7C4C-9CCF-BCD34D29344A}"/>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2253" name="Rectangle 42">
              <a:extLst>
                <a:ext uri="{FF2B5EF4-FFF2-40B4-BE49-F238E27FC236}">
                  <a16:creationId xmlns:a16="http://schemas.microsoft.com/office/drawing/2014/main" id="{7A5F1672-9A7C-584F-8295-AEEBBDE83CF3}"/>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2254" name="Rectangle 112">
              <a:extLst>
                <a:ext uri="{FF2B5EF4-FFF2-40B4-BE49-F238E27FC236}">
                  <a16:creationId xmlns:a16="http://schemas.microsoft.com/office/drawing/2014/main" id="{29111F20-BB65-1A4B-B93A-402407ADF511}"/>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55" name="Rectangle 113">
              <a:extLst>
                <a:ext uri="{FF2B5EF4-FFF2-40B4-BE49-F238E27FC236}">
                  <a16:creationId xmlns:a16="http://schemas.microsoft.com/office/drawing/2014/main" id="{C8B87F16-51A7-034F-9581-C0B4EB8FCEA1}"/>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2256" name="Rectangle 114">
              <a:extLst>
                <a:ext uri="{FF2B5EF4-FFF2-40B4-BE49-F238E27FC236}">
                  <a16:creationId xmlns:a16="http://schemas.microsoft.com/office/drawing/2014/main" id="{EDA82158-2331-054B-8C14-0F1021D505E1}"/>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57" name="Rectangle 115">
              <a:extLst>
                <a:ext uri="{FF2B5EF4-FFF2-40B4-BE49-F238E27FC236}">
                  <a16:creationId xmlns:a16="http://schemas.microsoft.com/office/drawing/2014/main" id="{38D7F48C-034D-8C46-BC6A-C67FD6ACDB01}"/>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2258" name="Rectangle 116">
              <a:extLst>
                <a:ext uri="{FF2B5EF4-FFF2-40B4-BE49-F238E27FC236}">
                  <a16:creationId xmlns:a16="http://schemas.microsoft.com/office/drawing/2014/main" id="{378B7C39-90C0-5B41-9B65-4D4F0A4D9AD6}"/>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59" name="Rectangle 117">
              <a:extLst>
                <a:ext uri="{FF2B5EF4-FFF2-40B4-BE49-F238E27FC236}">
                  <a16:creationId xmlns:a16="http://schemas.microsoft.com/office/drawing/2014/main" id="{433A7392-BAE5-DF4C-BCD9-2CFA22487592}"/>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2260" name="Rectangle 118">
              <a:extLst>
                <a:ext uri="{FF2B5EF4-FFF2-40B4-BE49-F238E27FC236}">
                  <a16:creationId xmlns:a16="http://schemas.microsoft.com/office/drawing/2014/main" id="{9EF4A9EE-977F-0746-887A-75DBD920E052}"/>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2261" name="Rectangle 119">
              <a:extLst>
                <a:ext uri="{FF2B5EF4-FFF2-40B4-BE49-F238E27FC236}">
                  <a16:creationId xmlns:a16="http://schemas.microsoft.com/office/drawing/2014/main" id="{BB17BF66-736B-0840-8CCE-704E269F0118}"/>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2262" name="Freeform 120">
              <a:extLst>
                <a:ext uri="{FF2B5EF4-FFF2-40B4-BE49-F238E27FC236}">
                  <a16:creationId xmlns:a16="http://schemas.microsoft.com/office/drawing/2014/main" id="{158CA536-7506-EC4B-A0E1-75FF1498414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32099" name="Oval 2">
            <a:extLst>
              <a:ext uri="{FF2B5EF4-FFF2-40B4-BE49-F238E27FC236}">
                <a16:creationId xmlns:a16="http://schemas.microsoft.com/office/drawing/2014/main" id="{AB2639F2-BF82-E84D-8B35-6008264DF3C6}"/>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32100" name="Group 53">
            <a:extLst>
              <a:ext uri="{FF2B5EF4-FFF2-40B4-BE49-F238E27FC236}">
                <a16:creationId xmlns:a16="http://schemas.microsoft.com/office/drawing/2014/main" id="{B2D0C2BB-6F62-3744-B564-B6C8EB7F2F3C}"/>
              </a:ext>
            </a:extLst>
          </p:cNvPr>
          <p:cNvGrpSpPr>
            <a:grpSpLocks/>
          </p:cNvGrpSpPr>
          <p:nvPr/>
        </p:nvGrpSpPr>
        <p:grpSpPr bwMode="auto">
          <a:xfrm>
            <a:off x="1120775" y="4689476"/>
            <a:ext cx="8853488" cy="1787525"/>
            <a:chOff x="205979" y="1421927"/>
            <a:chExt cx="8853547" cy="1786829"/>
          </a:xfrm>
        </p:grpSpPr>
        <p:sp>
          <p:nvSpPr>
            <p:cNvPr id="132102" name="Line 14">
              <a:extLst>
                <a:ext uri="{FF2B5EF4-FFF2-40B4-BE49-F238E27FC236}">
                  <a16:creationId xmlns:a16="http://schemas.microsoft.com/office/drawing/2014/main" id="{74045938-1DFD-034F-A8FE-D36925669D9B}"/>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2103" name="Group 55">
              <a:extLst>
                <a:ext uri="{FF2B5EF4-FFF2-40B4-BE49-F238E27FC236}">
                  <a16:creationId xmlns:a16="http://schemas.microsoft.com/office/drawing/2014/main" id="{DE3BA0AC-8080-1746-9F5C-835543220A77}"/>
                </a:ext>
              </a:extLst>
            </p:cNvPr>
            <p:cNvGrpSpPr>
              <a:grpSpLocks/>
            </p:cNvGrpSpPr>
            <p:nvPr/>
          </p:nvGrpSpPr>
          <p:grpSpPr bwMode="auto">
            <a:xfrm>
              <a:off x="665216" y="1428587"/>
              <a:ext cx="2636625" cy="1236717"/>
              <a:chOff x="207935" y="1428587"/>
              <a:chExt cx="2636625" cy="1236717"/>
            </a:xfrm>
          </p:grpSpPr>
          <p:sp>
            <p:nvSpPr>
              <p:cNvPr id="132193" name="Line 14">
                <a:extLst>
                  <a:ext uri="{FF2B5EF4-FFF2-40B4-BE49-F238E27FC236}">
                    <a16:creationId xmlns:a16="http://schemas.microsoft.com/office/drawing/2014/main" id="{4F368FD0-8759-3047-8E45-5BD18374D590}"/>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94" name="Line 15">
                <a:extLst>
                  <a:ext uri="{FF2B5EF4-FFF2-40B4-BE49-F238E27FC236}">
                    <a16:creationId xmlns:a16="http://schemas.microsoft.com/office/drawing/2014/main" id="{47053EEC-DE58-104A-84B2-F3B4D85122C9}"/>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95" name="Rectangle 5">
                <a:extLst>
                  <a:ext uri="{FF2B5EF4-FFF2-40B4-BE49-F238E27FC236}">
                    <a16:creationId xmlns:a16="http://schemas.microsoft.com/office/drawing/2014/main" id="{3AA38C78-4CC2-9649-83B2-E83BC2E1B78C}"/>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96" name="Rectangle 6">
                <a:extLst>
                  <a:ext uri="{FF2B5EF4-FFF2-40B4-BE49-F238E27FC236}">
                    <a16:creationId xmlns:a16="http://schemas.microsoft.com/office/drawing/2014/main" id="{ECBBA13D-C0FA-9C41-86F7-A67C515FFE5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97" name="Rectangle 7">
                <a:extLst>
                  <a:ext uri="{FF2B5EF4-FFF2-40B4-BE49-F238E27FC236}">
                    <a16:creationId xmlns:a16="http://schemas.microsoft.com/office/drawing/2014/main" id="{00454931-98FF-0040-82E5-0EBEE510B7E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98" name="Line 8">
                <a:extLst>
                  <a:ext uri="{FF2B5EF4-FFF2-40B4-BE49-F238E27FC236}">
                    <a16:creationId xmlns:a16="http://schemas.microsoft.com/office/drawing/2014/main" id="{D4A869BA-54C7-CA4E-A31F-B3F5F170338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99" name="Freeform 9">
                <a:extLst>
                  <a:ext uri="{FF2B5EF4-FFF2-40B4-BE49-F238E27FC236}">
                    <a16:creationId xmlns:a16="http://schemas.microsoft.com/office/drawing/2014/main" id="{53F28D73-E0DF-1447-A6E2-E99F9ABF11F9}"/>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00" name="Line 11">
                <a:extLst>
                  <a:ext uri="{FF2B5EF4-FFF2-40B4-BE49-F238E27FC236}">
                    <a16:creationId xmlns:a16="http://schemas.microsoft.com/office/drawing/2014/main" id="{397D41A5-7FE8-D740-83F4-948702A59613}"/>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01" name="Rectangle 17">
                <a:extLst>
                  <a:ext uri="{FF2B5EF4-FFF2-40B4-BE49-F238E27FC236}">
                    <a16:creationId xmlns:a16="http://schemas.microsoft.com/office/drawing/2014/main" id="{A379E03F-94D4-3F46-92AF-0D579DA067E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202" name="Rectangle 18">
                <a:extLst>
                  <a:ext uri="{FF2B5EF4-FFF2-40B4-BE49-F238E27FC236}">
                    <a16:creationId xmlns:a16="http://schemas.microsoft.com/office/drawing/2014/main" id="{417AD91A-606B-EC40-B47B-D5D120062C5B}"/>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2203" name="Rectangle 19">
                <a:extLst>
                  <a:ext uri="{FF2B5EF4-FFF2-40B4-BE49-F238E27FC236}">
                    <a16:creationId xmlns:a16="http://schemas.microsoft.com/office/drawing/2014/main" id="{3BC631E9-982F-F445-AD5C-3F2BF49E2325}"/>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2204" name="Group 1">
                <a:extLst>
                  <a:ext uri="{FF2B5EF4-FFF2-40B4-BE49-F238E27FC236}">
                    <a16:creationId xmlns:a16="http://schemas.microsoft.com/office/drawing/2014/main" id="{0F14E4E6-F92F-2D4A-8076-FD5621B8CB2C}"/>
                  </a:ext>
                </a:extLst>
              </p:cNvPr>
              <p:cNvGrpSpPr>
                <a:grpSpLocks/>
              </p:cNvGrpSpPr>
              <p:nvPr/>
            </p:nvGrpSpPr>
            <p:grpSpPr bwMode="auto">
              <a:xfrm>
                <a:off x="316975" y="2208007"/>
                <a:ext cx="305262" cy="215063"/>
                <a:chOff x="990600" y="5638800"/>
                <a:chExt cx="376238" cy="265113"/>
              </a:xfrm>
            </p:grpSpPr>
            <p:sp>
              <p:nvSpPr>
                <p:cNvPr id="132214" name="Freeform 26">
                  <a:extLst>
                    <a:ext uri="{FF2B5EF4-FFF2-40B4-BE49-F238E27FC236}">
                      <a16:creationId xmlns:a16="http://schemas.microsoft.com/office/drawing/2014/main" id="{1CB59015-FD21-F640-A124-F77C054F6B7D}"/>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2215" name="Freeform 28">
                  <a:extLst>
                    <a:ext uri="{FF2B5EF4-FFF2-40B4-BE49-F238E27FC236}">
                      <a16:creationId xmlns:a16="http://schemas.microsoft.com/office/drawing/2014/main" id="{530E0FC1-6E49-CB48-BACB-3DDD91992A8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2205" name="Rectangle 29">
                <a:extLst>
                  <a:ext uri="{FF2B5EF4-FFF2-40B4-BE49-F238E27FC236}">
                    <a16:creationId xmlns:a16="http://schemas.microsoft.com/office/drawing/2014/main" id="{25126826-2B88-194E-8AD5-94430A7D49BB}"/>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206" name="Rectangle 67">
                <a:extLst>
                  <a:ext uri="{FF2B5EF4-FFF2-40B4-BE49-F238E27FC236}">
                    <a16:creationId xmlns:a16="http://schemas.microsoft.com/office/drawing/2014/main" id="{FF4A5FB1-D591-B246-B633-4F89AF1D8BF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2207" name="Oval 68">
                <a:extLst>
                  <a:ext uri="{FF2B5EF4-FFF2-40B4-BE49-F238E27FC236}">
                    <a16:creationId xmlns:a16="http://schemas.microsoft.com/office/drawing/2014/main" id="{3846CA3D-BCDA-3946-BD5B-8C51E7D91E2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208" name="Line 11">
                <a:extLst>
                  <a:ext uri="{FF2B5EF4-FFF2-40B4-BE49-F238E27FC236}">
                    <a16:creationId xmlns:a16="http://schemas.microsoft.com/office/drawing/2014/main" id="{FC79F33B-EC07-DA40-83FA-18ED8BB2BD0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09" name="Rectangle 6">
                <a:extLst>
                  <a:ext uri="{FF2B5EF4-FFF2-40B4-BE49-F238E27FC236}">
                    <a16:creationId xmlns:a16="http://schemas.microsoft.com/office/drawing/2014/main" id="{44C42B1A-DB26-CC4A-BF0A-9D036BEDA401}"/>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210" name="Rectangle 7">
                <a:extLst>
                  <a:ext uri="{FF2B5EF4-FFF2-40B4-BE49-F238E27FC236}">
                    <a16:creationId xmlns:a16="http://schemas.microsoft.com/office/drawing/2014/main" id="{716C7F89-7306-D146-8AE8-232489DD5A0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211" name="Line 8">
                <a:extLst>
                  <a:ext uri="{FF2B5EF4-FFF2-40B4-BE49-F238E27FC236}">
                    <a16:creationId xmlns:a16="http://schemas.microsoft.com/office/drawing/2014/main" id="{C842FE71-64E7-2242-A733-F02917B519A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12" name="Rectangle 17">
                <a:extLst>
                  <a:ext uri="{FF2B5EF4-FFF2-40B4-BE49-F238E27FC236}">
                    <a16:creationId xmlns:a16="http://schemas.microsoft.com/office/drawing/2014/main" id="{8B5EAA7E-5680-344D-B979-E6F2C05EB96A}"/>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213" name="Rectangle 67">
                <a:extLst>
                  <a:ext uri="{FF2B5EF4-FFF2-40B4-BE49-F238E27FC236}">
                    <a16:creationId xmlns:a16="http://schemas.microsoft.com/office/drawing/2014/main" id="{7DE62D3A-40EF-C546-B8F4-5716638E3426}"/>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2104" name="Group 56">
              <a:extLst>
                <a:ext uri="{FF2B5EF4-FFF2-40B4-BE49-F238E27FC236}">
                  <a16:creationId xmlns:a16="http://schemas.microsoft.com/office/drawing/2014/main" id="{C5DC20B7-8C09-2044-A25B-A7CBBEB6953C}"/>
                </a:ext>
              </a:extLst>
            </p:cNvPr>
            <p:cNvGrpSpPr>
              <a:grpSpLocks/>
            </p:cNvGrpSpPr>
            <p:nvPr/>
          </p:nvGrpSpPr>
          <p:grpSpPr bwMode="auto">
            <a:xfrm>
              <a:off x="2675436" y="1430283"/>
              <a:ext cx="2766082" cy="1778473"/>
              <a:chOff x="2522955" y="1430283"/>
              <a:chExt cx="2766082" cy="1778473"/>
            </a:xfrm>
          </p:grpSpPr>
          <p:sp>
            <p:nvSpPr>
              <p:cNvPr id="132166" name="Freeform 32">
                <a:extLst>
                  <a:ext uri="{FF2B5EF4-FFF2-40B4-BE49-F238E27FC236}">
                    <a16:creationId xmlns:a16="http://schemas.microsoft.com/office/drawing/2014/main" id="{6C7067DA-9E8A-6644-A7AA-0726ABCD3E12}"/>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2167" name="Group 119">
                <a:extLst>
                  <a:ext uri="{FF2B5EF4-FFF2-40B4-BE49-F238E27FC236}">
                    <a16:creationId xmlns:a16="http://schemas.microsoft.com/office/drawing/2014/main" id="{AB9D39D1-60C8-104D-B33C-FD6D0D352277}"/>
                  </a:ext>
                </a:extLst>
              </p:cNvPr>
              <p:cNvGrpSpPr>
                <a:grpSpLocks/>
              </p:cNvGrpSpPr>
              <p:nvPr/>
            </p:nvGrpSpPr>
            <p:grpSpPr bwMode="auto">
              <a:xfrm>
                <a:off x="2545121" y="1430283"/>
                <a:ext cx="2743916" cy="1236717"/>
                <a:chOff x="89349" y="1428587"/>
                <a:chExt cx="2743916" cy="1236717"/>
              </a:xfrm>
            </p:grpSpPr>
            <p:sp>
              <p:nvSpPr>
                <p:cNvPr id="132169" name="Line 14">
                  <a:extLst>
                    <a:ext uri="{FF2B5EF4-FFF2-40B4-BE49-F238E27FC236}">
                      <a16:creationId xmlns:a16="http://schemas.microsoft.com/office/drawing/2014/main" id="{10080D6F-BFDA-B240-AEE1-44A9451ED8B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0" name="Line 15">
                  <a:extLst>
                    <a:ext uri="{FF2B5EF4-FFF2-40B4-BE49-F238E27FC236}">
                      <a16:creationId xmlns:a16="http://schemas.microsoft.com/office/drawing/2014/main" id="{6E0C08A0-247B-9042-8871-8ACF4ED889D4}"/>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1" name="Line 11">
                  <a:extLst>
                    <a:ext uri="{FF2B5EF4-FFF2-40B4-BE49-F238E27FC236}">
                      <a16:creationId xmlns:a16="http://schemas.microsoft.com/office/drawing/2014/main" id="{516A93CD-291D-A34A-BC7D-0A92DBB439B5}"/>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2" name="Rectangle 5">
                  <a:extLst>
                    <a:ext uri="{FF2B5EF4-FFF2-40B4-BE49-F238E27FC236}">
                      <a16:creationId xmlns:a16="http://schemas.microsoft.com/office/drawing/2014/main" id="{37D8D216-22B6-E64B-83AF-BF5AE01D4AB8}"/>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73" name="Rectangle 6">
                  <a:extLst>
                    <a:ext uri="{FF2B5EF4-FFF2-40B4-BE49-F238E27FC236}">
                      <a16:creationId xmlns:a16="http://schemas.microsoft.com/office/drawing/2014/main" id="{07CC0AAE-9B24-9F4E-828D-E0813EDFAF2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74" name="Rectangle 7">
                  <a:extLst>
                    <a:ext uri="{FF2B5EF4-FFF2-40B4-BE49-F238E27FC236}">
                      <a16:creationId xmlns:a16="http://schemas.microsoft.com/office/drawing/2014/main" id="{9857A024-6FA4-D444-94D0-2F97964F57A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75" name="Line 8">
                  <a:extLst>
                    <a:ext uri="{FF2B5EF4-FFF2-40B4-BE49-F238E27FC236}">
                      <a16:creationId xmlns:a16="http://schemas.microsoft.com/office/drawing/2014/main" id="{F9C28F06-78E0-D144-B2A7-6ABE85990D3A}"/>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6" name="Freeform 9">
                  <a:extLst>
                    <a:ext uri="{FF2B5EF4-FFF2-40B4-BE49-F238E27FC236}">
                      <a16:creationId xmlns:a16="http://schemas.microsoft.com/office/drawing/2014/main" id="{0C4A60B8-0AF1-764B-AB57-1D1D88B82121}"/>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77" name="Line 11">
                  <a:extLst>
                    <a:ext uri="{FF2B5EF4-FFF2-40B4-BE49-F238E27FC236}">
                      <a16:creationId xmlns:a16="http://schemas.microsoft.com/office/drawing/2014/main" id="{106A05E8-32A7-454E-90AF-8EA022D352E9}"/>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8" name="Rectangle 17">
                  <a:extLst>
                    <a:ext uri="{FF2B5EF4-FFF2-40B4-BE49-F238E27FC236}">
                      <a16:creationId xmlns:a16="http://schemas.microsoft.com/office/drawing/2014/main" id="{08D7AAEB-6CE1-AE4D-A674-5A767C46903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79" name="Rectangle 18">
                  <a:extLst>
                    <a:ext uri="{FF2B5EF4-FFF2-40B4-BE49-F238E27FC236}">
                      <a16:creationId xmlns:a16="http://schemas.microsoft.com/office/drawing/2014/main" id="{D154B4E3-01AE-894C-9321-21280F7A8CEC}"/>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2180" name="Rectangle 19">
                  <a:extLst>
                    <a:ext uri="{FF2B5EF4-FFF2-40B4-BE49-F238E27FC236}">
                      <a16:creationId xmlns:a16="http://schemas.microsoft.com/office/drawing/2014/main" id="{FD130B8D-412F-1342-A85E-DAAFDF2AF9F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2181" name="Group 1">
                  <a:extLst>
                    <a:ext uri="{FF2B5EF4-FFF2-40B4-BE49-F238E27FC236}">
                      <a16:creationId xmlns:a16="http://schemas.microsoft.com/office/drawing/2014/main" id="{4028E995-EE10-2D4A-AC85-1D1B6D82CCA6}"/>
                    </a:ext>
                  </a:extLst>
                </p:cNvPr>
                <p:cNvGrpSpPr>
                  <a:grpSpLocks/>
                </p:cNvGrpSpPr>
                <p:nvPr/>
              </p:nvGrpSpPr>
              <p:grpSpPr bwMode="auto">
                <a:xfrm>
                  <a:off x="316975" y="2208007"/>
                  <a:ext cx="305262" cy="215063"/>
                  <a:chOff x="990600" y="5638800"/>
                  <a:chExt cx="376238" cy="265113"/>
                </a:xfrm>
              </p:grpSpPr>
              <p:sp>
                <p:nvSpPr>
                  <p:cNvPr id="132191" name="Freeform 26">
                    <a:extLst>
                      <a:ext uri="{FF2B5EF4-FFF2-40B4-BE49-F238E27FC236}">
                        <a16:creationId xmlns:a16="http://schemas.microsoft.com/office/drawing/2014/main" id="{BA64CC7D-9F9A-9D41-9F3A-B52E9313BAF4}"/>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2192" name="Freeform 28">
                    <a:extLst>
                      <a:ext uri="{FF2B5EF4-FFF2-40B4-BE49-F238E27FC236}">
                        <a16:creationId xmlns:a16="http://schemas.microsoft.com/office/drawing/2014/main" id="{1DA5F598-651C-3F42-A183-AF52BC2038D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2182" name="Rectangle 29">
                  <a:extLst>
                    <a:ext uri="{FF2B5EF4-FFF2-40B4-BE49-F238E27FC236}">
                      <a16:creationId xmlns:a16="http://schemas.microsoft.com/office/drawing/2014/main" id="{A4D9473B-C467-4F49-81CB-F1D7B469F21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83" name="Rectangle 67">
                  <a:extLst>
                    <a:ext uri="{FF2B5EF4-FFF2-40B4-BE49-F238E27FC236}">
                      <a16:creationId xmlns:a16="http://schemas.microsoft.com/office/drawing/2014/main" id="{9432FC97-FF65-6244-8BBC-CECEF6232A0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2184" name="Oval 68">
                  <a:extLst>
                    <a:ext uri="{FF2B5EF4-FFF2-40B4-BE49-F238E27FC236}">
                      <a16:creationId xmlns:a16="http://schemas.microsoft.com/office/drawing/2014/main" id="{649B23B5-BDB1-944E-86B8-AC12F9E3058A}"/>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85" name="Line 11">
                  <a:extLst>
                    <a:ext uri="{FF2B5EF4-FFF2-40B4-BE49-F238E27FC236}">
                      <a16:creationId xmlns:a16="http://schemas.microsoft.com/office/drawing/2014/main" id="{035011E6-F5F7-A041-9BD4-D4D1271AD41A}"/>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86" name="Rectangle 6">
                  <a:extLst>
                    <a:ext uri="{FF2B5EF4-FFF2-40B4-BE49-F238E27FC236}">
                      <a16:creationId xmlns:a16="http://schemas.microsoft.com/office/drawing/2014/main" id="{0E51B918-4774-354B-8D94-FDC7DF72141C}"/>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87" name="Rectangle 7">
                  <a:extLst>
                    <a:ext uri="{FF2B5EF4-FFF2-40B4-BE49-F238E27FC236}">
                      <a16:creationId xmlns:a16="http://schemas.microsoft.com/office/drawing/2014/main" id="{8BF801E5-91AB-A846-BACB-5D53D987C56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88" name="Line 8">
                  <a:extLst>
                    <a:ext uri="{FF2B5EF4-FFF2-40B4-BE49-F238E27FC236}">
                      <a16:creationId xmlns:a16="http://schemas.microsoft.com/office/drawing/2014/main" id="{4213A5CE-C1C1-6343-B759-3FFF2599C67F}"/>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89" name="Rectangle 17">
                  <a:extLst>
                    <a:ext uri="{FF2B5EF4-FFF2-40B4-BE49-F238E27FC236}">
                      <a16:creationId xmlns:a16="http://schemas.microsoft.com/office/drawing/2014/main" id="{71B91E31-EDBC-5D4A-AD4E-4BC448D6657A}"/>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90" name="Rectangle 67">
                  <a:extLst>
                    <a:ext uri="{FF2B5EF4-FFF2-40B4-BE49-F238E27FC236}">
                      <a16:creationId xmlns:a16="http://schemas.microsoft.com/office/drawing/2014/main" id="{79157E1C-D9B2-9147-9AC2-C058BA35749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2168" name="Oval 68">
                <a:extLst>
                  <a:ext uri="{FF2B5EF4-FFF2-40B4-BE49-F238E27FC236}">
                    <a16:creationId xmlns:a16="http://schemas.microsoft.com/office/drawing/2014/main" id="{92E7CCDE-9451-E742-8DE4-5780A3EB2691}"/>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2105" name="Group 57">
              <a:extLst>
                <a:ext uri="{FF2B5EF4-FFF2-40B4-BE49-F238E27FC236}">
                  <a16:creationId xmlns:a16="http://schemas.microsoft.com/office/drawing/2014/main" id="{CC6B3CE0-D5E0-204B-9542-8D1F2EC1823C}"/>
                </a:ext>
              </a:extLst>
            </p:cNvPr>
            <p:cNvGrpSpPr>
              <a:grpSpLocks/>
            </p:cNvGrpSpPr>
            <p:nvPr/>
          </p:nvGrpSpPr>
          <p:grpSpPr bwMode="auto">
            <a:xfrm>
              <a:off x="4800681" y="1421927"/>
              <a:ext cx="2817639" cy="1778473"/>
              <a:chOff x="2522955" y="1430283"/>
              <a:chExt cx="2817639" cy="1778473"/>
            </a:xfrm>
          </p:grpSpPr>
          <p:sp>
            <p:nvSpPr>
              <p:cNvPr id="132139" name="Freeform 32">
                <a:extLst>
                  <a:ext uri="{FF2B5EF4-FFF2-40B4-BE49-F238E27FC236}">
                    <a16:creationId xmlns:a16="http://schemas.microsoft.com/office/drawing/2014/main" id="{F5138CE4-BE47-8E48-9241-E4820E3BEC5B}"/>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2140" name="Group 92">
                <a:extLst>
                  <a:ext uri="{FF2B5EF4-FFF2-40B4-BE49-F238E27FC236}">
                    <a16:creationId xmlns:a16="http://schemas.microsoft.com/office/drawing/2014/main" id="{2B4AFB00-55A7-A64E-9377-09F0101BB8C7}"/>
                  </a:ext>
                </a:extLst>
              </p:cNvPr>
              <p:cNvGrpSpPr>
                <a:grpSpLocks/>
              </p:cNvGrpSpPr>
              <p:nvPr/>
            </p:nvGrpSpPr>
            <p:grpSpPr bwMode="auto">
              <a:xfrm>
                <a:off x="2545121" y="1430283"/>
                <a:ext cx="2795473" cy="1236717"/>
                <a:chOff x="89349" y="1428587"/>
                <a:chExt cx="2795473" cy="1236717"/>
              </a:xfrm>
            </p:grpSpPr>
            <p:sp>
              <p:nvSpPr>
                <p:cNvPr id="132142" name="Line 14">
                  <a:extLst>
                    <a:ext uri="{FF2B5EF4-FFF2-40B4-BE49-F238E27FC236}">
                      <a16:creationId xmlns:a16="http://schemas.microsoft.com/office/drawing/2014/main" id="{45E2219D-B7D1-A04A-8C21-D40A25935DAA}"/>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3" name="Line 15">
                  <a:extLst>
                    <a:ext uri="{FF2B5EF4-FFF2-40B4-BE49-F238E27FC236}">
                      <a16:creationId xmlns:a16="http://schemas.microsoft.com/office/drawing/2014/main" id="{8C0406A3-B607-4A48-9273-D9EC46CDD643}"/>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4" name="Line 11">
                  <a:extLst>
                    <a:ext uri="{FF2B5EF4-FFF2-40B4-BE49-F238E27FC236}">
                      <a16:creationId xmlns:a16="http://schemas.microsoft.com/office/drawing/2014/main" id="{5A27233D-1EE4-FC49-9B91-8AEA95A3608A}"/>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5" name="Rectangle 5">
                  <a:extLst>
                    <a:ext uri="{FF2B5EF4-FFF2-40B4-BE49-F238E27FC236}">
                      <a16:creationId xmlns:a16="http://schemas.microsoft.com/office/drawing/2014/main" id="{2EAD5E77-D57A-124E-911D-B0BEF0518B20}"/>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46" name="Rectangle 6">
                  <a:extLst>
                    <a:ext uri="{FF2B5EF4-FFF2-40B4-BE49-F238E27FC236}">
                      <a16:creationId xmlns:a16="http://schemas.microsoft.com/office/drawing/2014/main" id="{4DB4325E-042A-854D-AF3B-BC14F43E2BB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47" name="Rectangle 7">
                  <a:extLst>
                    <a:ext uri="{FF2B5EF4-FFF2-40B4-BE49-F238E27FC236}">
                      <a16:creationId xmlns:a16="http://schemas.microsoft.com/office/drawing/2014/main" id="{D46D177F-0692-8449-AF10-83D87E58726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48" name="Line 8">
                  <a:extLst>
                    <a:ext uri="{FF2B5EF4-FFF2-40B4-BE49-F238E27FC236}">
                      <a16:creationId xmlns:a16="http://schemas.microsoft.com/office/drawing/2014/main" id="{544B638D-6917-864D-BC2F-47AD444C4398}"/>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9" name="Freeform 9">
                  <a:extLst>
                    <a:ext uri="{FF2B5EF4-FFF2-40B4-BE49-F238E27FC236}">
                      <a16:creationId xmlns:a16="http://schemas.microsoft.com/office/drawing/2014/main" id="{14836B71-D4AF-6146-B8F1-46957308278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50" name="Line 11">
                  <a:extLst>
                    <a:ext uri="{FF2B5EF4-FFF2-40B4-BE49-F238E27FC236}">
                      <a16:creationId xmlns:a16="http://schemas.microsoft.com/office/drawing/2014/main" id="{6D0D7A7C-AE04-604E-BE83-592E0632FA4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51" name="Rectangle 17">
                  <a:extLst>
                    <a:ext uri="{FF2B5EF4-FFF2-40B4-BE49-F238E27FC236}">
                      <a16:creationId xmlns:a16="http://schemas.microsoft.com/office/drawing/2014/main" id="{8AD006AD-9773-DC43-8343-E1BD486535BC}"/>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52" name="Rectangle 18">
                  <a:extLst>
                    <a:ext uri="{FF2B5EF4-FFF2-40B4-BE49-F238E27FC236}">
                      <a16:creationId xmlns:a16="http://schemas.microsoft.com/office/drawing/2014/main" id="{A8BFF736-1C3E-1E44-B525-1C16324AF94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2153" name="Rectangle 19">
                  <a:extLst>
                    <a:ext uri="{FF2B5EF4-FFF2-40B4-BE49-F238E27FC236}">
                      <a16:creationId xmlns:a16="http://schemas.microsoft.com/office/drawing/2014/main" id="{EDE8D1A3-C925-F249-8D97-4C2C1595E98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2154" name="Group 1">
                  <a:extLst>
                    <a:ext uri="{FF2B5EF4-FFF2-40B4-BE49-F238E27FC236}">
                      <a16:creationId xmlns:a16="http://schemas.microsoft.com/office/drawing/2014/main" id="{A592042F-5A54-2848-AC43-37DF66C066E0}"/>
                    </a:ext>
                  </a:extLst>
                </p:cNvPr>
                <p:cNvGrpSpPr>
                  <a:grpSpLocks/>
                </p:cNvGrpSpPr>
                <p:nvPr/>
              </p:nvGrpSpPr>
              <p:grpSpPr bwMode="auto">
                <a:xfrm>
                  <a:off x="316975" y="2208007"/>
                  <a:ext cx="305262" cy="215063"/>
                  <a:chOff x="990600" y="5638800"/>
                  <a:chExt cx="376238" cy="265113"/>
                </a:xfrm>
              </p:grpSpPr>
              <p:sp>
                <p:nvSpPr>
                  <p:cNvPr id="132164" name="Freeform 26">
                    <a:extLst>
                      <a:ext uri="{FF2B5EF4-FFF2-40B4-BE49-F238E27FC236}">
                        <a16:creationId xmlns:a16="http://schemas.microsoft.com/office/drawing/2014/main" id="{2A3C8718-496C-9340-A6FA-EA9FFFAC3EE9}"/>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2165" name="Freeform 28">
                    <a:extLst>
                      <a:ext uri="{FF2B5EF4-FFF2-40B4-BE49-F238E27FC236}">
                        <a16:creationId xmlns:a16="http://schemas.microsoft.com/office/drawing/2014/main" id="{933B1BBE-7831-A748-904E-2D37B9E9C726}"/>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2155" name="Rectangle 29">
                  <a:extLst>
                    <a:ext uri="{FF2B5EF4-FFF2-40B4-BE49-F238E27FC236}">
                      <a16:creationId xmlns:a16="http://schemas.microsoft.com/office/drawing/2014/main" id="{0ADA63D9-9222-484E-B00A-A18FD29C141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56" name="Rectangle 67">
                  <a:extLst>
                    <a:ext uri="{FF2B5EF4-FFF2-40B4-BE49-F238E27FC236}">
                      <a16:creationId xmlns:a16="http://schemas.microsoft.com/office/drawing/2014/main" id="{9F77E4F5-7CBA-D14F-ABAF-E9A6EA5EE1F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2157" name="Oval 68">
                  <a:extLst>
                    <a:ext uri="{FF2B5EF4-FFF2-40B4-BE49-F238E27FC236}">
                      <a16:creationId xmlns:a16="http://schemas.microsoft.com/office/drawing/2014/main" id="{8B08C7D3-4AA4-5E46-9DE5-3FAB9917BA0F}"/>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58" name="Line 11">
                  <a:extLst>
                    <a:ext uri="{FF2B5EF4-FFF2-40B4-BE49-F238E27FC236}">
                      <a16:creationId xmlns:a16="http://schemas.microsoft.com/office/drawing/2014/main" id="{1572FAEF-4965-C844-B7B3-325DC033432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59" name="Rectangle 6">
                  <a:extLst>
                    <a:ext uri="{FF2B5EF4-FFF2-40B4-BE49-F238E27FC236}">
                      <a16:creationId xmlns:a16="http://schemas.microsoft.com/office/drawing/2014/main" id="{D769AA28-6B29-4D4F-8124-1C49B915B944}"/>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60" name="Rectangle 7">
                  <a:extLst>
                    <a:ext uri="{FF2B5EF4-FFF2-40B4-BE49-F238E27FC236}">
                      <a16:creationId xmlns:a16="http://schemas.microsoft.com/office/drawing/2014/main" id="{82DF6B6F-4D2E-D249-8C6B-463C64852B24}"/>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61" name="Line 8">
                  <a:extLst>
                    <a:ext uri="{FF2B5EF4-FFF2-40B4-BE49-F238E27FC236}">
                      <a16:creationId xmlns:a16="http://schemas.microsoft.com/office/drawing/2014/main" id="{4FE0762E-9E34-2043-87FC-42BE6BC8161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62" name="Rectangle 17">
                  <a:extLst>
                    <a:ext uri="{FF2B5EF4-FFF2-40B4-BE49-F238E27FC236}">
                      <a16:creationId xmlns:a16="http://schemas.microsoft.com/office/drawing/2014/main" id="{56AFE614-9CAD-4C4C-9A78-41E4B046A45D}"/>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63" name="Rectangle 67">
                  <a:extLst>
                    <a:ext uri="{FF2B5EF4-FFF2-40B4-BE49-F238E27FC236}">
                      <a16:creationId xmlns:a16="http://schemas.microsoft.com/office/drawing/2014/main" id="{0B5954D7-E982-C245-8E87-871F5C8A299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2141" name="Oval 68">
                <a:extLst>
                  <a:ext uri="{FF2B5EF4-FFF2-40B4-BE49-F238E27FC236}">
                    <a16:creationId xmlns:a16="http://schemas.microsoft.com/office/drawing/2014/main" id="{E321478B-7F48-FD4D-BF7B-6DFBE7C73483}"/>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2106" name="Group 58">
              <a:extLst>
                <a:ext uri="{FF2B5EF4-FFF2-40B4-BE49-F238E27FC236}">
                  <a16:creationId xmlns:a16="http://schemas.microsoft.com/office/drawing/2014/main" id="{6D87277E-4B63-AC49-BAF1-BD26FEAA4F56}"/>
                </a:ext>
              </a:extLst>
            </p:cNvPr>
            <p:cNvGrpSpPr>
              <a:grpSpLocks/>
            </p:cNvGrpSpPr>
            <p:nvPr/>
          </p:nvGrpSpPr>
          <p:grpSpPr bwMode="auto">
            <a:xfrm>
              <a:off x="6956447" y="1421927"/>
              <a:ext cx="2103079" cy="1770116"/>
              <a:chOff x="2545121" y="1430283"/>
              <a:chExt cx="2103079" cy="1770116"/>
            </a:xfrm>
          </p:grpSpPr>
          <p:sp>
            <p:nvSpPr>
              <p:cNvPr id="132113" name="Freeform 32">
                <a:extLst>
                  <a:ext uri="{FF2B5EF4-FFF2-40B4-BE49-F238E27FC236}">
                    <a16:creationId xmlns:a16="http://schemas.microsoft.com/office/drawing/2014/main" id="{AD9C5371-F359-4548-A4A2-C698AADC43A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2114" name="Group 66">
                <a:extLst>
                  <a:ext uri="{FF2B5EF4-FFF2-40B4-BE49-F238E27FC236}">
                    <a16:creationId xmlns:a16="http://schemas.microsoft.com/office/drawing/2014/main" id="{F510CA40-4893-E14A-8650-990B15B1A794}"/>
                  </a:ext>
                </a:extLst>
              </p:cNvPr>
              <p:cNvGrpSpPr>
                <a:grpSpLocks/>
              </p:cNvGrpSpPr>
              <p:nvPr/>
            </p:nvGrpSpPr>
            <p:grpSpPr bwMode="auto">
              <a:xfrm>
                <a:off x="2545121" y="1430283"/>
                <a:ext cx="2103079" cy="1236717"/>
                <a:chOff x="89349" y="1428587"/>
                <a:chExt cx="2103079" cy="1236717"/>
              </a:xfrm>
            </p:grpSpPr>
            <p:sp>
              <p:nvSpPr>
                <p:cNvPr id="132115" name="Line 14">
                  <a:extLst>
                    <a:ext uri="{FF2B5EF4-FFF2-40B4-BE49-F238E27FC236}">
                      <a16:creationId xmlns:a16="http://schemas.microsoft.com/office/drawing/2014/main" id="{7576E670-C4A0-D045-8F2E-DC80428CD8F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6" name="Line 15">
                  <a:extLst>
                    <a:ext uri="{FF2B5EF4-FFF2-40B4-BE49-F238E27FC236}">
                      <a16:creationId xmlns:a16="http://schemas.microsoft.com/office/drawing/2014/main" id="{98F2D802-43D3-1F41-BFBD-12147EF9690C}"/>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7" name="Line 11">
                  <a:extLst>
                    <a:ext uri="{FF2B5EF4-FFF2-40B4-BE49-F238E27FC236}">
                      <a16:creationId xmlns:a16="http://schemas.microsoft.com/office/drawing/2014/main" id="{F89F2D80-E3EE-A040-AE91-E9825BF06520}"/>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8" name="Rectangle 5">
                  <a:extLst>
                    <a:ext uri="{FF2B5EF4-FFF2-40B4-BE49-F238E27FC236}">
                      <a16:creationId xmlns:a16="http://schemas.microsoft.com/office/drawing/2014/main" id="{E5F01CF5-F1C6-6846-B69F-661790515E8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19" name="Rectangle 6">
                  <a:extLst>
                    <a:ext uri="{FF2B5EF4-FFF2-40B4-BE49-F238E27FC236}">
                      <a16:creationId xmlns:a16="http://schemas.microsoft.com/office/drawing/2014/main" id="{0F88C2BF-3E3A-8544-A41D-BFAC49FA899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20" name="Rectangle 7">
                  <a:extLst>
                    <a:ext uri="{FF2B5EF4-FFF2-40B4-BE49-F238E27FC236}">
                      <a16:creationId xmlns:a16="http://schemas.microsoft.com/office/drawing/2014/main" id="{40E326AE-4BF8-7D4C-B932-B2EC5FE31C90}"/>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21" name="Line 8">
                  <a:extLst>
                    <a:ext uri="{FF2B5EF4-FFF2-40B4-BE49-F238E27FC236}">
                      <a16:creationId xmlns:a16="http://schemas.microsoft.com/office/drawing/2014/main" id="{31C6E1B4-F11A-5445-9730-958C82D3CB92}"/>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2" name="Freeform 9">
                  <a:extLst>
                    <a:ext uri="{FF2B5EF4-FFF2-40B4-BE49-F238E27FC236}">
                      <a16:creationId xmlns:a16="http://schemas.microsoft.com/office/drawing/2014/main" id="{401056F2-DE3D-4146-A933-1563CF3D6E4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123" name="Line 11">
                  <a:extLst>
                    <a:ext uri="{FF2B5EF4-FFF2-40B4-BE49-F238E27FC236}">
                      <a16:creationId xmlns:a16="http://schemas.microsoft.com/office/drawing/2014/main" id="{EC9C75BA-E7F3-3544-A8E0-D27DCF45BEA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24" name="Rectangle 17">
                  <a:extLst>
                    <a:ext uri="{FF2B5EF4-FFF2-40B4-BE49-F238E27FC236}">
                      <a16:creationId xmlns:a16="http://schemas.microsoft.com/office/drawing/2014/main" id="{7830FE54-D81D-8347-A921-D37A3DA4F75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25" name="Rectangle 18">
                  <a:extLst>
                    <a:ext uri="{FF2B5EF4-FFF2-40B4-BE49-F238E27FC236}">
                      <a16:creationId xmlns:a16="http://schemas.microsoft.com/office/drawing/2014/main" id="{F8B74D40-A9E8-A247-9577-5341170D7569}"/>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2126" name="Rectangle 19">
                  <a:extLst>
                    <a:ext uri="{FF2B5EF4-FFF2-40B4-BE49-F238E27FC236}">
                      <a16:creationId xmlns:a16="http://schemas.microsoft.com/office/drawing/2014/main" id="{564DCBBF-DF39-8A42-BEAB-D237CF704D2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2127" name="Group 1">
                  <a:extLst>
                    <a:ext uri="{FF2B5EF4-FFF2-40B4-BE49-F238E27FC236}">
                      <a16:creationId xmlns:a16="http://schemas.microsoft.com/office/drawing/2014/main" id="{09B6E1DC-95DE-D744-A71C-45ABD216BB1F}"/>
                    </a:ext>
                  </a:extLst>
                </p:cNvPr>
                <p:cNvGrpSpPr>
                  <a:grpSpLocks/>
                </p:cNvGrpSpPr>
                <p:nvPr/>
              </p:nvGrpSpPr>
              <p:grpSpPr bwMode="auto">
                <a:xfrm>
                  <a:off x="316975" y="2208007"/>
                  <a:ext cx="305262" cy="215063"/>
                  <a:chOff x="990600" y="5638800"/>
                  <a:chExt cx="376238" cy="265113"/>
                </a:xfrm>
              </p:grpSpPr>
              <p:sp>
                <p:nvSpPr>
                  <p:cNvPr id="132137" name="Freeform 26">
                    <a:extLst>
                      <a:ext uri="{FF2B5EF4-FFF2-40B4-BE49-F238E27FC236}">
                        <a16:creationId xmlns:a16="http://schemas.microsoft.com/office/drawing/2014/main" id="{A40E4551-4E4B-AA45-948C-82BD9C83E0E9}"/>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2138" name="Freeform 28">
                    <a:extLst>
                      <a:ext uri="{FF2B5EF4-FFF2-40B4-BE49-F238E27FC236}">
                        <a16:creationId xmlns:a16="http://schemas.microsoft.com/office/drawing/2014/main" id="{26560888-DD08-7142-9109-1C1CE8479DA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2128" name="Rectangle 29">
                  <a:extLst>
                    <a:ext uri="{FF2B5EF4-FFF2-40B4-BE49-F238E27FC236}">
                      <a16:creationId xmlns:a16="http://schemas.microsoft.com/office/drawing/2014/main" id="{5F083CD9-5E8A-D444-8006-FCD73377C81F}"/>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29" name="Rectangle 67">
                  <a:extLst>
                    <a:ext uri="{FF2B5EF4-FFF2-40B4-BE49-F238E27FC236}">
                      <a16:creationId xmlns:a16="http://schemas.microsoft.com/office/drawing/2014/main" id="{5B211A70-4098-874F-B1A5-E28E71DEE108}"/>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2130" name="Oval 68">
                  <a:extLst>
                    <a:ext uri="{FF2B5EF4-FFF2-40B4-BE49-F238E27FC236}">
                      <a16:creationId xmlns:a16="http://schemas.microsoft.com/office/drawing/2014/main" id="{40671B8B-A207-1E41-9D2F-7D84D378DC2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31" name="Line 11">
                  <a:extLst>
                    <a:ext uri="{FF2B5EF4-FFF2-40B4-BE49-F238E27FC236}">
                      <a16:creationId xmlns:a16="http://schemas.microsoft.com/office/drawing/2014/main" id="{FDA92183-4DBB-9042-A72B-DCC750F0115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32" name="Rectangle 6">
                  <a:extLst>
                    <a:ext uri="{FF2B5EF4-FFF2-40B4-BE49-F238E27FC236}">
                      <a16:creationId xmlns:a16="http://schemas.microsoft.com/office/drawing/2014/main" id="{D87F4D97-BA4B-3D4B-A42A-F26F7D6E1FF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33" name="Rectangle 7">
                  <a:extLst>
                    <a:ext uri="{FF2B5EF4-FFF2-40B4-BE49-F238E27FC236}">
                      <a16:creationId xmlns:a16="http://schemas.microsoft.com/office/drawing/2014/main" id="{164A3674-ACE6-3446-896A-2DB1BABC92F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34" name="Line 8">
                  <a:extLst>
                    <a:ext uri="{FF2B5EF4-FFF2-40B4-BE49-F238E27FC236}">
                      <a16:creationId xmlns:a16="http://schemas.microsoft.com/office/drawing/2014/main" id="{35A7D359-7E5D-D941-8A68-ECA76947D00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35" name="Rectangle 17">
                  <a:extLst>
                    <a:ext uri="{FF2B5EF4-FFF2-40B4-BE49-F238E27FC236}">
                      <a16:creationId xmlns:a16="http://schemas.microsoft.com/office/drawing/2014/main" id="{6988CC3C-6ABE-674C-9C2F-65DCE656CADF}"/>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2136" name="Rectangle 67">
                  <a:extLst>
                    <a:ext uri="{FF2B5EF4-FFF2-40B4-BE49-F238E27FC236}">
                      <a16:creationId xmlns:a16="http://schemas.microsoft.com/office/drawing/2014/main" id="{B25723DF-A05C-EC4C-AAC7-AEA61A889FB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2107" name="Line 13">
              <a:extLst>
                <a:ext uri="{FF2B5EF4-FFF2-40B4-BE49-F238E27FC236}">
                  <a16:creationId xmlns:a16="http://schemas.microsoft.com/office/drawing/2014/main" id="{93AB5BEB-522C-C244-92B1-176DECAD9F7F}"/>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08" name="Oval 68">
              <a:extLst>
                <a:ext uri="{FF2B5EF4-FFF2-40B4-BE49-F238E27FC236}">
                  <a16:creationId xmlns:a16="http://schemas.microsoft.com/office/drawing/2014/main" id="{F4BFEB2A-A951-DD41-B6AA-BE13C4B5A5F8}"/>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2109" name="Line 11">
              <a:extLst>
                <a:ext uri="{FF2B5EF4-FFF2-40B4-BE49-F238E27FC236}">
                  <a16:creationId xmlns:a16="http://schemas.microsoft.com/office/drawing/2014/main" id="{90720FC4-AD1E-5B4E-9503-98B791A8E4B0}"/>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0" name="Line 15">
              <a:extLst>
                <a:ext uri="{FF2B5EF4-FFF2-40B4-BE49-F238E27FC236}">
                  <a16:creationId xmlns:a16="http://schemas.microsoft.com/office/drawing/2014/main" id="{163598AE-0D6E-A84A-9997-6FBB9EF971A5}"/>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11" name="Rectangle 11">
              <a:extLst>
                <a:ext uri="{FF2B5EF4-FFF2-40B4-BE49-F238E27FC236}">
                  <a16:creationId xmlns:a16="http://schemas.microsoft.com/office/drawing/2014/main" id="{1CB4A53A-370F-4F46-BBD2-96123CE4196E}"/>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2112" name="Rectangle 41">
              <a:extLst>
                <a:ext uri="{FF2B5EF4-FFF2-40B4-BE49-F238E27FC236}">
                  <a16:creationId xmlns:a16="http://schemas.microsoft.com/office/drawing/2014/main" id="{2D21C93C-09D3-694E-A1A4-638C82EEB228}"/>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2101" name="Oval 2">
            <a:extLst>
              <a:ext uri="{FF2B5EF4-FFF2-40B4-BE49-F238E27FC236}">
                <a16:creationId xmlns:a16="http://schemas.microsoft.com/office/drawing/2014/main" id="{AB8EA87B-041C-E649-A308-E527E1010F80}"/>
              </a:ext>
            </a:extLst>
          </p:cNvPr>
          <p:cNvSpPr>
            <a:spLocks noChangeArrowheads="1"/>
          </p:cNvSpPr>
          <p:nvPr/>
        </p:nvSpPr>
        <p:spPr bwMode="auto">
          <a:xfrm>
            <a:off x="1522413" y="4244975"/>
            <a:ext cx="1979612" cy="21526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Title 1">
            <a:extLst>
              <a:ext uri="{FF2B5EF4-FFF2-40B4-BE49-F238E27FC236}">
                <a16:creationId xmlns:a16="http://schemas.microsoft.com/office/drawing/2014/main" id="{9854B78E-4397-7748-861A-7EDF905588B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3122" name="Group 1">
            <a:extLst>
              <a:ext uri="{FF2B5EF4-FFF2-40B4-BE49-F238E27FC236}">
                <a16:creationId xmlns:a16="http://schemas.microsoft.com/office/drawing/2014/main" id="{594426D2-F561-E84F-B19F-94E9372C584B}"/>
              </a:ext>
            </a:extLst>
          </p:cNvPr>
          <p:cNvGrpSpPr>
            <a:grpSpLocks/>
          </p:cNvGrpSpPr>
          <p:nvPr/>
        </p:nvGrpSpPr>
        <p:grpSpPr bwMode="auto">
          <a:xfrm>
            <a:off x="2019300" y="1827213"/>
            <a:ext cx="7054714" cy="1395412"/>
            <a:chOff x="1052513" y="914400"/>
            <a:chExt cx="7054714" cy="1395413"/>
          </a:xfrm>
        </p:grpSpPr>
        <p:sp>
          <p:nvSpPr>
            <p:cNvPr id="133242" name="Rectangle 4">
              <a:extLst>
                <a:ext uri="{FF2B5EF4-FFF2-40B4-BE49-F238E27FC236}">
                  <a16:creationId xmlns:a16="http://schemas.microsoft.com/office/drawing/2014/main" id="{93011B13-6FED-C345-ABEA-75665840BA0A}"/>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3243" name="Rectangle 5">
              <a:extLst>
                <a:ext uri="{FF2B5EF4-FFF2-40B4-BE49-F238E27FC236}">
                  <a16:creationId xmlns:a16="http://schemas.microsoft.com/office/drawing/2014/main" id="{0FEB436D-6717-2944-8DCA-5B4E3D51747A}"/>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3244" name="Rectangle 6">
              <a:extLst>
                <a:ext uri="{FF2B5EF4-FFF2-40B4-BE49-F238E27FC236}">
                  <a16:creationId xmlns:a16="http://schemas.microsoft.com/office/drawing/2014/main" id="{5EB67AA3-EF39-6B48-BFEF-715C20E3416D}"/>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45" name="Line 7">
              <a:extLst>
                <a:ext uri="{FF2B5EF4-FFF2-40B4-BE49-F238E27FC236}">
                  <a16:creationId xmlns:a16="http://schemas.microsoft.com/office/drawing/2014/main" id="{5D3B1752-7009-2F4F-8A2A-6EB536E7751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46" name="Freeform 8">
              <a:extLst>
                <a:ext uri="{FF2B5EF4-FFF2-40B4-BE49-F238E27FC236}">
                  <a16:creationId xmlns:a16="http://schemas.microsoft.com/office/drawing/2014/main" id="{4E9BC83D-FF13-054F-BBB5-8B5795F48DED}"/>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3247" name="Rectangle 9">
              <a:extLst>
                <a:ext uri="{FF2B5EF4-FFF2-40B4-BE49-F238E27FC236}">
                  <a16:creationId xmlns:a16="http://schemas.microsoft.com/office/drawing/2014/main" id="{E4A04B05-8AB2-0648-BAEC-7CB06D999727}"/>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48" name="Rectangle 10">
              <a:extLst>
                <a:ext uri="{FF2B5EF4-FFF2-40B4-BE49-F238E27FC236}">
                  <a16:creationId xmlns:a16="http://schemas.microsoft.com/office/drawing/2014/main" id="{45B5953E-ABF3-1345-8419-918F3CD18ED0}"/>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3249" name="Rectangle 11">
              <a:extLst>
                <a:ext uri="{FF2B5EF4-FFF2-40B4-BE49-F238E27FC236}">
                  <a16:creationId xmlns:a16="http://schemas.microsoft.com/office/drawing/2014/main" id="{BA049D5C-2940-9444-B559-90DC4F2793EE}"/>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3250" name="Rectangle 12">
              <a:extLst>
                <a:ext uri="{FF2B5EF4-FFF2-40B4-BE49-F238E27FC236}">
                  <a16:creationId xmlns:a16="http://schemas.microsoft.com/office/drawing/2014/main" id="{FBFC5EAC-2321-A240-A9D0-E5843558A623}"/>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3251" name="Rectangle 13">
              <a:extLst>
                <a:ext uri="{FF2B5EF4-FFF2-40B4-BE49-F238E27FC236}">
                  <a16:creationId xmlns:a16="http://schemas.microsoft.com/office/drawing/2014/main" id="{AAE6086B-395C-F14A-B97F-5B3E816C755D}"/>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52" name="Line 14">
              <a:extLst>
                <a:ext uri="{FF2B5EF4-FFF2-40B4-BE49-F238E27FC236}">
                  <a16:creationId xmlns:a16="http://schemas.microsoft.com/office/drawing/2014/main" id="{4E8E4BD5-B2EA-2A41-91FB-DB14E0736FD6}"/>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53" name="Rectangle 15">
              <a:extLst>
                <a:ext uri="{FF2B5EF4-FFF2-40B4-BE49-F238E27FC236}">
                  <a16:creationId xmlns:a16="http://schemas.microsoft.com/office/drawing/2014/main" id="{0DC75726-0B84-0A4B-9E26-F01C926D799D}"/>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3254" name="Rectangle 16">
              <a:extLst>
                <a:ext uri="{FF2B5EF4-FFF2-40B4-BE49-F238E27FC236}">
                  <a16:creationId xmlns:a16="http://schemas.microsoft.com/office/drawing/2014/main" id="{6C929D76-EF45-3B48-9CA0-35E6FC8FD9A6}"/>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55" name="Rectangle 17">
              <a:extLst>
                <a:ext uri="{FF2B5EF4-FFF2-40B4-BE49-F238E27FC236}">
                  <a16:creationId xmlns:a16="http://schemas.microsoft.com/office/drawing/2014/main" id="{D34AAA63-5F38-C142-A5BF-82C185636357}"/>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3256" name="Rectangle 18">
              <a:extLst>
                <a:ext uri="{FF2B5EF4-FFF2-40B4-BE49-F238E27FC236}">
                  <a16:creationId xmlns:a16="http://schemas.microsoft.com/office/drawing/2014/main" id="{8A5BADBF-BA28-E64F-8A64-EC49D5D8495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57" name="Line 19">
              <a:extLst>
                <a:ext uri="{FF2B5EF4-FFF2-40B4-BE49-F238E27FC236}">
                  <a16:creationId xmlns:a16="http://schemas.microsoft.com/office/drawing/2014/main" id="{5C3BF592-3FEB-834D-B7F0-37A35BF1CCD9}"/>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58" name="Rectangle 20">
              <a:extLst>
                <a:ext uri="{FF2B5EF4-FFF2-40B4-BE49-F238E27FC236}">
                  <a16:creationId xmlns:a16="http://schemas.microsoft.com/office/drawing/2014/main" id="{AC6F5BA4-F157-A943-8771-2B7597113D8E}"/>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3259" name="Rectangle 21">
              <a:extLst>
                <a:ext uri="{FF2B5EF4-FFF2-40B4-BE49-F238E27FC236}">
                  <a16:creationId xmlns:a16="http://schemas.microsoft.com/office/drawing/2014/main" id="{A0702C7F-2CEE-1A43-95D2-5E4AFB7358F0}"/>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60" name="Rectangle 22">
              <a:extLst>
                <a:ext uri="{FF2B5EF4-FFF2-40B4-BE49-F238E27FC236}">
                  <a16:creationId xmlns:a16="http://schemas.microsoft.com/office/drawing/2014/main" id="{1E3D854D-79CF-7E41-ABD2-2DA89099DE74}"/>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3261" name="Rectangle 23">
              <a:extLst>
                <a:ext uri="{FF2B5EF4-FFF2-40B4-BE49-F238E27FC236}">
                  <a16:creationId xmlns:a16="http://schemas.microsoft.com/office/drawing/2014/main" id="{E4696597-4569-6A44-AD1C-24FDB4FC9856}"/>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62" name="Line 24">
              <a:extLst>
                <a:ext uri="{FF2B5EF4-FFF2-40B4-BE49-F238E27FC236}">
                  <a16:creationId xmlns:a16="http://schemas.microsoft.com/office/drawing/2014/main" id="{0096DA35-4BF5-7941-A3E1-102CE38F6885}"/>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3" name="Line 25">
              <a:extLst>
                <a:ext uri="{FF2B5EF4-FFF2-40B4-BE49-F238E27FC236}">
                  <a16:creationId xmlns:a16="http://schemas.microsoft.com/office/drawing/2014/main" id="{5AD5CF34-7E31-3848-9A42-CE02D21C80D2}"/>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4" name="Line 26">
              <a:extLst>
                <a:ext uri="{FF2B5EF4-FFF2-40B4-BE49-F238E27FC236}">
                  <a16:creationId xmlns:a16="http://schemas.microsoft.com/office/drawing/2014/main" id="{9806BDA0-EF27-D447-98E3-67E94619F5B8}"/>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5" name="Line 27">
              <a:extLst>
                <a:ext uri="{FF2B5EF4-FFF2-40B4-BE49-F238E27FC236}">
                  <a16:creationId xmlns:a16="http://schemas.microsoft.com/office/drawing/2014/main" id="{0B073628-C24A-F14A-90FC-0A283147875E}"/>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6" name="Line 28">
              <a:extLst>
                <a:ext uri="{FF2B5EF4-FFF2-40B4-BE49-F238E27FC236}">
                  <a16:creationId xmlns:a16="http://schemas.microsoft.com/office/drawing/2014/main" id="{E1CEC534-A7CD-C544-ACAD-3A0D2ED6FDC8}"/>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7" name="Line 29">
              <a:extLst>
                <a:ext uri="{FF2B5EF4-FFF2-40B4-BE49-F238E27FC236}">
                  <a16:creationId xmlns:a16="http://schemas.microsoft.com/office/drawing/2014/main" id="{15EDA48E-5AAB-7B4F-A894-4EF8DA0D496F}"/>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68" name="Freeform 30">
              <a:extLst>
                <a:ext uri="{FF2B5EF4-FFF2-40B4-BE49-F238E27FC236}">
                  <a16:creationId xmlns:a16="http://schemas.microsoft.com/office/drawing/2014/main" id="{E007152C-BB9D-B740-9263-68E091A94A19}"/>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69" name="Freeform 31">
              <a:extLst>
                <a:ext uri="{FF2B5EF4-FFF2-40B4-BE49-F238E27FC236}">
                  <a16:creationId xmlns:a16="http://schemas.microsoft.com/office/drawing/2014/main" id="{AF83C5BB-B64D-E744-9DFC-7CEA7DFA4F1E}"/>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0" name="Freeform 32">
              <a:extLst>
                <a:ext uri="{FF2B5EF4-FFF2-40B4-BE49-F238E27FC236}">
                  <a16:creationId xmlns:a16="http://schemas.microsoft.com/office/drawing/2014/main" id="{C2B837C5-AF13-754E-8BC6-9D2822F2EAC6}"/>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1" name="Freeform 33">
              <a:extLst>
                <a:ext uri="{FF2B5EF4-FFF2-40B4-BE49-F238E27FC236}">
                  <a16:creationId xmlns:a16="http://schemas.microsoft.com/office/drawing/2014/main" id="{F1AFFE1C-BB51-EB4C-82A2-47B34A081AC1}"/>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2" name="Freeform 34">
              <a:extLst>
                <a:ext uri="{FF2B5EF4-FFF2-40B4-BE49-F238E27FC236}">
                  <a16:creationId xmlns:a16="http://schemas.microsoft.com/office/drawing/2014/main" id="{348D4797-DEDB-564F-ADA6-A820BF76FEB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3" name="Freeform 35">
              <a:extLst>
                <a:ext uri="{FF2B5EF4-FFF2-40B4-BE49-F238E27FC236}">
                  <a16:creationId xmlns:a16="http://schemas.microsoft.com/office/drawing/2014/main" id="{FB927437-E4EA-E643-9133-2D2E192B975B}"/>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4" name="Freeform 36">
              <a:extLst>
                <a:ext uri="{FF2B5EF4-FFF2-40B4-BE49-F238E27FC236}">
                  <a16:creationId xmlns:a16="http://schemas.microsoft.com/office/drawing/2014/main" id="{5D4F4E62-8E67-8A41-8084-84491D1D0589}"/>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75" name="Line 37">
              <a:extLst>
                <a:ext uri="{FF2B5EF4-FFF2-40B4-BE49-F238E27FC236}">
                  <a16:creationId xmlns:a16="http://schemas.microsoft.com/office/drawing/2014/main" id="{12D10476-DEFF-FC44-9A11-934E4D70C28A}"/>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76" name="Freeform 38">
              <a:extLst>
                <a:ext uri="{FF2B5EF4-FFF2-40B4-BE49-F238E27FC236}">
                  <a16:creationId xmlns:a16="http://schemas.microsoft.com/office/drawing/2014/main" id="{F8B62949-2FE4-CD4D-9B6D-D3E9FB3862E4}"/>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3277" name="Rectangle 40">
              <a:extLst>
                <a:ext uri="{FF2B5EF4-FFF2-40B4-BE49-F238E27FC236}">
                  <a16:creationId xmlns:a16="http://schemas.microsoft.com/office/drawing/2014/main" id="{275D7BC7-92B9-C349-A274-025B942D0667}"/>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78" name="Rectangle 41">
              <a:extLst>
                <a:ext uri="{FF2B5EF4-FFF2-40B4-BE49-F238E27FC236}">
                  <a16:creationId xmlns:a16="http://schemas.microsoft.com/office/drawing/2014/main" id="{E5F0B4B7-9ED9-8F45-925B-592B3200D6FA}"/>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3279" name="Rectangle 42">
              <a:extLst>
                <a:ext uri="{FF2B5EF4-FFF2-40B4-BE49-F238E27FC236}">
                  <a16:creationId xmlns:a16="http://schemas.microsoft.com/office/drawing/2014/main" id="{163F2990-2809-3E46-AAC0-830A4BE9868A}"/>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3280" name="Rectangle 112">
              <a:extLst>
                <a:ext uri="{FF2B5EF4-FFF2-40B4-BE49-F238E27FC236}">
                  <a16:creationId xmlns:a16="http://schemas.microsoft.com/office/drawing/2014/main" id="{29E65835-3068-DB40-9A6E-94B69F7D2299}"/>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81" name="Rectangle 113">
              <a:extLst>
                <a:ext uri="{FF2B5EF4-FFF2-40B4-BE49-F238E27FC236}">
                  <a16:creationId xmlns:a16="http://schemas.microsoft.com/office/drawing/2014/main" id="{11DD9EA6-84D0-4C47-BBC3-77ED9B410DA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3282" name="Rectangle 114">
              <a:extLst>
                <a:ext uri="{FF2B5EF4-FFF2-40B4-BE49-F238E27FC236}">
                  <a16:creationId xmlns:a16="http://schemas.microsoft.com/office/drawing/2014/main" id="{3809B989-C918-7A4D-A8FF-ED03B2724987}"/>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83" name="Rectangle 115">
              <a:extLst>
                <a:ext uri="{FF2B5EF4-FFF2-40B4-BE49-F238E27FC236}">
                  <a16:creationId xmlns:a16="http://schemas.microsoft.com/office/drawing/2014/main" id="{8ADD03D2-332C-2843-A279-2C330098A5F3}"/>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3284" name="Rectangle 116">
              <a:extLst>
                <a:ext uri="{FF2B5EF4-FFF2-40B4-BE49-F238E27FC236}">
                  <a16:creationId xmlns:a16="http://schemas.microsoft.com/office/drawing/2014/main" id="{5AA8A91E-E439-2940-863C-8166C80BB22C}"/>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85" name="Rectangle 117">
              <a:extLst>
                <a:ext uri="{FF2B5EF4-FFF2-40B4-BE49-F238E27FC236}">
                  <a16:creationId xmlns:a16="http://schemas.microsoft.com/office/drawing/2014/main" id="{CE641462-B16F-454C-A18E-3F4CCA318E29}"/>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3286" name="Rectangle 118">
              <a:extLst>
                <a:ext uri="{FF2B5EF4-FFF2-40B4-BE49-F238E27FC236}">
                  <a16:creationId xmlns:a16="http://schemas.microsoft.com/office/drawing/2014/main" id="{3A570593-2A2B-8441-BAB3-EAF4D5B07251}"/>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3287" name="Rectangle 119">
              <a:extLst>
                <a:ext uri="{FF2B5EF4-FFF2-40B4-BE49-F238E27FC236}">
                  <a16:creationId xmlns:a16="http://schemas.microsoft.com/office/drawing/2014/main" id="{4FCFA2C0-977E-F441-AC02-65A7184C1A50}"/>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3288" name="Freeform 120">
              <a:extLst>
                <a:ext uri="{FF2B5EF4-FFF2-40B4-BE49-F238E27FC236}">
                  <a16:creationId xmlns:a16="http://schemas.microsoft.com/office/drawing/2014/main" id="{08053C52-4902-AE46-AAA4-EEE9F0CA3B90}"/>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33123" name="Oval 2">
            <a:extLst>
              <a:ext uri="{FF2B5EF4-FFF2-40B4-BE49-F238E27FC236}">
                <a16:creationId xmlns:a16="http://schemas.microsoft.com/office/drawing/2014/main" id="{2B7DCD5F-4576-164D-916B-41A5D920006D}"/>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33124" name="Group 53">
            <a:extLst>
              <a:ext uri="{FF2B5EF4-FFF2-40B4-BE49-F238E27FC236}">
                <a16:creationId xmlns:a16="http://schemas.microsoft.com/office/drawing/2014/main" id="{65B97168-DE09-5E4E-B5C8-59D1C735683A}"/>
              </a:ext>
            </a:extLst>
          </p:cNvPr>
          <p:cNvGrpSpPr>
            <a:grpSpLocks/>
          </p:cNvGrpSpPr>
          <p:nvPr/>
        </p:nvGrpSpPr>
        <p:grpSpPr bwMode="auto">
          <a:xfrm>
            <a:off x="1120775" y="4689476"/>
            <a:ext cx="8853488" cy="1787525"/>
            <a:chOff x="205979" y="1421927"/>
            <a:chExt cx="8853547" cy="1786829"/>
          </a:xfrm>
        </p:grpSpPr>
        <p:sp>
          <p:nvSpPr>
            <p:cNvPr id="133128" name="Line 14">
              <a:extLst>
                <a:ext uri="{FF2B5EF4-FFF2-40B4-BE49-F238E27FC236}">
                  <a16:creationId xmlns:a16="http://schemas.microsoft.com/office/drawing/2014/main" id="{FF5F528B-E928-9C4F-AC42-8AA3F360F638}"/>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3129" name="Group 55">
              <a:extLst>
                <a:ext uri="{FF2B5EF4-FFF2-40B4-BE49-F238E27FC236}">
                  <a16:creationId xmlns:a16="http://schemas.microsoft.com/office/drawing/2014/main" id="{7B66066F-7405-D749-93F3-EFF8993165AD}"/>
                </a:ext>
              </a:extLst>
            </p:cNvPr>
            <p:cNvGrpSpPr>
              <a:grpSpLocks/>
            </p:cNvGrpSpPr>
            <p:nvPr/>
          </p:nvGrpSpPr>
          <p:grpSpPr bwMode="auto">
            <a:xfrm>
              <a:off x="665216" y="1428587"/>
              <a:ext cx="2636625" cy="1236717"/>
              <a:chOff x="207935" y="1428587"/>
              <a:chExt cx="2636625" cy="1236717"/>
            </a:xfrm>
          </p:grpSpPr>
          <p:sp>
            <p:nvSpPr>
              <p:cNvPr id="133219" name="Line 14">
                <a:extLst>
                  <a:ext uri="{FF2B5EF4-FFF2-40B4-BE49-F238E27FC236}">
                    <a16:creationId xmlns:a16="http://schemas.microsoft.com/office/drawing/2014/main" id="{812E1D83-BDE8-2D4E-A668-97B3618DEF99}"/>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20" name="Line 15">
                <a:extLst>
                  <a:ext uri="{FF2B5EF4-FFF2-40B4-BE49-F238E27FC236}">
                    <a16:creationId xmlns:a16="http://schemas.microsoft.com/office/drawing/2014/main" id="{630C440E-DAE7-744C-A3E6-A76AC5067024}"/>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21" name="Rectangle 5">
                <a:extLst>
                  <a:ext uri="{FF2B5EF4-FFF2-40B4-BE49-F238E27FC236}">
                    <a16:creationId xmlns:a16="http://schemas.microsoft.com/office/drawing/2014/main" id="{231CDB9A-F802-3A4F-8C25-1A2287CC1253}"/>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22" name="Rectangle 6">
                <a:extLst>
                  <a:ext uri="{FF2B5EF4-FFF2-40B4-BE49-F238E27FC236}">
                    <a16:creationId xmlns:a16="http://schemas.microsoft.com/office/drawing/2014/main" id="{8CBCA0E2-1B65-DD45-BF3F-49D797E62AA8}"/>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23" name="Rectangle 7">
                <a:extLst>
                  <a:ext uri="{FF2B5EF4-FFF2-40B4-BE49-F238E27FC236}">
                    <a16:creationId xmlns:a16="http://schemas.microsoft.com/office/drawing/2014/main" id="{8B746238-38CF-6941-926B-E4891A82CE9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24" name="Line 8">
                <a:extLst>
                  <a:ext uri="{FF2B5EF4-FFF2-40B4-BE49-F238E27FC236}">
                    <a16:creationId xmlns:a16="http://schemas.microsoft.com/office/drawing/2014/main" id="{13DC6EA6-4248-3D4A-81BF-3CE78E3F8F3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25" name="Freeform 9">
                <a:extLst>
                  <a:ext uri="{FF2B5EF4-FFF2-40B4-BE49-F238E27FC236}">
                    <a16:creationId xmlns:a16="http://schemas.microsoft.com/office/drawing/2014/main" id="{8610D2D0-BFBD-CF48-AA24-915917CFF226}"/>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26" name="Line 11">
                <a:extLst>
                  <a:ext uri="{FF2B5EF4-FFF2-40B4-BE49-F238E27FC236}">
                    <a16:creationId xmlns:a16="http://schemas.microsoft.com/office/drawing/2014/main" id="{83419467-7FE6-3B46-9648-C5DD3221748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27" name="Rectangle 17">
                <a:extLst>
                  <a:ext uri="{FF2B5EF4-FFF2-40B4-BE49-F238E27FC236}">
                    <a16:creationId xmlns:a16="http://schemas.microsoft.com/office/drawing/2014/main" id="{89403C89-2EF8-944B-97CF-11FD1A13D56D}"/>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28" name="Rectangle 18">
                <a:extLst>
                  <a:ext uri="{FF2B5EF4-FFF2-40B4-BE49-F238E27FC236}">
                    <a16:creationId xmlns:a16="http://schemas.microsoft.com/office/drawing/2014/main" id="{C433DF24-0082-484C-B489-43C6715A8862}"/>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3229" name="Rectangle 19">
                <a:extLst>
                  <a:ext uri="{FF2B5EF4-FFF2-40B4-BE49-F238E27FC236}">
                    <a16:creationId xmlns:a16="http://schemas.microsoft.com/office/drawing/2014/main" id="{03F55BB9-40EE-F348-BA06-B38FA6E68EF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3230" name="Group 1">
                <a:extLst>
                  <a:ext uri="{FF2B5EF4-FFF2-40B4-BE49-F238E27FC236}">
                    <a16:creationId xmlns:a16="http://schemas.microsoft.com/office/drawing/2014/main" id="{96816D01-9164-D449-A743-D7B78AAE6400}"/>
                  </a:ext>
                </a:extLst>
              </p:cNvPr>
              <p:cNvGrpSpPr>
                <a:grpSpLocks/>
              </p:cNvGrpSpPr>
              <p:nvPr/>
            </p:nvGrpSpPr>
            <p:grpSpPr bwMode="auto">
              <a:xfrm>
                <a:off x="316975" y="2208007"/>
                <a:ext cx="305262" cy="215063"/>
                <a:chOff x="990600" y="5638800"/>
                <a:chExt cx="376238" cy="265113"/>
              </a:xfrm>
            </p:grpSpPr>
            <p:sp>
              <p:nvSpPr>
                <p:cNvPr id="133240" name="Freeform 26">
                  <a:extLst>
                    <a:ext uri="{FF2B5EF4-FFF2-40B4-BE49-F238E27FC236}">
                      <a16:creationId xmlns:a16="http://schemas.microsoft.com/office/drawing/2014/main" id="{5C3BAC09-5ADA-AA4A-BECD-A32B527B7B35}"/>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3241" name="Freeform 28">
                  <a:extLst>
                    <a:ext uri="{FF2B5EF4-FFF2-40B4-BE49-F238E27FC236}">
                      <a16:creationId xmlns:a16="http://schemas.microsoft.com/office/drawing/2014/main" id="{E1FADD72-0A08-5C47-A336-6B499C57044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3231" name="Rectangle 29">
                <a:extLst>
                  <a:ext uri="{FF2B5EF4-FFF2-40B4-BE49-F238E27FC236}">
                    <a16:creationId xmlns:a16="http://schemas.microsoft.com/office/drawing/2014/main" id="{48A71F5D-ECE7-CB4C-A90F-73214CEF69B7}"/>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32" name="Rectangle 67">
                <a:extLst>
                  <a:ext uri="{FF2B5EF4-FFF2-40B4-BE49-F238E27FC236}">
                    <a16:creationId xmlns:a16="http://schemas.microsoft.com/office/drawing/2014/main" id="{71C7469D-AFFE-9448-8A12-1D8E93F58105}"/>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3233" name="Oval 68">
                <a:extLst>
                  <a:ext uri="{FF2B5EF4-FFF2-40B4-BE49-F238E27FC236}">
                    <a16:creationId xmlns:a16="http://schemas.microsoft.com/office/drawing/2014/main" id="{B64C3D65-D33E-8746-A182-51A3992B82D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34" name="Line 11">
                <a:extLst>
                  <a:ext uri="{FF2B5EF4-FFF2-40B4-BE49-F238E27FC236}">
                    <a16:creationId xmlns:a16="http://schemas.microsoft.com/office/drawing/2014/main" id="{2F3CFF4F-F0EA-6948-AC72-ADD77380EFE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35" name="Rectangle 6">
                <a:extLst>
                  <a:ext uri="{FF2B5EF4-FFF2-40B4-BE49-F238E27FC236}">
                    <a16:creationId xmlns:a16="http://schemas.microsoft.com/office/drawing/2014/main" id="{97D77300-D133-AB4D-B5C5-8DF4BF8424D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36" name="Rectangle 7">
                <a:extLst>
                  <a:ext uri="{FF2B5EF4-FFF2-40B4-BE49-F238E27FC236}">
                    <a16:creationId xmlns:a16="http://schemas.microsoft.com/office/drawing/2014/main" id="{C1144491-9176-B846-B3DC-958B0D3F0FC5}"/>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37" name="Line 8">
                <a:extLst>
                  <a:ext uri="{FF2B5EF4-FFF2-40B4-BE49-F238E27FC236}">
                    <a16:creationId xmlns:a16="http://schemas.microsoft.com/office/drawing/2014/main" id="{A9EFF12C-0C76-D047-A008-45552EE4B7E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38" name="Rectangle 17">
                <a:extLst>
                  <a:ext uri="{FF2B5EF4-FFF2-40B4-BE49-F238E27FC236}">
                    <a16:creationId xmlns:a16="http://schemas.microsoft.com/office/drawing/2014/main" id="{5EDA87D7-BF07-8A4E-95BF-19200EC6EFEC}"/>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39" name="Rectangle 67">
                <a:extLst>
                  <a:ext uri="{FF2B5EF4-FFF2-40B4-BE49-F238E27FC236}">
                    <a16:creationId xmlns:a16="http://schemas.microsoft.com/office/drawing/2014/main" id="{7E60B62C-3D11-8C42-B2F3-548E324F7AF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3130" name="Group 56">
              <a:extLst>
                <a:ext uri="{FF2B5EF4-FFF2-40B4-BE49-F238E27FC236}">
                  <a16:creationId xmlns:a16="http://schemas.microsoft.com/office/drawing/2014/main" id="{74554250-006B-A043-8853-8E90FD672C74}"/>
                </a:ext>
              </a:extLst>
            </p:cNvPr>
            <p:cNvGrpSpPr>
              <a:grpSpLocks/>
            </p:cNvGrpSpPr>
            <p:nvPr/>
          </p:nvGrpSpPr>
          <p:grpSpPr bwMode="auto">
            <a:xfrm>
              <a:off x="2675436" y="1430283"/>
              <a:ext cx="2766082" cy="1778473"/>
              <a:chOff x="2522955" y="1430283"/>
              <a:chExt cx="2766082" cy="1778473"/>
            </a:xfrm>
          </p:grpSpPr>
          <p:sp>
            <p:nvSpPr>
              <p:cNvPr id="133192" name="Freeform 32">
                <a:extLst>
                  <a:ext uri="{FF2B5EF4-FFF2-40B4-BE49-F238E27FC236}">
                    <a16:creationId xmlns:a16="http://schemas.microsoft.com/office/drawing/2014/main" id="{3F549D68-8735-F14A-B6B5-AECF3A5AF22F}"/>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3193" name="Group 119">
                <a:extLst>
                  <a:ext uri="{FF2B5EF4-FFF2-40B4-BE49-F238E27FC236}">
                    <a16:creationId xmlns:a16="http://schemas.microsoft.com/office/drawing/2014/main" id="{08DBAA02-E310-E646-A962-D8D8BF125524}"/>
                  </a:ext>
                </a:extLst>
              </p:cNvPr>
              <p:cNvGrpSpPr>
                <a:grpSpLocks/>
              </p:cNvGrpSpPr>
              <p:nvPr/>
            </p:nvGrpSpPr>
            <p:grpSpPr bwMode="auto">
              <a:xfrm>
                <a:off x="2545121" y="1430283"/>
                <a:ext cx="2743916" cy="1236717"/>
                <a:chOff x="89349" y="1428587"/>
                <a:chExt cx="2743916" cy="1236717"/>
              </a:xfrm>
            </p:grpSpPr>
            <p:sp>
              <p:nvSpPr>
                <p:cNvPr id="133195" name="Line 14">
                  <a:extLst>
                    <a:ext uri="{FF2B5EF4-FFF2-40B4-BE49-F238E27FC236}">
                      <a16:creationId xmlns:a16="http://schemas.microsoft.com/office/drawing/2014/main" id="{2A3D88AF-086B-3044-969A-7AC99FC9D450}"/>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96" name="Line 15">
                  <a:extLst>
                    <a:ext uri="{FF2B5EF4-FFF2-40B4-BE49-F238E27FC236}">
                      <a16:creationId xmlns:a16="http://schemas.microsoft.com/office/drawing/2014/main" id="{125E2AD2-94AF-2640-BFC8-036B004AC996}"/>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97" name="Line 11">
                  <a:extLst>
                    <a:ext uri="{FF2B5EF4-FFF2-40B4-BE49-F238E27FC236}">
                      <a16:creationId xmlns:a16="http://schemas.microsoft.com/office/drawing/2014/main" id="{93F6A77C-C383-5940-B2C4-05044748986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98" name="Rectangle 5">
                  <a:extLst>
                    <a:ext uri="{FF2B5EF4-FFF2-40B4-BE49-F238E27FC236}">
                      <a16:creationId xmlns:a16="http://schemas.microsoft.com/office/drawing/2014/main" id="{70BFAA86-10A7-3147-8CCB-F26ECC3D3FE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99" name="Rectangle 6">
                  <a:extLst>
                    <a:ext uri="{FF2B5EF4-FFF2-40B4-BE49-F238E27FC236}">
                      <a16:creationId xmlns:a16="http://schemas.microsoft.com/office/drawing/2014/main" id="{8C1195C5-052E-594D-BF10-27C8745CAD7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00" name="Rectangle 7">
                  <a:extLst>
                    <a:ext uri="{FF2B5EF4-FFF2-40B4-BE49-F238E27FC236}">
                      <a16:creationId xmlns:a16="http://schemas.microsoft.com/office/drawing/2014/main" id="{3F40DBAB-50D8-514D-865A-5948CE2814FC}"/>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01" name="Line 8">
                  <a:extLst>
                    <a:ext uri="{FF2B5EF4-FFF2-40B4-BE49-F238E27FC236}">
                      <a16:creationId xmlns:a16="http://schemas.microsoft.com/office/drawing/2014/main" id="{41F5E8B4-3241-2342-8104-11101B3694B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02" name="Freeform 9">
                  <a:extLst>
                    <a:ext uri="{FF2B5EF4-FFF2-40B4-BE49-F238E27FC236}">
                      <a16:creationId xmlns:a16="http://schemas.microsoft.com/office/drawing/2014/main" id="{53C0EB8F-BD9E-F649-BEC2-4F34E219AAD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203" name="Line 11">
                  <a:extLst>
                    <a:ext uri="{FF2B5EF4-FFF2-40B4-BE49-F238E27FC236}">
                      <a16:creationId xmlns:a16="http://schemas.microsoft.com/office/drawing/2014/main" id="{10FE5FF8-727F-5447-9A6F-F75ABE30BBB5}"/>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04" name="Rectangle 17">
                  <a:extLst>
                    <a:ext uri="{FF2B5EF4-FFF2-40B4-BE49-F238E27FC236}">
                      <a16:creationId xmlns:a16="http://schemas.microsoft.com/office/drawing/2014/main" id="{D41742BA-B8AC-464F-9198-A85A229AD030}"/>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05" name="Rectangle 18">
                  <a:extLst>
                    <a:ext uri="{FF2B5EF4-FFF2-40B4-BE49-F238E27FC236}">
                      <a16:creationId xmlns:a16="http://schemas.microsoft.com/office/drawing/2014/main" id="{4847A101-6651-AE46-8109-6427B8F516F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3206" name="Rectangle 19">
                  <a:extLst>
                    <a:ext uri="{FF2B5EF4-FFF2-40B4-BE49-F238E27FC236}">
                      <a16:creationId xmlns:a16="http://schemas.microsoft.com/office/drawing/2014/main" id="{76D277DB-E916-E045-B1E4-2986855C6BD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3207" name="Group 1">
                  <a:extLst>
                    <a:ext uri="{FF2B5EF4-FFF2-40B4-BE49-F238E27FC236}">
                      <a16:creationId xmlns:a16="http://schemas.microsoft.com/office/drawing/2014/main" id="{834EEEBA-DCD8-2F44-89F9-0CB7333931E3}"/>
                    </a:ext>
                  </a:extLst>
                </p:cNvPr>
                <p:cNvGrpSpPr>
                  <a:grpSpLocks/>
                </p:cNvGrpSpPr>
                <p:nvPr/>
              </p:nvGrpSpPr>
              <p:grpSpPr bwMode="auto">
                <a:xfrm>
                  <a:off x="316975" y="2208007"/>
                  <a:ext cx="305262" cy="215063"/>
                  <a:chOff x="990600" y="5638800"/>
                  <a:chExt cx="376238" cy="265113"/>
                </a:xfrm>
              </p:grpSpPr>
              <p:sp>
                <p:nvSpPr>
                  <p:cNvPr id="133217" name="Freeform 26">
                    <a:extLst>
                      <a:ext uri="{FF2B5EF4-FFF2-40B4-BE49-F238E27FC236}">
                        <a16:creationId xmlns:a16="http://schemas.microsoft.com/office/drawing/2014/main" id="{28E98F91-8386-A045-A1D9-8BC46DD566B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3218" name="Freeform 28">
                    <a:extLst>
                      <a:ext uri="{FF2B5EF4-FFF2-40B4-BE49-F238E27FC236}">
                        <a16:creationId xmlns:a16="http://schemas.microsoft.com/office/drawing/2014/main" id="{6C183890-6D8E-274A-89CD-8714BB09916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3208" name="Rectangle 29">
                  <a:extLst>
                    <a:ext uri="{FF2B5EF4-FFF2-40B4-BE49-F238E27FC236}">
                      <a16:creationId xmlns:a16="http://schemas.microsoft.com/office/drawing/2014/main" id="{E56AB5C1-2FD3-194B-A0CD-51C5ED52595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09" name="Rectangle 67">
                  <a:extLst>
                    <a:ext uri="{FF2B5EF4-FFF2-40B4-BE49-F238E27FC236}">
                      <a16:creationId xmlns:a16="http://schemas.microsoft.com/office/drawing/2014/main" id="{7F08DE86-5E9E-6645-A785-B2DF54A165A9}"/>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3210" name="Oval 68">
                  <a:extLst>
                    <a:ext uri="{FF2B5EF4-FFF2-40B4-BE49-F238E27FC236}">
                      <a16:creationId xmlns:a16="http://schemas.microsoft.com/office/drawing/2014/main" id="{7220AA0D-7669-4C4B-AEC0-8B5CCD27C4B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211" name="Line 11">
                  <a:extLst>
                    <a:ext uri="{FF2B5EF4-FFF2-40B4-BE49-F238E27FC236}">
                      <a16:creationId xmlns:a16="http://schemas.microsoft.com/office/drawing/2014/main" id="{6CEC174A-9403-9F4A-B17C-0A79881ED0C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12" name="Rectangle 6">
                  <a:extLst>
                    <a:ext uri="{FF2B5EF4-FFF2-40B4-BE49-F238E27FC236}">
                      <a16:creationId xmlns:a16="http://schemas.microsoft.com/office/drawing/2014/main" id="{2402C3D2-C0E4-CE4C-86DB-A5E24A77614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13" name="Rectangle 7">
                  <a:extLst>
                    <a:ext uri="{FF2B5EF4-FFF2-40B4-BE49-F238E27FC236}">
                      <a16:creationId xmlns:a16="http://schemas.microsoft.com/office/drawing/2014/main" id="{FA437C95-05F9-6448-B85D-54A8322EF4E9}"/>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14" name="Line 8">
                  <a:extLst>
                    <a:ext uri="{FF2B5EF4-FFF2-40B4-BE49-F238E27FC236}">
                      <a16:creationId xmlns:a16="http://schemas.microsoft.com/office/drawing/2014/main" id="{7F9FA0EB-CF1F-814B-B587-66E718A11D4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15" name="Rectangle 17">
                  <a:extLst>
                    <a:ext uri="{FF2B5EF4-FFF2-40B4-BE49-F238E27FC236}">
                      <a16:creationId xmlns:a16="http://schemas.microsoft.com/office/drawing/2014/main" id="{DB1EAD9C-F6CE-994D-B20B-0C5DF5D9FEA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216" name="Rectangle 67">
                  <a:extLst>
                    <a:ext uri="{FF2B5EF4-FFF2-40B4-BE49-F238E27FC236}">
                      <a16:creationId xmlns:a16="http://schemas.microsoft.com/office/drawing/2014/main" id="{5891097E-7CF0-BB4C-ABAC-B8012AF0B934}"/>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3194" name="Oval 68">
                <a:extLst>
                  <a:ext uri="{FF2B5EF4-FFF2-40B4-BE49-F238E27FC236}">
                    <a16:creationId xmlns:a16="http://schemas.microsoft.com/office/drawing/2014/main" id="{C9A75192-6347-0C44-928F-B7B94375C2E3}"/>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3131" name="Group 57">
              <a:extLst>
                <a:ext uri="{FF2B5EF4-FFF2-40B4-BE49-F238E27FC236}">
                  <a16:creationId xmlns:a16="http://schemas.microsoft.com/office/drawing/2014/main" id="{70986CEE-AA0B-CB40-BF7D-902D23AAAA37}"/>
                </a:ext>
              </a:extLst>
            </p:cNvPr>
            <p:cNvGrpSpPr>
              <a:grpSpLocks/>
            </p:cNvGrpSpPr>
            <p:nvPr/>
          </p:nvGrpSpPr>
          <p:grpSpPr bwMode="auto">
            <a:xfrm>
              <a:off x="4800681" y="1421927"/>
              <a:ext cx="2817639" cy="1778473"/>
              <a:chOff x="2522955" y="1430283"/>
              <a:chExt cx="2817639" cy="1778473"/>
            </a:xfrm>
          </p:grpSpPr>
          <p:sp>
            <p:nvSpPr>
              <p:cNvPr id="133165" name="Freeform 32">
                <a:extLst>
                  <a:ext uri="{FF2B5EF4-FFF2-40B4-BE49-F238E27FC236}">
                    <a16:creationId xmlns:a16="http://schemas.microsoft.com/office/drawing/2014/main" id="{4ACC4F1B-2ADD-5B4D-ACA9-576F273AD03B}"/>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3166" name="Group 92">
                <a:extLst>
                  <a:ext uri="{FF2B5EF4-FFF2-40B4-BE49-F238E27FC236}">
                    <a16:creationId xmlns:a16="http://schemas.microsoft.com/office/drawing/2014/main" id="{B78DC9AF-A4D2-114A-AA54-C97283F7EEF5}"/>
                  </a:ext>
                </a:extLst>
              </p:cNvPr>
              <p:cNvGrpSpPr>
                <a:grpSpLocks/>
              </p:cNvGrpSpPr>
              <p:nvPr/>
            </p:nvGrpSpPr>
            <p:grpSpPr bwMode="auto">
              <a:xfrm>
                <a:off x="2545121" y="1430283"/>
                <a:ext cx="2795473" cy="1236717"/>
                <a:chOff x="89349" y="1428587"/>
                <a:chExt cx="2795473" cy="1236717"/>
              </a:xfrm>
            </p:grpSpPr>
            <p:sp>
              <p:nvSpPr>
                <p:cNvPr id="133168" name="Line 14">
                  <a:extLst>
                    <a:ext uri="{FF2B5EF4-FFF2-40B4-BE49-F238E27FC236}">
                      <a16:creationId xmlns:a16="http://schemas.microsoft.com/office/drawing/2014/main" id="{89C6321B-8EA6-1140-9F32-1903A7A69CE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69" name="Line 15">
                  <a:extLst>
                    <a:ext uri="{FF2B5EF4-FFF2-40B4-BE49-F238E27FC236}">
                      <a16:creationId xmlns:a16="http://schemas.microsoft.com/office/drawing/2014/main" id="{76E74563-DCD8-354E-9957-615EAB3DEB8F}"/>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0" name="Line 11">
                  <a:extLst>
                    <a:ext uri="{FF2B5EF4-FFF2-40B4-BE49-F238E27FC236}">
                      <a16:creationId xmlns:a16="http://schemas.microsoft.com/office/drawing/2014/main" id="{CA19BCE6-2947-AF4C-8F80-0AA5EC3E59DD}"/>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1" name="Rectangle 5">
                  <a:extLst>
                    <a:ext uri="{FF2B5EF4-FFF2-40B4-BE49-F238E27FC236}">
                      <a16:creationId xmlns:a16="http://schemas.microsoft.com/office/drawing/2014/main" id="{5897C34A-C814-B749-93E0-7363447EE58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72" name="Rectangle 6">
                  <a:extLst>
                    <a:ext uri="{FF2B5EF4-FFF2-40B4-BE49-F238E27FC236}">
                      <a16:creationId xmlns:a16="http://schemas.microsoft.com/office/drawing/2014/main" id="{A0C704CF-B84F-F74E-86C7-13F83C064EB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73" name="Rectangle 7">
                  <a:extLst>
                    <a:ext uri="{FF2B5EF4-FFF2-40B4-BE49-F238E27FC236}">
                      <a16:creationId xmlns:a16="http://schemas.microsoft.com/office/drawing/2014/main" id="{1E59A38B-47D8-5141-BB19-FFCB94570E0E}"/>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74" name="Line 8">
                  <a:extLst>
                    <a:ext uri="{FF2B5EF4-FFF2-40B4-BE49-F238E27FC236}">
                      <a16:creationId xmlns:a16="http://schemas.microsoft.com/office/drawing/2014/main" id="{F878C12E-BF45-5E42-88B4-4E76FE44C9B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5" name="Freeform 9">
                  <a:extLst>
                    <a:ext uri="{FF2B5EF4-FFF2-40B4-BE49-F238E27FC236}">
                      <a16:creationId xmlns:a16="http://schemas.microsoft.com/office/drawing/2014/main" id="{2206FB7C-4ECF-5A44-A69A-135A68D0671F}"/>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76" name="Line 11">
                  <a:extLst>
                    <a:ext uri="{FF2B5EF4-FFF2-40B4-BE49-F238E27FC236}">
                      <a16:creationId xmlns:a16="http://schemas.microsoft.com/office/drawing/2014/main" id="{9D9AD492-EC97-1348-AAF2-D8330C400E5A}"/>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7" name="Rectangle 17">
                  <a:extLst>
                    <a:ext uri="{FF2B5EF4-FFF2-40B4-BE49-F238E27FC236}">
                      <a16:creationId xmlns:a16="http://schemas.microsoft.com/office/drawing/2014/main" id="{C037821F-29B8-434F-8FDD-DD7FABCD05D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78" name="Rectangle 18">
                  <a:extLst>
                    <a:ext uri="{FF2B5EF4-FFF2-40B4-BE49-F238E27FC236}">
                      <a16:creationId xmlns:a16="http://schemas.microsoft.com/office/drawing/2014/main" id="{79873804-98B3-9A42-B23E-98CAF757D424}"/>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3179" name="Rectangle 19">
                  <a:extLst>
                    <a:ext uri="{FF2B5EF4-FFF2-40B4-BE49-F238E27FC236}">
                      <a16:creationId xmlns:a16="http://schemas.microsoft.com/office/drawing/2014/main" id="{3FC0A104-3094-3048-9EF0-486CD816BB6E}"/>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3180" name="Group 1">
                  <a:extLst>
                    <a:ext uri="{FF2B5EF4-FFF2-40B4-BE49-F238E27FC236}">
                      <a16:creationId xmlns:a16="http://schemas.microsoft.com/office/drawing/2014/main" id="{422EA413-9D66-2E4E-8B31-5D3B84A556A8}"/>
                    </a:ext>
                  </a:extLst>
                </p:cNvPr>
                <p:cNvGrpSpPr>
                  <a:grpSpLocks/>
                </p:cNvGrpSpPr>
                <p:nvPr/>
              </p:nvGrpSpPr>
              <p:grpSpPr bwMode="auto">
                <a:xfrm>
                  <a:off x="316975" y="2208007"/>
                  <a:ext cx="305262" cy="215063"/>
                  <a:chOff x="990600" y="5638800"/>
                  <a:chExt cx="376238" cy="265113"/>
                </a:xfrm>
              </p:grpSpPr>
              <p:sp>
                <p:nvSpPr>
                  <p:cNvPr id="133190" name="Freeform 26">
                    <a:extLst>
                      <a:ext uri="{FF2B5EF4-FFF2-40B4-BE49-F238E27FC236}">
                        <a16:creationId xmlns:a16="http://schemas.microsoft.com/office/drawing/2014/main" id="{4F243EBA-BAE0-8F40-8703-711C365D4B9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3191" name="Freeform 28">
                    <a:extLst>
                      <a:ext uri="{FF2B5EF4-FFF2-40B4-BE49-F238E27FC236}">
                        <a16:creationId xmlns:a16="http://schemas.microsoft.com/office/drawing/2014/main" id="{B7D1B087-24D8-1848-AC1A-9CF18491CEA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3181" name="Rectangle 29">
                  <a:extLst>
                    <a:ext uri="{FF2B5EF4-FFF2-40B4-BE49-F238E27FC236}">
                      <a16:creationId xmlns:a16="http://schemas.microsoft.com/office/drawing/2014/main" id="{B9670A9C-9EE8-EA4D-B516-1DDC8B66AB1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82" name="Rectangle 67">
                  <a:extLst>
                    <a:ext uri="{FF2B5EF4-FFF2-40B4-BE49-F238E27FC236}">
                      <a16:creationId xmlns:a16="http://schemas.microsoft.com/office/drawing/2014/main" id="{828D8DAE-325B-DA48-9E49-9493424363FB}"/>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3183" name="Oval 68">
                  <a:extLst>
                    <a:ext uri="{FF2B5EF4-FFF2-40B4-BE49-F238E27FC236}">
                      <a16:creationId xmlns:a16="http://schemas.microsoft.com/office/drawing/2014/main" id="{9D8564AC-52D4-C84C-B50A-D41CA47C9A1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84" name="Line 11">
                  <a:extLst>
                    <a:ext uri="{FF2B5EF4-FFF2-40B4-BE49-F238E27FC236}">
                      <a16:creationId xmlns:a16="http://schemas.microsoft.com/office/drawing/2014/main" id="{88F44B59-C56B-CC48-AA8C-4D05D7FDFDD2}"/>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85" name="Rectangle 6">
                  <a:extLst>
                    <a:ext uri="{FF2B5EF4-FFF2-40B4-BE49-F238E27FC236}">
                      <a16:creationId xmlns:a16="http://schemas.microsoft.com/office/drawing/2014/main" id="{A38FE8FB-E7FE-DC43-90BA-A213F60E831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86" name="Rectangle 7">
                  <a:extLst>
                    <a:ext uri="{FF2B5EF4-FFF2-40B4-BE49-F238E27FC236}">
                      <a16:creationId xmlns:a16="http://schemas.microsoft.com/office/drawing/2014/main" id="{F6A8BF20-7BEB-104F-8BB6-A8FDEE4F333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87" name="Line 8">
                  <a:extLst>
                    <a:ext uri="{FF2B5EF4-FFF2-40B4-BE49-F238E27FC236}">
                      <a16:creationId xmlns:a16="http://schemas.microsoft.com/office/drawing/2014/main" id="{71B939AF-9B7D-B144-AF9F-F2F2B8F9814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88" name="Rectangle 17">
                  <a:extLst>
                    <a:ext uri="{FF2B5EF4-FFF2-40B4-BE49-F238E27FC236}">
                      <a16:creationId xmlns:a16="http://schemas.microsoft.com/office/drawing/2014/main" id="{FF6FCC29-D2AB-6841-882B-4867462AEBA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89" name="Rectangle 67">
                  <a:extLst>
                    <a:ext uri="{FF2B5EF4-FFF2-40B4-BE49-F238E27FC236}">
                      <a16:creationId xmlns:a16="http://schemas.microsoft.com/office/drawing/2014/main" id="{662F2070-EFC4-F44B-AAAB-DC31E636F044}"/>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3167" name="Oval 68">
                <a:extLst>
                  <a:ext uri="{FF2B5EF4-FFF2-40B4-BE49-F238E27FC236}">
                    <a16:creationId xmlns:a16="http://schemas.microsoft.com/office/drawing/2014/main" id="{06ECB0FD-78AD-D64E-9F62-958E29018C9E}"/>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3132" name="Group 58">
              <a:extLst>
                <a:ext uri="{FF2B5EF4-FFF2-40B4-BE49-F238E27FC236}">
                  <a16:creationId xmlns:a16="http://schemas.microsoft.com/office/drawing/2014/main" id="{C1189E0E-3173-B440-B3B3-5F42FC53F96E}"/>
                </a:ext>
              </a:extLst>
            </p:cNvPr>
            <p:cNvGrpSpPr>
              <a:grpSpLocks/>
            </p:cNvGrpSpPr>
            <p:nvPr/>
          </p:nvGrpSpPr>
          <p:grpSpPr bwMode="auto">
            <a:xfrm>
              <a:off x="6956447" y="1421927"/>
              <a:ext cx="2103079" cy="1770116"/>
              <a:chOff x="2545121" y="1430283"/>
              <a:chExt cx="2103079" cy="1770116"/>
            </a:xfrm>
          </p:grpSpPr>
          <p:sp>
            <p:nvSpPr>
              <p:cNvPr id="133139" name="Freeform 32">
                <a:extLst>
                  <a:ext uri="{FF2B5EF4-FFF2-40B4-BE49-F238E27FC236}">
                    <a16:creationId xmlns:a16="http://schemas.microsoft.com/office/drawing/2014/main" id="{37BA1C9F-174A-164B-B50C-120D70D0ED77}"/>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3140" name="Group 66">
                <a:extLst>
                  <a:ext uri="{FF2B5EF4-FFF2-40B4-BE49-F238E27FC236}">
                    <a16:creationId xmlns:a16="http://schemas.microsoft.com/office/drawing/2014/main" id="{AE4A3310-90B7-634E-8EEC-2DA6FDD07B04}"/>
                  </a:ext>
                </a:extLst>
              </p:cNvPr>
              <p:cNvGrpSpPr>
                <a:grpSpLocks/>
              </p:cNvGrpSpPr>
              <p:nvPr/>
            </p:nvGrpSpPr>
            <p:grpSpPr bwMode="auto">
              <a:xfrm>
                <a:off x="2545121" y="1430283"/>
                <a:ext cx="2103079" cy="1236717"/>
                <a:chOff x="89349" y="1428587"/>
                <a:chExt cx="2103079" cy="1236717"/>
              </a:xfrm>
            </p:grpSpPr>
            <p:sp>
              <p:nvSpPr>
                <p:cNvPr id="133141" name="Line 14">
                  <a:extLst>
                    <a:ext uri="{FF2B5EF4-FFF2-40B4-BE49-F238E27FC236}">
                      <a16:creationId xmlns:a16="http://schemas.microsoft.com/office/drawing/2014/main" id="{D747A49B-4FE9-6344-A847-E33BB3A593AD}"/>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2" name="Line 15">
                  <a:extLst>
                    <a:ext uri="{FF2B5EF4-FFF2-40B4-BE49-F238E27FC236}">
                      <a16:creationId xmlns:a16="http://schemas.microsoft.com/office/drawing/2014/main" id="{5067A9E8-7778-9F48-8B88-837C399A5AC9}"/>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3" name="Line 11">
                  <a:extLst>
                    <a:ext uri="{FF2B5EF4-FFF2-40B4-BE49-F238E27FC236}">
                      <a16:creationId xmlns:a16="http://schemas.microsoft.com/office/drawing/2014/main" id="{24BAB916-63CB-0A47-8C42-8D4656507431}"/>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4" name="Rectangle 5">
                  <a:extLst>
                    <a:ext uri="{FF2B5EF4-FFF2-40B4-BE49-F238E27FC236}">
                      <a16:creationId xmlns:a16="http://schemas.microsoft.com/office/drawing/2014/main" id="{055A55B2-F7AA-A544-B0B9-7F5B9A35564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45" name="Rectangle 6">
                  <a:extLst>
                    <a:ext uri="{FF2B5EF4-FFF2-40B4-BE49-F238E27FC236}">
                      <a16:creationId xmlns:a16="http://schemas.microsoft.com/office/drawing/2014/main" id="{291CAD88-2231-7C4B-A57C-1731E6DFDB1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46" name="Rectangle 7">
                  <a:extLst>
                    <a:ext uri="{FF2B5EF4-FFF2-40B4-BE49-F238E27FC236}">
                      <a16:creationId xmlns:a16="http://schemas.microsoft.com/office/drawing/2014/main" id="{2DDA4967-3E34-3648-818F-41A0D7944F8E}"/>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47" name="Line 8">
                  <a:extLst>
                    <a:ext uri="{FF2B5EF4-FFF2-40B4-BE49-F238E27FC236}">
                      <a16:creationId xmlns:a16="http://schemas.microsoft.com/office/drawing/2014/main" id="{2220FA61-21E3-AF43-B420-2E4B19F54A66}"/>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8" name="Freeform 9">
                  <a:extLst>
                    <a:ext uri="{FF2B5EF4-FFF2-40B4-BE49-F238E27FC236}">
                      <a16:creationId xmlns:a16="http://schemas.microsoft.com/office/drawing/2014/main" id="{7CD32222-322F-6641-B29D-8FF8B57DE02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49" name="Line 11">
                  <a:extLst>
                    <a:ext uri="{FF2B5EF4-FFF2-40B4-BE49-F238E27FC236}">
                      <a16:creationId xmlns:a16="http://schemas.microsoft.com/office/drawing/2014/main" id="{8A6C65A0-9438-6D49-ADE1-ACA2E80283C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50" name="Rectangle 17">
                  <a:extLst>
                    <a:ext uri="{FF2B5EF4-FFF2-40B4-BE49-F238E27FC236}">
                      <a16:creationId xmlns:a16="http://schemas.microsoft.com/office/drawing/2014/main" id="{26951572-2D58-4242-A8A6-6816CB9898D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51" name="Rectangle 18">
                  <a:extLst>
                    <a:ext uri="{FF2B5EF4-FFF2-40B4-BE49-F238E27FC236}">
                      <a16:creationId xmlns:a16="http://schemas.microsoft.com/office/drawing/2014/main" id="{4A603A03-DFDC-3747-9A5B-C6A7FD66ED1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3152" name="Rectangle 19">
                  <a:extLst>
                    <a:ext uri="{FF2B5EF4-FFF2-40B4-BE49-F238E27FC236}">
                      <a16:creationId xmlns:a16="http://schemas.microsoft.com/office/drawing/2014/main" id="{ACC85614-A298-C24A-A1D5-EBD2EF3705AE}"/>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3153" name="Group 1">
                  <a:extLst>
                    <a:ext uri="{FF2B5EF4-FFF2-40B4-BE49-F238E27FC236}">
                      <a16:creationId xmlns:a16="http://schemas.microsoft.com/office/drawing/2014/main" id="{A213DD37-4D7B-CB4B-934D-6C99F26C263F}"/>
                    </a:ext>
                  </a:extLst>
                </p:cNvPr>
                <p:cNvGrpSpPr>
                  <a:grpSpLocks/>
                </p:cNvGrpSpPr>
                <p:nvPr/>
              </p:nvGrpSpPr>
              <p:grpSpPr bwMode="auto">
                <a:xfrm>
                  <a:off x="316975" y="2208007"/>
                  <a:ext cx="305262" cy="215063"/>
                  <a:chOff x="990600" y="5638800"/>
                  <a:chExt cx="376238" cy="265113"/>
                </a:xfrm>
              </p:grpSpPr>
              <p:sp>
                <p:nvSpPr>
                  <p:cNvPr id="133163" name="Freeform 26">
                    <a:extLst>
                      <a:ext uri="{FF2B5EF4-FFF2-40B4-BE49-F238E27FC236}">
                        <a16:creationId xmlns:a16="http://schemas.microsoft.com/office/drawing/2014/main" id="{AC715D9B-3A3F-DF45-B8C2-38FF32662DB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3164" name="Freeform 28">
                    <a:extLst>
                      <a:ext uri="{FF2B5EF4-FFF2-40B4-BE49-F238E27FC236}">
                        <a16:creationId xmlns:a16="http://schemas.microsoft.com/office/drawing/2014/main" id="{BEEA9F23-D60C-4B47-9ECF-18453284CB00}"/>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3154" name="Rectangle 29">
                  <a:extLst>
                    <a:ext uri="{FF2B5EF4-FFF2-40B4-BE49-F238E27FC236}">
                      <a16:creationId xmlns:a16="http://schemas.microsoft.com/office/drawing/2014/main" id="{88E66DAF-03EB-0644-B1F0-EA36E913143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55" name="Rectangle 67">
                  <a:extLst>
                    <a:ext uri="{FF2B5EF4-FFF2-40B4-BE49-F238E27FC236}">
                      <a16:creationId xmlns:a16="http://schemas.microsoft.com/office/drawing/2014/main" id="{D88FEFD8-4AB3-A243-9D79-23957AA67AE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3156" name="Oval 68">
                  <a:extLst>
                    <a:ext uri="{FF2B5EF4-FFF2-40B4-BE49-F238E27FC236}">
                      <a16:creationId xmlns:a16="http://schemas.microsoft.com/office/drawing/2014/main" id="{FB7D575A-81BA-1648-BA3F-8CE4F39995F5}"/>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57" name="Line 11">
                  <a:extLst>
                    <a:ext uri="{FF2B5EF4-FFF2-40B4-BE49-F238E27FC236}">
                      <a16:creationId xmlns:a16="http://schemas.microsoft.com/office/drawing/2014/main" id="{01555C85-4CA8-A440-81B5-59C79BF1F42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58" name="Rectangle 6">
                  <a:extLst>
                    <a:ext uri="{FF2B5EF4-FFF2-40B4-BE49-F238E27FC236}">
                      <a16:creationId xmlns:a16="http://schemas.microsoft.com/office/drawing/2014/main" id="{431EA529-1FAD-C948-9596-B7AE133B660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59" name="Rectangle 7">
                  <a:extLst>
                    <a:ext uri="{FF2B5EF4-FFF2-40B4-BE49-F238E27FC236}">
                      <a16:creationId xmlns:a16="http://schemas.microsoft.com/office/drawing/2014/main" id="{801F08A5-1C38-A643-ABF5-BE6F155240E2}"/>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60" name="Line 8">
                  <a:extLst>
                    <a:ext uri="{FF2B5EF4-FFF2-40B4-BE49-F238E27FC236}">
                      <a16:creationId xmlns:a16="http://schemas.microsoft.com/office/drawing/2014/main" id="{1DB29EC7-2264-A24F-8DE8-BA8E12B5AEA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61" name="Rectangle 17">
                  <a:extLst>
                    <a:ext uri="{FF2B5EF4-FFF2-40B4-BE49-F238E27FC236}">
                      <a16:creationId xmlns:a16="http://schemas.microsoft.com/office/drawing/2014/main" id="{757E236C-3FE9-214A-885A-72B90D5793BB}"/>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3162" name="Rectangle 67">
                  <a:extLst>
                    <a:ext uri="{FF2B5EF4-FFF2-40B4-BE49-F238E27FC236}">
                      <a16:creationId xmlns:a16="http://schemas.microsoft.com/office/drawing/2014/main" id="{652C47DB-DE5C-7246-9E60-CCB56575881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3133" name="Line 13">
              <a:extLst>
                <a:ext uri="{FF2B5EF4-FFF2-40B4-BE49-F238E27FC236}">
                  <a16:creationId xmlns:a16="http://schemas.microsoft.com/office/drawing/2014/main" id="{34429C33-DC0E-1340-941B-2647F65619EE}"/>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34" name="Oval 68">
              <a:extLst>
                <a:ext uri="{FF2B5EF4-FFF2-40B4-BE49-F238E27FC236}">
                  <a16:creationId xmlns:a16="http://schemas.microsoft.com/office/drawing/2014/main" id="{427DDCB4-85A0-984D-A88D-051937E91348}"/>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3135" name="Line 11">
              <a:extLst>
                <a:ext uri="{FF2B5EF4-FFF2-40B4-BE49-F238E27FC236}">
                  <a16:creationId xmlns:a16="http://schemas.microsoft.com/office/drawing/2014/main" id="{ACC8310C-34A1-8440-B8C0-D36AA6627482}"/>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36" name="Line 15">
              <a:extLst>
                <a:ext uri="{FF2B5EF4-FFF2-40B4-BE49-F238E27FC236}">
                  <a16:creationId xmlns:a16="http://schemas.microsoft.com/office/drawing/2014/main" id="{778174B1-85BA-9841-8370-651C1A47DA44}"/>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37" name="Rectangle 11">
              <a:extLst>
                <a:ext uri="{FF2B5EF4-FFF2-40B4-BE49-F238E27FC236}">
                  <a16:creationId xmlns:a16="http://schemas.microsoft.com/office/drawing/2014/main" id="{36EDA2AA-614C-074E-9934-9B8459DF86A1}"/>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3138" name="Rectangle 41">
              <a:extLst>
                <a:ext uri="{FF2B5EF4-FFF2-40B4-BE49-F238E27FC236}">
                  <a16:creationId xmlns:a16="http://schemas.microsoft.com/office/drawing/2014/main" id="{9BBE7CFB-ED92-E243-80A1-94F8FDF5D3D1}"/>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3125" name="Oval 2">
            <a:extLst>
              <a:ext uri="{FF2B5EF4-FFF2-40B4-BE49-F238E27FC236}">
                <a16:creationId xmlns:a16="http://schemas.microsoft.com/office/drawing/2014/main" id="{78E34637-928C-0D4F-8489-3CAEF96CD08A}"/>
              </a:ext>
            </a:extLst>
          </p:cNvPr>
          <p:cNvSpPr>
            <a:spLocks noChangeArrowheads="1"/>
          </p:cNvSpPr>
          <p:nvPr/>
        </p:nvSpPr>
        <p:spPr bwMode="auto">
          <a:xfrm>
            <a:off x="1522413" y="4244975"/>
            <a:ext cx="1979612" cy="21526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26" name="Oval 2">
            <a:extLst>
              <a:ext uri="{FF2B5EF4-FFF2-40B4-BE49-F238E27FC236}">
                <a16:creationId xmlns:a16="http://schemas.microsoft.com/office/drawing/2014/main" id="{D8842588-77CB-154B-A434-175138F835F5}"/>
              </a:ext>
            </a:extLst>
          </p:cNvPr>
          <p:cNvSpPr>
            <a:spLocks noChangeArrowheads="1"/>
          </p:cNvSpPr>
          <p:nvPr/>
        </p:nvSpPr>
        <p:spPr bwMode="auto">
          <a:xfrm>
            <a:off x="4183064" y="1298576"/>
            <a:ext cx="1476375" cy="2124075"/>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27" name="Oval 2">
            <a:extLst>
              <a:ext uri="{FF2B5EF4-FFF2-40B4-BE49-F238E27FC236}">
                <a16:creationId xmlns:a16="http://schemas.microsoft.com/office/drawing/2014/main" id="{1F807EE0-1567-2147-BEA4-A981D51A88E4}"/>
              </a:ext>
            </a:extLst>
          </p:cNvPr>
          <p:cNvSpPr>
            <a:spLocks noChangeArrowheads="1"/>
          </p:cNvSpPr>
          <p:nvPr/>
        </p:nvSpPr>
        <p:spPr bwMode="auto">
          <a:xfrm>
            <a:off x="3657601" y="4248150"/>
            <a:ext cx="1979613" cy="2152650"/>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Title 1">
            <a:extLst>
              <a:ext uri="{FF2B5EF4-FFF2-40B4-BE49-F238E27FC236}">
                <a16:creationId xmlns:a16="http://schemas.microsoft.com/office/drawing/2014/main" id="{38417316-B2A7-E84E-BF55-1C014DBD83A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4146" name="Group 1">
            <a:extLst>
              <a:ext uri="{FF2B5EF4-FFF2-40B4-BE49-F238E27FC236}">
                <a16:creationId xmlns:a16="http://schemas.microsoft.com/office/drawing/2014/main" id="{99C38BD0-1DD9-054F-9922-437E05D992DF}"/>
              </a:ext>
            </a:extLst>
          </p:cNvPr>
          <p:cNvGrpSpPr>
            <a:grpSpLocks/>
          </p:cNvGrpSpPr>
          <p:nvPr/>
        </p:nvGrpSpPr>
        <p:grpSpPr bwMode="auto">
          <a:xfrm>
            <a:off x="2019300" y="1827213"/>
            <a:ext cx="7054714" cy="1395412"/>
            <a:chOff x="1052513" y="914400"/>
            <a:chExt cx="7054714" cy="1395413"/>
          </a:xfrm>
        </p:grpSpPr>
        <p:sp>
          <p:nvSpPr>
            <p:cNvPr id="134268" name="Rectangle 4">
              <a:extLst>
                <a:ext uri="{FF2B5EF4-FFF2-40B4-BE49-F238E27FC236}">
                  <a16:creationId xmlns:a16="http://schemas.microsoft.com/office/drawing/2014/main" id="{CB3F7039-A78B-C24B-9655-FE2418DBE916}"/>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4269" name="Rectangle 5">
              <a:extLst>
                <a:ext uri="{FF2B5EF4-FFF2-40B4-BE49-F238E27FC236}">
                  <a16:creationId xmlns:a16="http://schemas.microsoft.com/office/drawing/2014/main" id="{CC30B889-94E1-8A49-BE8A-ED630E34E90D}"/>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4270" name="Rectangle 6">
              <a:extLst>
                <a:ext uri="{FF2B5EF4-FFF2-40B4-BE49-F238E27FC236}">
                  <a16:creationId xmlns:a16="http://schemas.microsoft.com/office/drawing/2014/main" id="{D51C59E6-9969-3B4F-BC99-CDA033FCFCFD}"/>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71" name="Line 7">
              <a:extLst>
                <a:ext uri="{FF2B5EF4-FFF2-40B4-BE49-F238E27FC236}">
                  <a16:creationId xmlns:a16="http://schemas.microsoft.com/office/drawing/2014/main" id="{9388DA8A-97C3-2C4C-BF4F-6B895724732A}"/>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2" name="Freeform 8">
              <a:extLst>
                <a:ext uri="{FF2B5EF4-FFF2-40B4-BE49-F238E27FC236}">
                  <a16:creationId xmlns:a16="http://schemas.microsoft.com/office/drawing/2014/main" id="{81F91FB0-489C-7045-BBEE-DD4A76411ECA}"/>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4273" name="Rectangle 9">
              <a:extLst>
                <a:ext uri="{FF2B5EF4-FFF2-40B4-BE49-F238E27FC236}">
                  <a16:creationId xmlns:a16="http://schemas.microsoft.com/office/drawing/2014/main" id="{FDF2BC68-E24A-2E47-AD43-E9767AC0BB69}"/>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74" name="Rectangle 10">
              <a:extLst>
                <a:ext uri="{FF2B5EF4-FFF2-40B4-BE49-F238E27FC236}">
                  <a16:creationId xmlns:a16="http://schemas.microsoft.com/office/drawing/2014/main" id="{34C21726-DB5B-1C4B-B96F-888FBE6A1420}"/>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4275" name="Rectangle 11">
              <a:extLst>
                <a:ext uri="{FF2B5EF4-FFF2-40B4-BE49-F238E27FC236}">
                  <a16:creationId xmlns:a16="http://schemas.microsoft.com/office/drawing/2014/main" id="{A86DF987-3892-9647-993B-EF1931AC14B3}"/>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4276" name="Rectangle 12">
              <a:extLst>
                <a:ext uri="{FF2B5EF4-FFF2-40B4-BE49-F238E27FC236}">
                  <a16:creationId xmlns:a16="http://schemas.microsoft.com/office/drawing/2014/main" id="{AB533668-FCDE-A24C-97AA-B084DEBA946A}"/>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4277" name="Rectangle 13">
              <a:extLst>
                <a:ext uri="{FF2B5EF4-FFF2-40B4-BE49-F238E27FC236}">
                  <a16:creationId xmlns:a16="http://schemas.microsoft.com/office/drawing/2014/main" id="{0E14C446-583D-2C40-9562-B336740784EB}"/>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78" name="Line 14">
              <a:extLst>
                <a:ext uri="{FF2B5EF4-FFF2-40B4-BE49-F238E27FC236}">
                  <a16:creationId xmlns:a16="http://schemas.microsoft.com/office/drawing/2014/main" id="{34DF565D-F322-144A-8DA5-DA4F4F8E6E1A}"/>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9" name="Rectangle 15">
              <a:extLst>
                <a:ext uri="{FF2B5EF4-FFF2-40B4-BE49-F238E27FC236}">
                  <a16:creationId xmlns:a16="http://schemas.microsoft.com/office/drawing/2014/main" id="{D8A0A772-61EE-8E40-9619-BD11401604B2}"/>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4280" name="Rectangle 16">
              <a:extLst>
                <a:ext uri="{FF2B5EF4-FFF2-40B4-BE49-F238E27FC236}">
                  <a16:creationId xmlns:a16="http://schemas.microsoft.com/office/drawing/2014/main" id="{084200B0-9CDF-1147-8FA3-06E0362EA3F0}"/>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81" name="Rectangle 17">
              <a:extLst>
                <a:ext uri="{FF2B5EF4-FFF2-40B4-BE49-F238E27FC236}">
                  <a16:creationId xmlns:a16="http://schemas.microsoft.com/office/drawing/2014/main" id="{40CFAC88-92F1-A14F-A14C-414E3165E458}"/>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4282" name="Rectangle 18">
              <a:extLst>
                <a:ext uri="{FF2B5EF4-FFF2-40B4-BE49-F238E27FC236}">
                  <a16:creationId xmlns:a16="http://schemas.microsoft.com/office/drawing/2014/main" id="{54EE6F81-0632-134C-B090-3030C143EB6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83" name="Line 19">
              <a:extLst>
                <a:ext uri="{FF2B5EF4-FFF2-40B4-BE49-F238E27FC236}">
                  <a16:creationId xmlns:a16="http://schemas.microsoft.com/office/drawing/2014/main" id="{547E4C8C-D664-0D45-8E9F-2CFE98297EE2}"/>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4" name="Rectangle 20">
              <a:extLst>
                <a:ext uri="{FF2B5EF4-FFF2-40B4-BE49-F238E27FC236}">
                  <a16:creationId xmlns:a16="http://schemas.microsoft.com/office/drawing/2014/main" id="{65671E3F-D5BF-584A-A443-6AB8AC4660CC}"/>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4285" name="Rectangle 21">
              <a:extLst>
                <a:ext uri="{FF2B5EF4-FFF2-40B4-BE49-F238E27FC236}">
                  <a16:creationId xmlns:a16="http://schemas.microsoft.com/office/drawing/2014/main" id="{9162641A-2E46-064D-9260-3409FC6724E0}"/>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86" name="Rectangle 22">
              <a:extLst>
                <a:ext uri="{FF2B5EF4-FFF2-40B4-BE49-F238E27FC236}">
                  <a16:creationId xmlns:a16="http://schemas.microsoft.com/office/drawing/2014/main" id="{4C68976A-DE67-9E43-86BE-0116C517E269}"/>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4287" name="Rectangle 23">
              <a:extLst>
                <a:ext uri="{FF2B5EF4-FFF2-40B4-BE49-F238E27FC236}">
                  <a16:creationId xmlns:a16="http://schemas.microsoft.com/office/drawing/2014/main" id="{249368EA-B156-0A48-8CF6-0239FF83ADA2}"/>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288" name="Line 24">
              <a:extLst>
                <a:ext uri="{FF2B5EF4-FFF2-40B4-BE49-F238E27FC236}">
                  <a16:creationId xmlns:a16="http://schemas.microsoft.com/office/drawing/2014/main" id="{0FCB89EB-2AA9-4E45-870A-C37B2054B964}"/>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9" name="Line 25">
              <a:extLst>
                <a:ext uri="{FF2B5EF4-FFF2-40B4-BE49-F238E27FC236}">
                  <a16:creationId xmlns:a16="http://schemas.microsoft.com/office/drawing/2014/main" id="{48C547AF-5476-7D4C-B013-224F89481DBE}"/>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0" name="Line 26">
              <a:extLst>
                <a:ext uri="{FF2B5EF4-FFF2-40B4-BE49-F238E27FC236}">
                  <a16:creationId xmlns:a16="http://schemas.microsoft.com/office/drawing/2014/main" id="{A1E00423-AA1B-B947-BE46-573758ED9E54}"/>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1" name="Line 27">
              <a:extLst>
                <a:ext uri="{FF2B5EF4-FFF2-40B4-BE49-F238E27FC236}">
                  <a16:creationId xmlns:a16="http://schemas.microsoft.com/office/drawing/2014/main" id="{602E9CD1-446B-E442-B585-DDEEE50269C2}"/>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2" name="Line 28">
              <a:extLst>
                <a:ext uri="{FF2B5EF4-FFF2-40B4-BE49-F238E27FC236}">
                  <a16:creationId xmlns:a16="http://schemas.microsoft.com/office/drawing/2014/main" id="{94B9D882-903F-754C-84F7-9C24EA0842A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3" name="Line 29">
              <a:extLst>
                <a:ext uri="{FF2B5EF4-FFF2-40B4-BE49-F238E27FC236}">
                  <a16:creationId xmlns:a16="http://schemas.microsoft.com/office/drawing/2014/main" id="{69CE71A4-BED8-7340-B394-804427B9388C}"/>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4" name="Freeform 30">
              <a:extLst>
                <a:ext uri="{FF2B5EF4-FFF2-40B4-BE49-F238E27FC236}">
                  <a16:creationId xmlns:a16="http://schemas.microsoft.com/office/drawing/2014/main" id="{F43DBDF9-E8C6-B64E-9BAB-BFD282441C7A}"/>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5" name="Freeform 31">
              <a:extLst>
                <a:ext uri="{FF2B5EF4-FFF2-40B4-BE49-F238E27FC236}">
                  <a16:creationId xmlns:a16="http://schemas.microsoft.com/office/drawing/2014/main" id="{BE64CB8B-D410-B64B-90CA-52D1D77C6A0A}"/>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6" name="Freeform 32">
              <a:extLst>
                <a:ext uri="{FF2B5EF4-FFF2-40B4-BE49-F238E27FC236}">
                  <a16:creationId xmlns:a16="http://schemas.microsoft.com/office/drawing/2014/main" id="{46A39E41-45B1-4948-B2EE-6EC3C5639FC2}"/>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7" name="Freeform 33">
              <a:extLst>
                <a:ext uri="{FF2B5EF4-FFF2-40B4-BE49-F238E27FC236}">
                  <a16:creationId xmlns:a16="http://schemas.microsoft.com/office/drawing/2014/main" id="{315DA55E-2F81-4F4F-AAD7-CCA920C6D20C}"/>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8" name="Freeform 34">
              <a:extLst>
                <a:ext uri="{FF2B5EF4-FFF2-40B4-BE49-F238E27FC236}">
                  <a16:creationId xmlns:a16="http://schemas.microsoft.com/office/drawing/2014/main" id="{A4343D9E-6E05-2746-9B49-E931DC1C9372}"/>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99" name="Freeform 35">
              <a:extLst>
                <a:ext uri="{FF2B5EF4-FFF2-40B4-BE49-F238E27FC236}">
                  <a16:creationId xmlns:a16="http://schemas.microsoft.com/office/drawing/2014/main" id="{57BD6BBD-BC03-F143-93C7-0D693831C6C3}"/>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300" name="Freeform 36">
              <a:extLst>
                <a:ext uri="{FF2B5EF4-FFF2-40B4-BE49-F238E27FC236}">
                  <a16:creationId xmlns:a16="http://schemas.microsoft.com/office/drawing/2014/main" id="{54C0CE7F-98CD-DE40-AB46-88DA920E5364}"/>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301" name="Line 37">
              <a:extLst>
                <a:ext uri="{FF2B5EF4-FFF2-40B4-BE49-F238E27FC236}">
                  <a16:creationId xmlns:a16="http://schemas.microsoft.com/office/drawing/2014/main" id="{7EAF5E6D-CA6C-8B47-91E8-97C1B02F4072}"/>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302" name="Freeform 38">
              <a:extLst>
                <a:ext uri="{FF2B5EF4-FFF2-40B4-BE49-F238E27FC236}">
                  <a16:creationId xmlns:a16="http://schemas.microsoft.com/office/drawing/2014/main" id="{B86E2C63-CF9E-C743-8D7C-97DC0C48C93A}"/>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4303" name="Rectangle 40">
              <a:extLst>
                <a:ext uri="{FF2B5EF4-FFF2-40B4-BE49-F238E27FC236}">
                  <a16:creationId xmlns:a16="http://schemas.microsoft.com/office/drawing/2014/main" id="{257B9129-1BB0-F246-932A-13F05F9635F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04" name="Rectangle 41">
              <a:extLst>
                <a:ext uri="{FF2B5EF4-FFF2-40B4-BE49-F238E27FC236}">
                  <a16:creationId xmlns:a16="http://schemas.microsoft.com/office/drawing/2014/main" id="{57E7CE81-DE08-0941-BD97-09EA13CED78C}"/>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4305" name="Rectangle 42">
              <a:extLst>
                <a:ext uri="{FF2B5EF4-FFF2-40B4-BE49-F238E27FC236}">
                  <a16:creationId xmlns:a16="http://schemas.microsoft.com/office/drawing/2014/main" id="{97472505-D5C3-9341-B7FD-E6A5464F6C33}"/>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4306" name="Rectangle 112">
              <a:extLst>
                <a:ext uri="{FF2B5EF4-FFF2-40B4-BE49-F238E27FC236}">
                  <a16:creationId xmlns:a16="http://schemas.microsoft.com/office/drawing/2014/main" id="{AEE2EAB9-6870-3B4A-BF01-147B6C3AB564}"/>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07" name="Rectangle 113">
              <a:extLst>
                <a:ext uri="{FF2B5EF4-FFF2-40B4-BE49-F238E27FC236}">
                  <a16:creationId xmlns:a16="http://schemas.microsoft.com/office/drawing/2014/main" id="{5A928821-B385-6641-B6CB-1FF95953D1A0}"/>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4308" name="Rectangle 114">
              <a:extLst>
                <a:ext uri="{FF2B5EF4-FFF2-40B4-BE49-F238E27FC236}">
                  <a16:creationId xmlns:a16="http://schemas.microsoft.com/office/drawing/2014/main" id="{433D094D-6D92-5A45-8147-E6C5A6BA669F}"/>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09" name="Rectangle 115">
              <a:extLst>
                <a:ext uri="{FF2B5EF4-FFF2-40B4-BE49-F238E27FC236}">
                  <a16:creationId xmlns:a16="http://schemas.microsoft.com/office/drawing/2014/main" id="{0C681454-CCE2-CD47-A3C1-360FE4F20B26}"/>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4310" name="Rectangle 116">
              <a:extLst>
                <a:ext uri="{FF2B5EF4-FFF2-40B4-BE49-F238E27FC236}">
                  <a16:creationId xmlns:a16="http://schemas.microsoft.com/office/drawing/2014/main" id="{E5AB6AA3-5155-9741-BBF1-D1D58F472F45}"/>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11" name="Rectangle 117">
              <a:extLst>
                <a:ext uri="{FF2B5EF4-FFF2-40B4-BE49-F238E27FC236}">
                  <a16:creationId xmlns:a16="http://schemas.microsoft.com/office/drawing/2014/main" id="{E9314C0B-17FA-5849-A6BE-86DE9E27ABBA}"/>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4312" name="Rectangle 118">
              <a:extLst>
                <a:ext uri="{FF2B5EF4-FFF2-40B4-BE49-F238E27FC236}">
                  <a16:creationId xmlns:a16="http://schemas.microsoft.com/office/drawing/2014/main" id="{611E1595-B0FA-814B-ABF2-B72B9CFA8B98}"/>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4313" name="Rectangle 119">
              <a:extLst>
                <a:ext uri="{FF2B5EF4-FFF2-40B4-BE49-F238E27FC236}">
                  <a16:creationId xmlns:a16="http://schemas.microsoft.com/office/drawing/2014/main" id="{1E28FD53-9C0B-ED41-97D7-B5DDC865914C}"/>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4314" name="Freeform 120">
              <a:extLst>
                <a:ext uri="{FF2B5EF4-FFF2-40B4-BE49-F238E27FC236}">
                  <a16:creationId xmlns:a16="http://schemas.microsoft.com/office/drawing/2014/main" id="{97CAD68B-02E7-4649-BD18-BD6BF9D58510}"/>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34147" name="Oval 2">
            <a:extLst>
              <a:ext uri="{FF2B5EF4-FFF2-40B4-BE49-F238E27FC236}">
                <a16:creationId xmlns:a16="http://schemas.microsoft.com/office/drawing/2014/main" id="{74AD1CD9-BA0C-E341-8358-D51C68731FFD}"/>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34148" name="Group 53">
            <a:extLst>
              <a:ext uri="{FF2B5EF4-FFF2-40B4-BE49-F238E27FC236}">
                <a16:creationId xmlns:a16="http://schemas.microsoft.com/office/drawing/2014/main" id="{D21BBA85-FA0A-2549-89A4-E40A852D0D44}"/>
              </a:ext>
            </a:extLst>
          </p:cNvPr>
          <p:cNvGrpSpPr>
            <a:grpSpLocks/>
          </p:cNvGrpSpPr>
          <p:nvPr/>
        </p:nvGrpSpPr>
        <p:grpSpPr bwMode="auto">
          <a:xfrm>
            <a:off x="1120775" y="4689476"/>
            <a:ext cx="8853488" cy="1787525"/>
            <a:chOff x="205979" y="1421927"/>
            <a:chExt cx="8853547" cy="1786829"/>
          </a:xfrm>
        </p:grpSpPr>
        <p:sp>
          <p:nvSpPr>
            <p:cNvPr id="134154" name="Line 14">
              <a:extLst>
                <a:ext uri="{FF2B5EF4-FFF2-40B4-BE49-F238E27FC236}">
                  <a16:creationId xmlns:a16="http://schemas.microsoft.com/office/drawing/2014/main" id="{8D5EA9D6-BD66-C848-A84E-260BF5EDB4B1}"/>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4155" name="Group 55">
              <a:extLst>
                <a:ext uri="{FF2B5EF4-FFF2-40B4-BE49-F238E27FC236}">
                  <a16:creationId xmlns:a16="http://schemas.microsoft.com/office/drawing/2014/main" id="{A5EEE192-B7F8-9F49-8CEA-FB43FE95DA74}"/>
                </a:ext>
              </a:extLst>
            </p:cNvPr>
            <p:cNvGrpSpPr>
              <a:grpSpLocks/>
            </p:cNvGrpSpPr>
            <p:nvPr/>
          </p:nvGrpSpPr>
          <p:grpSpPr bwMode="auto">
            <a:xfrm>
              <a:off x="665216" y="1428587"/>
              <a:ext cx="2636625" cy="1236717"/>
              <a:chOff x="207935" y="1428587"/>
              <a:chExt cx="2636625" cy="1236717"/>
            </a:xfrm>
          </p:grpSpPr>
          <p:sp>
            <p:nvSpPr>
              <p:cNvPr id="134245" name="Line 14">
                <a:extLst>
                  <a:ext uri="{FF2B5EF4-FFF2-40B4-BE49-F238E27FC236}">
                    <a16:creationId xmlns:a16="http://schemas.microsoft.com/office/drawing/2014/main" id="{B8B02BA1-F766-064E-BA68-44A83CED0FF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46" name="Line 15">
                <a:extLst>
                  <a:ext uri="{FF2B5EF4-FFF2-40B4-BE49-F238E27FC236}">
                    <a16:creationId xmlns:a16="http://schemas.microsoft.com/office/drawing/2014/main" id="{113102B7-8766-8F46-83BE-99AA1D999E45}"/>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47" name="Rectangle 5">
                <a:extLst>
                  <a:ext uri="{FF2B5EF4-FFF2-40B4-BE49-F238E27FC236}">
                    <a16:creationId xmlns:a16="http://schemas.microsoft.com/office/drawing/2014/main" id="{BCA1E702-88EF-2645-8C2B-533B0C90294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48" name="Rectangle 6">
                <a:extLst>
                  <a:ext uri="{FF2B5EF4-FFF2-40B4-BE49-F238E27FC236}">
                    <a16:creationId xmlns:a16="http://schemas.microsoft.com/office/drawing/2014/main" id="{ECFD1D1C-FECB-274B-B308-1C8EE489D730}"/>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49" name="Rectangle 7">
                <a:extLst>
                  <a:ext uri="{FF2B5EF4-FFF2-40B4-BE49-F238E27FC236}">
                    <a16:creationId xmlns:a16="http://schemas.microsoft.com/office/drawing/2014/main" id="{5F1A0D92-776C-C64C-B6E9-EF601CE6224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50" name="Line 8">
                <a:extLst>
                  <a:ext uri="{FF2B5EF4-FFF2-40B4-BE49-F238E27FC236}">
                    <a16:creationId xmlns:a16="http://schemas.microsoft.com/office/drawing/2014/main" id="{A02EB9DD-FD49-F14F-A17C-9D4C82A9C01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51" name="Freeform 9">
                <a:extLst>
                  <a:ext uri="{FF2B5EF4-FFF2-40B4-BE49-F238E27FC236}">
                    <a16:creationId xmlns:a16="http://schemas.microsoft.com/office/drawing/2014/main" id="{C8781F0B-CE7C-C548-9C74-EAF074AC95B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52" name="Line 11">
                <a:extLst>
                  <a:ext uri="{FF2B5EF4-FFF2-40B4-BE49-F238E27FC236}">
                    <a16:creationId xmlns:a16="http://schemas.microsoft.com/office/drawing/2014/main" id="{CCA108DD-E737-0F4C-BE68-70D19CA59E4D}"/>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53" name="Rectangle 17">
                <a:extLst>
                  <a:ext uri="{FF2B5EF4-FFF2-40B4-BE49-F238E27FC236}">
                    <a16:creationId xmlns:a16="http://schemas.microsoft.com/office/drawing/2014/main" id="{5F5A9BEB-AB18-0E40-AD16-D2E9FFC3DCD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54" name="Rectangle 18">
                <a:extLst>
                  <a:ext uri="{FF2B5EF4-FFF2-40B4-BE49-F238E27FC236}">
                    <a16:creationId xmlns:a16="http://schemas.microsoft.com/office/drawing/2014/main" id="{1247E36C-16B1-9747-8059-F6750B2B7D4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4255" name="Rectangle 19">
                <a:extLst>
                  <a:ext uri="{FF2B5EF4-FFF2-40B4-BE49-F238E27FC236}">
                    <a16:creationId xmlns:a16="http://schemas.microsoft.com/office/drawing/2014/main" id="{2BE289DC-EB7F-3546-88C5-C8ADC479EA3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4256" name="Group 1">
                <a:extLst>
                  <a:ext uri="{FF2B5EF4-FFF2-40B4-BE49-F238E27FC236}">
                    <a16:creationId xmlns:a16="http://schemas.microsoft.com/office/drawing/2014/main" id="{0B8B69CE-4A8D-D643-B48B-CB2104BB8DFC}"/>
                  </a:ext>
                </a:extLst>
              </p:cNvPr>
              <p:cNvGrpSpPr>
                <a:grpSpLocks/>
              </p:cNvGrpSpPr>
              <p:nvPr/>
            </p:nvGrpSpPr>
            <p:grpSpPr bwMode="auto">
              <a:xfrm>
                <a:off x="316975" y="2208007"/>
                <a:ext cx="305262" cy="215063"/>
                <a:chOff x="990600" y="5638800"/>
                <a:chExt cx="376238" cy="265113"/>
              </a:xfrm>
            </p:grpSpPr>
            <p:sp>
              <p:nvSpPr>
                <p:cNvPr id="134266" name="Freeform 26">
                  <a:extLst>
                    <a:ext uri="{FF2B5EF4-FFF2-40B4-BE49-F238E27FC236}">
                      <a16:creationId xmlns:a16="http://schemas.microsoft.com/office/drawing/2014/main" id="{157B63FD-75F8-3149-8B95-11978BF565C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4267" name="Freeform 28">
                  <a:extLst>
                    <a:ext uri="{FF2B5EF4-FFF2-40B4-BE49-F238E27FC236}">
                      <a16:creationId xmlns:a16="http://schemas.microsoft.com/office/drawing/2014/main" id="{1B4EBA91-34CF-B64D-9449-2E52C6B19CB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4257" name="Rectangle 29">
                <a:extLst>
                  <a:ext uri="{FF2B5EF4-FFF2-40B4-BE49-F238E27FC236}">
                    <a16:creationId xmlns:a16="http://schemas.microsoft.com/office/drawing/2014/main" id="{AA432115-F01C-5A41-9D84-DE13EF2B311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58" name="Rectangle 67">
                <a:extLst>
                  <a:ext uri="{FF2B5EF4-FFF2-40B4-BE49-F238E27FC236}">
                    <a16:creationId xmlns:a16="http://schemas.microsoft.com/office/drawing/2014/main" id="{B5F66C9D-7609-2941-B56A-B2F3AA7F1DE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4259" name="Oval 68">
                <a:extLst>
                  <a:ext uri="{FF2B5EF4-FFF2-40B4-BE49-F238E27FC236}">
                    <a16:creationId xmlns:a16="http://schemas.microsoft.com/office/drawing/2014/main" id="{C160A9BD-DE3C-FC48-8940-E08C6D48B4B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60" name="Line 11">
                <a:extLst>
                  <a:ext uri="{FF2B5EF4-FFF2-40B4-BE49-F238E27FC236}">
                    <a16:creationId xmlns:a16="http://schemas.microsoft.com/office/drawing/2014/main" id="{958E198C-8D56-C84D-B2EB-BF16D2A549C6}"/>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61" name="Rectangle 6">
                <a:extLst>
                  <a:ext uri="{FF2B5EF4-FFF2-40B4-BE49-F238E27FC236}">
                    <a16:creationId xmlns:a16="http://schemas.microsoft.com/office/drawing/2014/main" id="{6AE703AE-C2C1-7748-9815-A635C0E87B75}"/>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62" name="Rectangle 7">
                <a:extLst>
                  <a:ext uri="{FF2B5EF4-FFF2-40B4-BE49-F238E27FC236}">
                    <a16:creationId xmlns:a16="http://schemas.microsoft.com/office/drawing/2014/main" id="{A272A208-1503-0142-80F4-65672573C78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63" name="Line 8">
                <a:extLst>
                  <a:ext uri="{FF2B5EF4-FFF2-40B4-BE49-F238E27FC236}">
                    <a16:creationId xmlns:a16="http://schemas.microsoft.com/office/drawing/2014/main" id="{8CCBA925-7E7C-2D4B-A012-8F9FB776A4C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64" name="Rectangle 17">
                <a:extLst>
                  <a:ext uri="{FF2B5EF4-FFF2-40B4-BE49-F238E27FC236}">
                    <a16:creationId xmlns:a16="http://schemas.microsoft.com/office/drawing/2014/main" id="{7130F121-A236-774C-9174-8A4E6E95A87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65" name="Rectangle 67">
                <a:extLst>
                  <a:ext uri="{FF2B5EF4-FFF2-40B4-BE49-F238E27FC236}">
                    <a16:creationId xmlns:a16="http://schemas.microsoft.com/office/drawing/2014/main" id="{CBD5368E-8837-9045-BF50-007FE1EF10F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4156" name="Group 56">
              <a:extLst>
                <a:ext uri="{FF2B5EF4-FFF2-40B4-BE49-F238E27FC236}">
                  <a16:creationId xmlns:a16="http://schemas.microsoft.com/office/drawing/2014/main" id="{6BE3D2ED-BF72-4343-99ED-C4B791E7ED2D}"/>
                </a:ext>
              </a:extLst>
            </p:cNvPr>
            <p:cNvGrpSpPr>
              <a:grpSpLocks/>
            </p:cNvGrpSpPr>
            <p:nvPr/>
          </p:nvGrpSpPr>
          <p:grpSpPr bwMode="auto">
            <a:xfrm>
              <a:off x="2675436" y="1430283"/>
              <a:ext cx="2766082" cy="1778473"/>
              <a:chOff x="2522955" y="1430283"/>
              <a:chExt cx="2766082" cy="1778473"/>
            </a:xfrm>
          </p:grpSpPr>
          <p:sp>
            <p:nvSpPr>
              <p:cNvPr id="134218" name="Freeform 32">
                <a:extLst>
                  <a:ext uri="{FF2B5EF4-FFF2-40B4-BE49-F238E27FC236}">
                    <a16:creationId xmlns:a16="http://schemas.microsoft.com/office/drawing/2014/main" id="{966CC694-6591-4A47-8190-434F6BA766A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4219" name="Group 119">
                <a:extLst>
                  <a:ext uri="{FF2B5EF4-FFF2-40B4-BE49-F238E27FC236}">
                    <a16:creationId xmlns:a16="http://schemas.microsoft.com/office/drawing/2014/main" id="{C06878D4-9461-4742-88DD-AF2327046C6E}"/>
                  </a:ext>
                </a:extLst>
              </p:cNvPr>
              <p:cNvGrpSpPr>
                <a:grpSpLocks/>
              </p:cNvGrpSpPr>
              <p:nvPr/>
            </p:nvGrpSpPr>
            <p:grpSpPr bwMode="auto">
              <a:xfrm>
                <a:off x="2545121" y="1430283"/>
                <a:ext cx="2743916" cy="1236717"/>
                <a:chOff x="89349" y="1428587"/>
                <a:chExt cx="2743916" cy="1236717"/>
              </a:xfrm>
            </p:grpSpPr>
            <p:sp>
              <p:nvSpPr>
                <p:cNvPr id="134221" name="Line 14">
                  <a:extLst>
                    <a:ext uri="{FF2B5EF4-FFF2-40B4-BE49-F238E27FC236}">
                      <a16:creationId xmlns:a16="http://schemas.microsoft.com/office/drawing/2014/main" id="{0D951BA5-2820-AA45-9305-9B5837B7B33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22" name="Line 15">
                  <a:extLst>
                    <a:ext uri="{FF2B5EF4-FFF2-40B4-BE49-F238E27FC236}">
                      <a16:creationId xmlns:a16="http://schemas.microsoft.com/office/drawing/2014/main" id="{89AA8891-1647-6F4E-A932-479B54B3B7BB}"/>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23" name="Line 11">
                  <a:extLst>
                    <a:ext uri="{FF2B5EF4-FFF2-40B4-BE49-F238E27FC236}">
                      <a16:creationId xmlns:a16="http://schemas.microsoft.com/office/drawing/2014/main" id="{8CD59E3B-651E-3F47-BD65-401F0F302F4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24" name="Rectangle 5">
                  <a:extLst>
                    <a:ext uri="{FF2B5EF4-FFF2-40B4-BE49-F238E27FC236}">
                      <a16:creationId xmlns:a16="http://schemas.microsoft.com/office/drawing/2014/main" id="{35FB7BD1-F28F-0141-B679-EF9AB7AFCE4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25" name="Rectangle 6">
                  <a:extLst>
                    <a:ext uri="{FF2B5EF4-FFF2-40B4-BE49-F238E27FC236}">
                      <a16:creationId xmlns:a16="http://schemas.microsoft.com/office/drawing/2014/main" id="{EC8126E6-D429-7644-B3EA-7EFD124BE808}"/>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26" name="Rectangle 7">
                  <a:extLst>
                    <a:ext uri="{FF2B5EF4-FFF2-40B4-BE49-F238E27FC236}">
                      <a16:creationId xmlns:a16="http://schemas.microsoft.com/office/drawing/2014/main" id="{6E16436E-6608-FD47-A96D-269D6DCA542A}"/>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27" name="Line 8">
                  <a:extLst>
                    <a:ext uri="{FF2B5EF4-FFF2-40B4-BE49-F238E27FC236}">
                      <a16:creationId xmlns:a16="http://schemas.microsoft.com/office/drawing/2014/main" id="{FA9868C1-2006-2147-AAD4-8CCB3BC7D6B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28" name="Freeform 9">
                  <a:extLst>
                    <a:ext uri="{FF2B5EF4-FFF2-40B4-BE49-F238E27FC236}">
                      <a16:creationId xmlns:a16="http://schemas.microsoft.com/office/drawing/2014/main" id="{72F64603-2FB0-2D4D-A6B2-841257D3E39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29" name="Line 11">
                  <a:extLst>
                    <a:ext uri="{FF2B5EF4-FFF2-40B4-BE49-F238E27FC236}">
                      <a16:creationId xmlns:a16="http://schemas.microsoft.com/office/drawing/2014/main" id="{6D97642F-BAA2-6447-836B-15001F189128}"/>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30" name="Rectangle 17">
                  <a:extLst>
                    <a:ext uri="{FF2B5EF4-FFF2-40B4-BE49-F238E27FC236}">
                      <a16:creationId xmlns:a16="http://schemas.microsoft.com/office/drawing/2014/main" id="{C174A3F2-A49F-564C-8181-3BB31FDA1758}"/>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31" name="Rectangle 18">
                  <a:extLst>
                    <a:ext uri="{FF2B5EF4-FFF2-40B4-BE49-F238E27FC236}">
                      <a16:creationId xmlns:a16="http://schemas.microsoft.com/office/drawing/2014/main" id="{B5FBE44C-3E5B-F943-9E01-E4AE1B407E8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4232" name="Rectangle 19">
                  <a:extLst>
                    <a:ext uri="{FF2B5EF4-FFF2-40B4-BE49-F238E27FC236}">
                      <a16:creationId xmlns:a16="http://schemas.microsoft.com/office/drawing/2014/main" id="{9F6EE932-512E-D348-8F95-54C47AD7449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4233" name="Group 1">
                  <a:extLst>
                    <a:ext uri="{FF2B5EF4-FFF2-40B4-BE49-F238E27FC236}">
                      <a16:creationId xmlns:a16="http://schemas.microsoft.com/office/drawing/2014/main" id="{B009174A-25F6-0841-A9F7-73B7F7CAB1BB}"/>
                    </a:ext>
                  </a:extLst>
                </p:cNvPr>
                <p:cNvGrpSpPr>
                  <a:grpSpLocks/>
                </p:cNvGrpSpPr>
                <p:nvPr/>
              </p:nvGrpSpPr>
              <p:grpSpPr bwMode="auto">
                <a:xfrm>
                  <a:off x="316975" y="2208007"/>
                  <a:ext cx="305262" cy="215063"/>
                  <a:chOff x="990600" y="5638800"/>
                  <a:chExt cx="376238" cy="265113"/>
                </a:xfrm>
              </p:grpSpPr>
              <p:sp>
                <p:nvSpPr>
                  <p:cNvPr id="134243" name="Freeform 26">
                    <a:extLst>
                      <a:ext uri="{FF2B5EF4-FFF2-40B4-BE49-F238E27FC236}">
                        <a16:creationId xmlns:a16="http://schemas.microsoft.com/office/drawing/2014/main" id="{D550626C-6737-E342-8354-8F59A7BEB0A9}"/>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4244" name="Freeform 28">
                    <a:extLst>
                      <a:ext uri="{FF2B5EF4-FFF2-40B4-BE49-F238E27FC236}">
                        <a16:creationId xmlns:a16="http://schemas.microsoft.com/office/drawing/2014/main" id="{79BE8994-B7FA-A544-B86A-5A6EB24E8061}"/>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4234" name="Rectangle 29">
                  <a:extLst>
                    <a:ext uri="{FF2B5EF4-FFF2-40B4-BE49-F238E27FC236}">
                      <a16:creationId xmlns:a16="http://schemas.microsoft.com/office/drawing/2014/main" id="{AD1AA6A0-3A62-E248-9914-DB9417427F7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35" name="Rectangle 67">
                  <a:extLst>
                    <a:ext uri="{FF2B5EF4-FFF2-40B4-BE49-F238E27FC236}">
                      <a16:creationId xmlns:a16="http://schemas.microsoft.com/office/drawing/2014/main" id="{4C0369DB-E86D-6D48-B2FE-6A80C654DA65}"/>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4236" name="Oval 68">
                  <a:extLst>
                    <a:ext uri="{FF2B5EF4-FFF2-40B4-BE49-F238E27FC236}">
                      <a16:creationId xmlns:a16="http://schemas.microsoft.com/office/drawing/2014/main" id="{049C7308-BC39-4345-9545-3CC262962542}"/>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37" name="Line 11">
                  <a:extLst>
                    <a:ext uri="{FF2B5EF4-FFF2-40B4-BE49-F238E27FC236}">
                      <a16:creationId xmlns:a16="http://schemas.microsoft.com/office/drawing/2014/main" id="{3F5EC0BD-B469-D845-9F36-EBA8838B16A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38" name="Rectangle 6">
                  <a:extLst>
                    <a:ext uri="{FF2B5EF4-FFF2-40B4-BE49-F238E27FC236}">
                      <a16:creationId xmlns:a16="http://schemas.microsoft.com/office/drawing/2014/main" id="{6F200E60-73DB-1C49-8DBD-31ADE81F521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39" name="Rectangle 7">
                  <a:extLst>
                    <a:ext uri="{FF2B5EF4-FFF2-40B4-BE49-F238E27FC236}">
                      <a16:creationId xmlns:a16="http://schemas.microsoft.com/office/drawing/2014/main" id="{59079ED8-A92A-6843-8911-4EC78300C4F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40" name="Line 8">
                  <a:extLst>
                    <a:ext uri="{FF2B5EF4-FFF2-40B4-BE49-F238E27FC236}">
                      <a16:creationId xmlns:a16="http://schemas.microsoft.com/office/drawing/2014/main" id="{3107C6ED-D2B4-A74E-A208-6300F1BE2A53}"/>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41" name="Rectangle 17">
                  <a:extLst>
                    <a:ext uri="{FF2B5EF4-FFF2-40B4-BE49-F238E27FC236}">
                      <a16:creationId xmlns:a16="http://schemas.microsoft.com/office/drawing/2014/main" id="{DE30C66E-48D4-8649-9C04-B2619A9D0BB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42" name="Rectangle 67">
                  <a:extLst>
                    <a:ext uri="{FF2B5EF4-FFF2-40B4-BE49-F238E27FC236}">
                      <a16:creationId xmlns:a16="http://schemas.microsoft.com/office/drawing/2014/main" id="{3E1FC059-4CB2-9D4B-906A-51D3D7C74BC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4220" name="Oval 68">
                <a:extLst>
                  <a:ext uri="{FF2B5EF4-FFF2-40B4-BE49-F238E27FC236}">
                    <a16:creationId xmlns:a16="http://schemas.microsoft.com/office/drawing/2014/main" id="{A795CE30-16F6-2D40-B6BA-2B424FDDF78B}"/>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4157" name="Group 57">
              <a:extLst>
                <a:ext uri="{FF2B5EF4-FFF2-40B4-BE49-F238E27FC236}">
                  <a16:creationId xmlns:a16="http://schemas.microsoft.com/office/drawing/2014/main" id="{29753DC2-73BC-CA49-97EB-A5AC6703D4B5}"/>
                </a:ext>
              </a:extLst>
            </p:cNvPr>
            <p:cNvGrpSpPr>
              <a:grpSpLocks/>
            </p:cNvGrpSpPr>
            <p:nvPr/>
          </p:nvGrpSpPr>
          <p:grpSpPr bwMode="auto">
            <a:xfrm>
              <a:off x="4800681" y="1421927"/>
              <a:ext cx="2817639" cy="1778473"/>
              <a:chOff x="2522955" y="1430283"/>
              <a:chExt cx="2817639" cy="1778473"/>
            </a:xfrm>
          </p:grpSpPr>
          <p:sp>
            <p:nvSpPr>
              <p:cNvPr id="134191" name="Freeform 32">
                <a:extLst>
                  <a:ext uri="{FF2B5EF4-FFF2-40B4-BE49-F238E27FC236}">
                    <a16:creationId xmlns:a16="http://schemas.microsoft.com/office/drawing/2014/main" id="{F27F99F5-3219-AB46-8E12-944F48DEE37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4192" name="Group 92">
                <a:extLst>
                  <a:ext uri="{FF2B5EF4-FFF2-40B4-BE49-F238E27FC236}">
                    <a16:creationId xmlns:a16="http://schemas.microsoft.com/office/drawing/2014/main" id="{3DB8FB1B-5ED2-DC41-8DED-04C8FE164C75}"/>
                  </a:ext>
                </a:extLst>
              </p:cNvPr>
              <p:cNvGrpSpPr>
                <a:grpSpLocks/>
              </p:cNvGrpSpPr>
              <p:nvPr/>
            </p:nvGrpSpPr>
            <p:grpSpPr bwMode="auto">
              <a:xfrm>
                <a:off x="2545121" y="1430283"/>
                <a:ext cx="2795473" cy="1236717"/>
                <a:chOff x="89349" y="1428587"/>
                <a:chExt cx="2795473" cy="1236717"/>
              </a:xfrm>
            </p:grpSpPr>
            <p:sp>
              <p:nvSpPr>
                <p:cNvPr id="134194" name="Line 14">
                  <a:extLst>
                    <a:ext uri="{FF2B5EF4-FFF2-40B4-BE49-F238E27FC236}">
                      <a16:creationId xmlns:a16="http://schemas.microsoft.com/office/drawing/2014/main" id="{A9ECF161-E017-3E47-A744-B55A0822D7E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95" name="Line 15">
                  <a:extLst>
                    <a:ext uri="{FF2B5EF4-FFF2-40B4-BE49-F238E27FC236}">
                      <a16:creationId xmlns:a16="http://schemas.microsoft.com/office/drawing/2014/main" id="{12D27B61-A3F9-AD45-AB66-D67005F977BD}"/>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96" name="Line 11">
                  <a:extLst>
                    <a:ext uri="{FF2B5EF4-FFF2-40B4-BE49-F238E27FC236}">
                      <a16:creationId xmlns:a16="http://schemas.microsoft.com/office/drawing/2014/main" id="{56D9951D-6580-2445-B6F8-3368E8214156}"/>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97" name="Rectangle 5">
                  <a:extLst>
                    <a:ext uri="{FF2B5EF4-FFF2-40B4-BE49-F238E27FC236}">
                      <a16:creationId xmlns:a16="http://schemas.microsoft.com/office/drawing/2014/main" id="{851478F4-0D67-F84E-AA7B-947B31AB407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98" name="Rectangle 6">
                  <a:extLst>
                    <a:ext uri="{FF2B5EF4-FFF2-40B4-BE49-F238E27FC236}">
                      <a16:creationId xmlns:a16="http://schemas.microsoft.com/office/drawing/2014/main" id="{8CFDC991-1FD2-0641-AA5F-E54B83773F8F}"/>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99" name="Rectangle 7">
                  <a:extLst>
                    <a:ext uri="{FF2B5EF4-FFF2-40B4-BE49-F238E27FC236}">
                      <a16:creationId xmlns:a16="http://schemas.microsoft.com/office/drawing/2014/main" id="{5365360E-6930-C74E-904C-77D7F16D95CA}"/>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00" name="Line 8">
                  <a:extLst>
                    <a:ext uri="{FF2B5EF4-FFF2-40B4-BE49-F238E27FC236}">
                      <a16:creationId xmlns:a16="http://schemas.microsoft.com/office/drawing/2014/main" id="{C92472DA-084A-B140-9014-E913DB61605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01" name="Freeform 9">
                  <a:extLst>
                    <a:ext uri="{FF2B5EF4-FFF2-40B4-BE49-F238E27FC236}">
                      <a16:creationId xmlns:a16="http://schemas.microsoft.com/office/drawing/2014/main" id="{020DA669-22E8-2F45-8671-D3570E4C786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202" name="Line 11">
                  <a:extLst>
                    <a:ext uri="{FF2B5EF4-FFF2-40B4-BE49-F238E27FC236}">
                      <a16:creationId xmlns:a16="http://schemas.microsoft.com/office/drawing/2014/main" id="{BF2D898F-713C-8F4B-BB9A-5B664D7EC671}"/>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03" name="Rectangle 17">
                  <a:extLst>
                    <a:ext uri="{FF2B5EF4-FFF2-40B4-BE49-F238E27FC236}">
                      <a16:creationId xmlns:a16="http://schemas.microsoft.com/office/drawing/2014/main" id="{98196528-DAD3-584A-974A-D4F32A5C21E6}"/>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04" name="Rectangle 18">
                  <a:extLst>
                    <a:ext uri="{FF2B5EF4-FFF2-40B4-BE49-F238E27FC236}">
                      <a16:creationId xmlns:a16="http://schemas.microsoft.com/office/drawing/2014/main" id="{BDB2F24C-C167-2949-9D4D-9324B2A82751}"/>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4205" name="Rectangle 19">
                  <a:extLst>
                    <a:ext uri="{FF2B5EF4-FFF2-40B4-BE49-F238E27FC236}">
                      <a16:creationId xmlns:a16="http://schemas.microsoft.com/office/drawing/2014/main" id="{3800E5FD-D5D7-5E4A-AD42-94234968F21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4206" name="Group 1">
                  <a:extLst>
                    <a:ext uri="{FF2B5EF4-FFF2-40B4-BE49-F238E27FC236}">
                      <a16:creationId xmlns:a16="http://schemas.microsoft.com/office/drawing/2014/main" id="{E1292804-C968-EA4C-9EE3-DC6479154433}"/>
                    </a:ext>
                  </a:extLst>
                </p:cNvPr>
                <p:cNvGrpSpPr>
                  <a:grpSpLocks/>
                </p:cNvGrpSpPr>
                <p:nvPr/>
              </p:nvGrpSpPr>
              <p:grpSpPr bwMode="auto">
                <a:xfrm>
                  <a:off x="316975" y="2208007"/>
                  <a:ext cx="305262" cy="215063"/>
                  <a:chOff x="990600" y="5638800"/>
                  <a:chExt cx="376238" cy="265113"/>
                </a:xfrm>
              </p:grpSpPr>
              <p:sp>
                <p:nvSpPr>
                  <p:cNvPr id="134216" name="Freeform 26">
                    <a:extLst>
                      <a:ext uri="{FF2B5EF4-FFF2-40B4-BE49-F238E27FC236}">
                        <a16:creationId xmlns:a16="http://schemas.microsoft.com/office/drawing/2014/main" id="{A4583207-E3AF-3242-B142-50ECE507211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4217" name="Freeform 28">
                    <a:extLst>
                      <a:ext uri="{FF2B5EF4-FFF2-40B4-BE49-F238E27FC236}">
                        <a16:creationId xmlns:a16="http://schemas.microsoft.com/office/drawing/2014/main" id="{1C65904D-A7F3-CA40-8F50-8FCD780029D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4207" name="Rectangle 29">
                  <a:extLst>
                    <a:ext uri="{FF2B5EF4-FFF2-40B4-BE49-F238E27FC236}">
                      <a16:creationId xmlns:a16="http://schemas.microsoft.com/office/drawing/2014/main" id="{2D0A92A4-9DC4-1746-ACFC-0BBC6CA240E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08" name="Rectangle 67">
                  <a:extLst>
                    <a:ext uri="{FF2B5EF4-FFF2-40B4-BE49-F238E27FC236}">
                      <a16:creationId xmlns:a16="http://schemas.microsoft.com/office/drawing/2014/main" id="{8719430D-574C-E843-9E6A-C392F2B8E5B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4209" name="Oval 68">
                  <a:extLst>
                    <a:ext uri="{FF2B5EF4-FFF2-40B4-BE49-F238E27FC236}">
                      <a16:creationId xmlns:a16="http://schemas.microsoft.com/office/drawing/2014/main" id="{2788CCDB-43A5-E349-9F2B-806EB6AFC63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210" name="Line 11">
                  <a:extLst>
                    <a:ext uri="{FF2B5EF4-FFF2-40B4-BE49-F238E27FC236}">
                      <a16:creationId xmlns:a16="http://schemas.microsoft.com/office/drawing/2014/main" id="{F9339E41-B8AC-E947-9A40-3C34F295045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11" name="Rectangle 6">
                  <a:extLst>
                    <a:ext uri="{FF2B5EF4-FFF2-40B4-BE49-F238E27FC236}">
                      <a16:creationId xmlns:a16="http://schemas.microsoft.com/office/drawing/2014/main" id="{A6862536-ACE1-1A4D-A7E9-B1D59F7AAD0C}"/>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12" name="Rectangle 7">
                  <a:extLst>
                    <a:ext uri="{FF2B5EF4-FFF2-40B4-BE49-F238E27FC236}">
                      <a16:creationId xmlns:a16="http://schemas.microsoft.com/office/drawing/2014/main" id="{8438ED62-E874-D347-A413-97D308A44E99}"/>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13" name="Line 8">
                  <a:extLst>
                    <a:ext uri="{FF2B5EF4-FFF2-40B4-BE49-F238E27FC236}">
                      <a16:creationId xmlns:a16="http://schemas.microsoft.com/office/drawing/2014/main" id="{DF4D3729-96D0-BA45-93CF-5948451C9DA3}"/>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14" name="Rectangle 17">
                  <a:extLst>
                    <a:ext uri="{FF2B5EF4-FFF2-40B4-BE49-F238E27FC236}">
                      <a16:creationId xmlns:a16="http://schemas.microsoft.com/office/drawing/2014/main" id="{AEBEFF43-2130-C84F-A3CD-1202AE18FA5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215" name="Rectangle 67">
                  <a:extLst>
                    <a:ext uri="{FF2B5EF4-FFF2-40B4-BE49-F238E27FC236}">
                      <a16:creationId xmlns:a16="http://schemas.microsoft.com/office/drawing/2014/main" id="{F674D065-33D5-FC4E-A674-5A94BBC72BD3}"/>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4193" name="Oval 68">
                <a:extLst>
                  <a:ext uri="{FF2B5EF4-FFF2-40B4-BE49-F238E27FC236}">
                    <a16:creationId xmlns:a16="http://schemas.microsoft.com/office/drawing/2014/main" id="{AE2DF75D-9429-624B-B6B7-0092DD1760EE}"/>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4158" name="Group 58">
              <a:extLst>
                <a:ext uri="{FF2B5EF4-FFF2-40B4-BE49-F238E27FC236}">
                  <a16:creationId xmlns:a16="http://schemas.microsoft.com/office/drawing/2014/main" id="{CF5BC1D2-0F4F-4244-9EDF-DAFE5CF76742}"/>
                </a:ext>
              </a:extLst>
            </p:cNvPr>
            <p:cNvGrpSpPr>
              <a:grpSpLocks/>
            </p:cNvGrpSpPr>
            <p:nvPr/>
          </p:nvGrpSpPr>
          <p:grpSpPr bwMode="auto">
            <a:xfrm>
              <a:off x="6956447" y="1421927"/>
              <a:ext cx="2103079" cy="1770116"/>
              <a:chOff x="2545121" y="1430283"/>
              <a:chExt cx="2103079" cy="1770116"/>
            </a:xfrm>
          </p:grpSpPr>
          <p:sp>
            <p:nvSpPr>
              <p:cNvPr id="134165" name="Freeform 32">
                <a:extLst>
                  <a:ext uri="{FF2B5EF4-FFF2-40B4-BE49-F238E27FC236}">
                    <a16:creationId xmlns:a16="http://schemas.microsoft.com/office/drawing/2014/main" id="{11D711C0-9FFC-6D4B-B607-109A9AC2B0FF}"/>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4166" name="Group 66">
                <a:extLst>
                  <a:ext uri="{FF2B5EF4-FFF2-40B4-BE49-F238E27FC236}">
                    <a16:creationId xmlns:a16="http://schemas.microsoft.com/office/drawing/2014/main" id="{35D6CA34-F249-CB4E-B2C3-FE282A6652A7}"/>
                  </a:ext>
                </a:extLst>
              </p:cNvPr>
              <p:cNvGrpSpPr>
                <a:grpSpLocks/>
              </p:cNvGrpSpPr>
              <p:nvPr/>
            </p:nvGrpSpPr>
            <p:grpSpPr bwMode="auto">
              <a:xfrm>
                <a:off x="2545121" y="1430283"/>
                <a:ext cx="2103079" cy="1236717"/>
                <a:chOff x="89349" y="1428587"/>
                <a:chExt cx="2103079" cy="1236717"/>
              </a:xfrm>
            </p:grpSpPr>
            <p:sp>
              <p:nvSpPr>
                <p:cNvPr id="134167" name="Line 14">
                  <a:extLst>
                    <a:ext uri="{FF2B5EF4-FFF2-40B4-BE49-F238E27FC236}">
                      <a16:creationId xmlns:a16="http://schemas.microsoft.com/office/drawing/2014/main" id="{8E56F0B0-D002-BC44-BA5A-43EF35BF1C2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8" name="Line 15">
                  <a:extLst>
                    <a:ext uri="{FF2B5EF4-FFF2-40B4-BE49-F238E27FC236}">
                      <a16:creationId xmlns:a16="http://schemas.microsoft.com/office/drawing/2014/main" id="{E04A811D-96A1-4147-933C-E3B5150F92B2}"/>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9" name="Line 11">
                  <a:extLst>
                    <a:ext uri="{FF2B5EF4-FFF2-40B4-BE49-F238E27FC236}">
                      <a16:creationId xmlns:a16="http://schemas.microsoft.com/office/drawing/2014/main" id="{91A2091F-7010-054D-989C-A51E3EA00DF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0" name="Rectangle 5">
                  <a:extLst>
                    <a:ext uri="{FF2B5EF4-FFF2-40B4-BE49-F238E27FC236}">
                      <a16:creationId xmlns:a16="http://schemas.microsoft.com/office/drawing/2014/main" id="{5A4F42C8-23F7-D746-A43C-7A11A1365C9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71" name="Rectangle 6">
                  <a:extLst>
                    <a:ext uri="{FF2B5EF4-FFF2-40B4-BE49-F238E27FC236}">
                      <a16:creationId xmlns:a16="http://schemas.microsoft.com/office/drawing/2014/main" id="{6BD19273-8A7E-8C46-B9E3-488DD200E3B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72" name="Rectangle 7">
                  <a:extLst>
                    <a:ext uri="{FF2B5EF4-FFF2-40B4-BE49-F238E27FC236}">
                      <a16:creationId xmlns:a16="http://schemas.microsoft.com/office/drawing/2014/main" id="{F1E9D4E7-5F8D-D044-A6D6-1C82E6F668C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73" name="Line 8">
                  <a:extLst>
                    <a:ext uri="{FF2B5EF4-FFF2-40B4-BE49-F238E27FC236}">
                      <a16:creationId xmlns:a16="http://schemas.microsoft.com/office/drawing/2014/main" id="{ED51194D-08FB-8345-9E96-08FF04B7085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4" name="Freeform 9">
                  <a:extLst>
                    <a:ext uri="{FF2B5EF4-FFF2-40B4-BE49-F238E27FC236}">
                      <a16:creationId xmlns:a16="http://schemas.microsoft.com/office/drawing/2014/main" id="{7E654A4E-64AE-8B4D-810D-85A38399635D}"/>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175" name="Line 11">
                  <a:extLst>
                    <a:ext uri="{FF2B5EF4-FFF2-40B4-BE49-F238E27FC236}">
                      <a16:creationId xmlns:a16="http://schemas.microsoft.com/office/drawing/2014/main" id="{B0D002B2-B923-E846-AFB9-3DE27842611C}"/>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6" name="Rectangle 17">
                  <a:extLst>
                    <a:ext uri="{FF2B5EF4-FFF2-40B4-BE49-F238E27FC236}">
                      <a16:creationId xmlns:a16="http://schemas.microsoft.com/office/drawing/2014/main" id="{013143C4-5C53-A44C-B03B-106073C44F3A}"/>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77" name="Rectangle 18">
                  <a:extLst>
                    <a:ext uri="{FF2B5EF4-FFF2-40B4-BE49-F238E27FC236}">
                      <a16:creationId xmlns:a16="http://schemas.microsoft.com/office/drawing/2014/main" id="{BDDF5123-F7FB-0B4A-B02E-4DB5306E241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4178" name="Rectangle 19">
                  <a:extLst>
                    <a:ext uri="{FF2B5EF4-FFF2-40B4-BE49-F238E27FC236}">
                      <a16:creationId xmlns:a16="http://schemas.microsoft.com/office/drawing/2014/main" id="{CA0D5271-4207-3A4D-B443-CFF953000DA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4179" name="Group 1">
                  <a:extLst>
                    <a:ext uri="{FF2B5EF4-FFF2-40B4-BE49-F238E27FC236}">
                      <a16:creationId xmlns:a16="http://schemas.microsoft.com/office/drawing/2014/main" id="{9D3DC1C3-98A9-5842-8DE1-A23C4A571692}"/>
                    </a:ext>
                  </a:extLst>
                </p:cNvPr>
                <p:cNvGrpSpPr>
                  <a:grpSpLocks/>
                </p:cNvGrpSpPr>
                <p:nvPr/>
              </p:nvGrpSpPr>
              <p:grpSpPr bwMode="auto">
                <a:xfrm>
                  <a:off x="316975" y="2208007"/>
                  <a:ext cx="305262" cy="215063"/>
                  <a:chOff x="990600" y="5638800"/>
                  <a:chExt cx="376238" cy="265113"/>
                </a:xfrm>
              </p:grpSpPr>
              <p:sp>
                <p:nvSpPr>
                  <p:cNvPr id="134189" name="Freeform 26">
                    <a:extLst>
                      <a:ext uri="{FF2B5EF4-FFF2-40B4-BE49-F238E27FC236}">
                        <a16:creationId xmlns:a16="http://schemas.microsoft.com/office/drawing/2014/main" id="{BE5E8B09-A556-E541-B44E-1656492D895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4190" name="Freeform 28">
                    <a:extLst>
                      <a:ext uri="{FF2B5EF4-FFF2-40B4-BE49-F238E27FC236}">
                        <a16:creationId xmlns:a16="http://schemas.microsoft.com/office/drawing/2014/main" id="{53FCF163-D6B1-8E4B-A19B-32DB2A7DBBC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4180" name="Rectangle 29">
                  <a:extLst>
                    <a:ext uri="{FF2B5EF4-FFF2-40B4-BE49-F238E27FC236}">
                      <a16:creationId xmlns:a16="http://schemas.microsoft.com/office/drawing/2014/main" id="{4929C732-2744-FE47-936D-83426BB30CD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81" name="Rectangle 67">
                  <a:extLst>
                    <a:ext uri="{FF2B5EF4-FFF2-40B4-BE49-F238E27FC236}">
                      <a16:creationId xmlns:a16="http://schemas.microsoft.com/office/drawing/2014/main" id="{F98CBB7F-0123-3E40-A8CB-031AE1DC25B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4182" name="Oval 68">
                  <a:extLst>
                    <a:ext uri="{FF2B5EF4-FFF2-40B4-BE49-F238E27FC236}">
                      <a16:creationId xmlns:a16="http://schemas.microsoft.com/office/drawing/2014/main" id="{E83816BA-7D7F-4A4F-A76E-7A102817C6F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83" name="Line 11">
                  <a:extLst>
                    <a:ext uri="{FF2B5EF4-FFF2-40B4-BE49-F238E27FC236}">
                      <a16:creationId xmlns:a16="http://schemas.microsoft.com/office/drawing/2014/main" id="{76087A58-D0F5-F441-8282-194B06D091C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4" name="Rectangle 6">
                  <a:extLst>
                    <a:ext uri="{FF2B5EF4-FFF2-40B4-BE49-F238E27FC236}">
                      <a16:creationId xmlns:a16="http://schemas.microsoft.com/office/drawing/2014/main" id="{D2B57115-B28E-4B47-965C-95BA57FA866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85" name="Rectangle 7">
                  <a:extLst>
                    <a:ext uri="{FF2B5EF4-FFF2-40B4-BE49-F238E27FC236}">
                      <a16:creationId xmlns:a16="http://schemas.microsoft.com/office/drawing/2014/main" id="{831B967B-FAD7-4949-AAA7-4180B0889961}"/>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86" name="Line 8">
                  <a:extLst>
                    <a:ext uri="{FF2B5EF4-FFF2-40B4-BE49-F238E27FC236}">
                      <a16:creationId xmlns:a16="http://schemas.microsoft.com/office/drawing/2014/main" id="{A5F082ED-FA35-AA4A-AFC5-750DDA8FF9F4}"/>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7" name="Rectangle 17">
                  <a:extLst>
                    <a:ext uri="{FF2B5EF4-FFF2-40B4-BE49-F238E27FC236}">
                      <a16:creationId xmlns:a16="http://schemas.microsoft.com/office/drawing/2014/main" id="{B6A64DE5-DA2B-D942-AA9D-C3C418727C8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4188" name="Rectangle 67">
                  <a:extLst>
                    <a:ext uri="{FF2B5EF4-FFF2-40B4-BE49-F238E27FC236}">
                      <a16:creationId xmlns:a16="http://schemas.microsoft.com/office/drawing/2014/main" id="{103B5C0E-47B5-FF4D-A5B7-6E25541EBFA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4159" name="Line 13">
              <a:extLst>
                <a:ext uri="{FF2B5EF4-FFF2-40B4-BE49-F238E27FC236}">
                  <a16:creationId xmlns:a16="http://schemas.microsoft.com/office/drawing/2014/main" id="{87782DEB-918C-6F45-BABA-C0A60D366538}"/>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0" name="Oval 68">
              <a:extLst>
                <a:ext uri="{FF2B5EF4-FFF2-40B4-BE49-F238E27FC236}">
                  <a16:creationId xmlns:a16="http://schemas.microsoft.com/office/drawing/2014/main" id="{3020D2FE-B27E-4644-ADCE-D149976312D3}"/>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4161" name="Line 11">
              <a:extLst>
                <a:ext uri="{FF2B5EF4-FFF2-40B4-BE49-F238E27FC236}">
                  <a16:creationId xmlns:a16="http://schemas.microsoft.com/office/drawing/2014/main" id="{940F00C3-799C-1E4C-AFBC-139BE77704F3}"/>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2" name="Line 15">
              <a:extLst>
                <a:ext uri="{FF2B5EF4-FFF2-40B4-BE49-F238E27FC236}">
                  <a16:creationId xmlns:a16="http://schemas.microsoft.com/office/drawing/2014/main" id="{0B572E4B-DA18-1A49-BFC5-71C112E043CC}"/>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3" name="Rectangle 11">
              <a:extLst>
                <a:ext uri="{FF2B5EF4-FFF2-40B4-BE49-F238E27FC236}">
                  <a16:creationId xmlns:a16="http://schemas.microsoft.com/office/drawing/2014/main" id="{A76073A4-B367-B841-9C45-F87C4F46962C}"/>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4164" name="Rectangle 41">
              <a:extLst>
                <a:ext uri="{FF2B5EF4-FFF2-40B4-BE49-F238E27FC236}">
                  <a16:creationId xmlns:a16="http://schemas.microsoft.com/office/drawing/2014/main" id="{F82C5E1F-D5D7-D44E-8A51-E9AF9AC60652}"/>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4149" name="Oval 2">
            <a:extLst>
              <a:ext uri="{FF2B5EF4-FFF2-40B4-BE49-F238E27FC236}">
                <a16:creationId xmlns:a16="http://schemas.microsoft.com/office/drawing/2014/main" id="{61D8CD2D-FE8D-7D4A-8DCF-3D8578EC53F4}"/>
              </a:ext>
            </a:extLst>
          </p:cNvPr>
          <p:cNvSpPr>
            <a:spLocks noChangeArrowheads="1"/>
          </p:cNvSpPr>
          <p:nvPr/>
        </p:nvSpPr>
        <p:spPr bwMode="auto">
          <a:xfrm>
            <a:off x="1522413" y="4244975"/>
            <a:ext cx="1979612" cy="21526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0" name="Oval 2">
            <a:extLst>
              <a:ext uri="{FF2B5EF4-FFF2-40B4-BE49-F238E27FC236}">
                <a16:creationId xmlns:a16="http://schemas.microsoft.com/office/drawing/2014/main" id="{E382A743-CB25-694C-8F59-B49B5F8A8B43}"/>
              </a:ext>
            </a:extLst>
          </p:cNvPr>
          <p:cNvSpPr>
            <a:spLocks noChangeArrowheads="1"/>
          </p:cNvSpPr>
          <p:nvPr/>
        </p:nvSpPr>
        <p:spPr bwMode="auto">
          <a:xfrm>
            <a:off x="4183064" y="1298576"/>
            <a:ext cx="1476375" cy="2124075"/>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1" name="Oval 2">
            <a:extLst>
              <a:ext uri="{FF2B5EF4-FFF2-40B4-BE49-F238E27FC236}">
                <a16:creationId xmlns:a16="http://schemas.microsoft.com/office/drawing/2014/main" id="{B41427FF-7F86-974B-902A-089DEF5AC471}"/>
              </a:ext>
            </a:extLst>
          </p:cNvPr>
          <p:cNvSpPr>
            <a:spLocks noChangeArrowheads="1"/>
          </p:cNvSpPr>
          <p:nvPr/>
        </p:nvSpPr>
        <p:spPr bwMode="auto">
          <a:xfrm>
            <a:off x="3657601" y="4248150"/>
            <a:ext cx="1979613" cy="2152650"/>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2" name="Oval 2">
            <a:extLst>
              <a:ext uri="{FF2B5EF4-FFF2-40B4-BE49-F238E27FC236}">
                <a16:creationId xmlns:a16="http://schemas.microsoft.com/office/drawing/2014/main" id="{ECECCED7-8EB9-F84E-B205-C12C3D764D29}"/>
              </a:ext>
            </a:extLst>
          </p:cNvPr>
          <p:cNvSpPr>
            <a:spLocks noChangeArrowheads="1"/>
          </p:cNvSpPr>
          <p:nvPr/>
        </p:nvSpPr>
        <p:spPr bwMode="auto">
          <a:xfrm>
            <a:off x="5694364" y="1298576"/>
            <a:ext cx="1476375" cy="2124075"/>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3" name="Oval 2">
            <a:extLst>
              <a:ext uri="{FF2B5EF4-FFF2-40B4-BE49-F238E27FC236}">
                <a16:creationId xmlns:a16="http://schemas.microsoft.com/office/drawing/2014/main" id="{1379E2E1-588E-E94B-BB02-80182BD2B195}"/>
              </a:ext>
            </a:extLst>
          </p:cNvPr>
          <p:cNvSpPr>
            <a:spLocks noChangeArrowheads="1"/>
          </p:cNvSpPr>
          <p:nvPr/>
        </p:nvSpPr>
        <p:spPr bwMode="auto">
          <a:xfrm>
            <a:off x="5792788" y="4248150"/>
            <a:ext cx="1979612" cy="215265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Title 1">
            <a:extLst>
              <a:ext uri="{FF2B5EF4-FFF2-40B4-BE49-F238E27FC236}">
                <a16:creationId xmlns:a16="http://schemas.microsoft.com/office/drawing/2014/main" id="{8DA5A0E1-BF82-BE46-A004-C2DD8C4D2C9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35170" name="Group 1">
            <a:extLst>
              <a:ext uri="{FF2B5EF4-FFF2-40B4-BE49-F238E27FC236}">
                <a16:creationId xmlns:a16="http://schemas.microsoft.com/office/drawing/2014/main" id="{0CC74572-D52F-814E-9634-64FD17CDEDB2}"/>
              </a:ext>
            </a:extLst>
          </p:cNvPr>
          <p:cNvGrpSpPr>
            <a:grpSpLocks/>
          </p:cNvGrpSpPr>
          <p:nvPr/>
        </p:nvGrpSpPr>
        <p:grpSpPr bwMode="auto">
          <a:xfrm>
            <a:off x="2019300" y="1827213"/>
            <a:ext cx="7054714" cy="1395412"/>
            <a:chOff x="1052513" y="914400"/>
            <a:chExt cx="7054714" cy="1395413"/>
          </a:xfrm>
        </p:grpSpPr>
        <p:sp>
          <p:nvSpPr>
            <p:cNvPr id="135294" name="Rectangle 4">
              <a:extLst>
                <a:ext uri="{FF2B5EF4-FFF2-40B4-BE49-F238E27FC236}">
                  <a16:creationId xmlns:a16="http://schemas.microsoft.com/office/drawing/2014/main" id="{A8ADA8C2-44C6-EB46-BDC3-36400F682F7D}"/>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5295" name="Rectangle 5">
              <a:extLst>
                <a:ext uri="{FF2B5EF4-FFF2-40B4-BE49-F238E27FC236}">
                  <a16:creationId xmlns:a16="http://schemas.microsoft.com/office/drawing/2014/main" id="{10FDA599-6285-864B-B46E-01898B6C0F85}"/>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5296" name="Rectangle 6">
              <a:extLst>
                <a:ext uri="{FF2B5EF4-FFF2-40B4-BE49-F238E27FC236}">
                  <a16:creationId xmlns:a16="http://schemas.microsoft.com/office/drawing/2014/main" id="{1EBAC7EC-EABE-E247-98FB-988EA335FDA4}"/>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297" name="Line 7">
              <a:extLst>
                <a:ext uri="{FF2B5EF4-FFF2-40B4-BE49-F238E27FC236}">
                  <a16:creationId xmlns:a16="http://schemas.microsoft.com/office/drawing/2014/main" id="{9211E650-02D5-534C-85FD-FF43A48CB4E0}"/>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98" name="Freeform 8">
              <a:extLst>
                <a:ext uri="{FF2B5EF4-FFF2-40B4-BE49-F238E27FC236}">
                  <a16:creationId xmlns:a16="http://schemas.microsoft.com/office/drawing/2014/main" id="{A9FB9B53-6DD4-0841-A272-C7093ED0E63B}"/>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5299" name="Rectangle 9">
              <a:extLst>
                <a:ext uri="{FF2B5EF4-FFF2-40B4-BE49-F238E27FC236}">
                  <a16:creationId xmlns:a16="http://schemas.microsoft.com/office/drawing/2014/main" id="{19FB8F47-BAF2-454D-A44D-DDAAE3C5FB6A}"/>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00" name="Rectangle 10">
              <a:extLst>
                <a:ext uri="{FF2B5EF4-FFF2-40B4-BE49-F238E27FC236}">
                  <a16:creationId xmlns:a16="http://schemas.microsoft.com/office/drawing/2014/main" id="{924333B9-325D-0E48-ADE5-D1E97E4D3550}"/>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5301" name="Rectangle 11">
              <a:extLst>
                <a:ext uri="{FF2B5EF4-FFF2-40B4-BE49-F238E27FC236}">
                  <a16:creationId xmlns:a16="http://schemas.microsoft.com/office/drawing/2014/main" id="{7303B3D7-C605-FF4B-BC83-640FE786970F}"/>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5302" name="Rectangle 12">
              <a:extLst>
                <a:ext uri="{FF2B5EF4-FFF2-40B4-BE49-F238E27FC236}">
                  <a16:creationId xmlns:a16="http://schemas.microsoft.com/office/drawing/2014/main" id="{8FECD5D7-8DAE-C242-932A-7160636294F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5303" name="Rectangle 13">
              <a:extLst>
                <a:ext uri="{FF2B5EF4-FFF2-40B4-BE49-F238E27FC236}">
                  <a16:creationId xmlns:a16="http://schemas.microsoft.com/office/drawing/2014/main" id="{5F5ABF7E-EF02-4844-A6B7-67F5E646E7AD}"/>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04" name="Line 14">
              <a:extLst>
                <a:ext uri="{FF2B5EF4-FFF2-40B4-BE49-F238E27FC236}">
                  <a16:creationId xmlns:a16="http://schemas.microsoft.com/office/drawing/2014/main" id="{96EF0CF4-9123-3C45-BF4A-12F888E6A107}"/>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05" name="Rectangle 15">
              <a:extLst>
                <a:ext uri="{FF2B5EF4-FFF2-40B4-BE49-F238E27FC236}">
                  <a16:creationId xmlns:a16="http://schemas.microsoft.com/office/drawing/2014/main" id="{F51FD801-7EC3-CC4F-AE6D-25B90297477F}"/>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5306" name="Rectangle 16">
              <a:extLst>
                <a:ext uri="{FF2B5EF4-FFF2-40B4-BE49-F238E27FC236}">
                  <a16:creationId xmlns:a16="http://schemas.microsoft.com/office/drawing/2014/main" id="{78EB5DD1-FBDB-2B40-928A-7A41A8A17D87}"/>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07" name="Rectangle 17">
              <a:extLst>
                <a:ext uri="{FF2B5EF4-FFF2-40B4-BE49-F238E27FC236}">
                  <a16:creationId xmlns:a16="http://schemas.microsoft.com/office/drawing/2014/main" id="{FD1D3884-7793-6744-ACFD-97052AA669B9}"/>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5308" name="Rectangle 18">
              <a:extLst>
                <a:ext uri="{FF2B5EF4-FFF2-40B4-BE49-F238E27FC236}">
                  <a16:creationId xmlns:a16="http://schemas.microsoft.com/office/drawing/2014/main" id="{E4264DC3-F73E-064C-A67B-EE5D48487C54}"/>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09" name="Line 19">
              <a:extLst>
                <a:ext uri="{FF2B5EF4-FFF2-40B4-BE49-F238E27FC236}">
                  <a16:creationId xmlns:a16="http://schemas.microsoft.com/office/drawing/2014/main" id="{6015E1A4-B1C0-3242-93AF-9E773C6CC095}"/>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0" name="Rectangle 20">
              <a:extLst>
                <a:ext uri="{FF2B5EF4-FFF2-40B4-BE49-F238E27FC236}">
                  <a16:creationId xmlns:a16="http://schemas.microsoft.com/office/drawing/2014/main" id="{C572DA7F-EF58-5A48-8022-1314CFA72700}"/>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5311" name="Rectangle 21">
              <a:extLst>
                <a:ext uri="{FF2B5EF4-FFF2-40B4-BE49-F238E27FC236}">
                  <a16:creationId xmlns:a16="http://schemas.microsoft.com/office/drawing/2014/main" id="{B73B885A-B148-A84E-A98C-17528D8132E8}"/>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12" name="Rectangle 22">
              <a:extLst>
                <a:ext uri="{FF2B5EF4-FFF2-40B4-BE49-F238E27FC236}">
                  <a16:creationId xmlns:a16="http://schemas.microsoft.com/office/drawing/2014/main" id="{517CD3CA-9114-7D41-A5A0-3ECC12780476}"/>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35313" name="Rectangle 23">
              <a:extLst>
                <a:ext uri="{FF2B5EF4-FFF2-40B4-BE49-F238E27FC236}">
                  <a16:creationId xmlns:a16="http://schemas.microsoft.com/office/drawing/2014/main" id="{E6627C00-9B35-9A40-BF82-A93872404371}"/>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14" name="Line 24">
              <a:extLst>
                <a:ext uri="{FF2B5EF4-FFF2-40B4-BE49-F238E27FC236}">
                  <a16:creationId xmlns:a16="http://schemas.microsoft.com/office/drawing/2014/main" id="{A0FC172E-6F57-9344-90F9-328CCF5EF88D}"/>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5" name="Line 25">
              <a:extLst>
                <a:ext uri="{FF2B5EF4-FFF2-40B4-BE49-F238E27FC236}">
                  <a16:creationId xmlns:a16="http://schemas.microsoft.com/office/drawing/2014/main" id="{2CDFFEA1-0D6C-A542-8E1C-24E488EA3EDD}"/>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6" name="Line 26">
              <a:extLst>
                <a:ext uri="{FF2B5EF4-FFF2-40B4-BE49-F238E27FC236}">
                  <a16:creationId xmlns:a16="http://schemas.microsoft.com/office/drawing/2014/main" id="{DB98DC7C-CE6E-F340-981E-B11A14CEFD4D}"/>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7" name="Line 27">
              <a:extLst>
                <a:ext uri="{FF2B5EF4-FFF2-40B4-BE49-F238E27FC236}">
                  <a16:creationId xmlns:a16="http://schemas.microsoft.com/office/drawing/2014/main" id="{26A99B56-8FEA-9240-AA7D-01AB7738CDE6}"/>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8" name="Line 28">
              <a:extLst>
                <a:ext uri="{FF2B5EF4-FFF2-40B4-BE49-F238E27FC236}">
                  <a16:creationId xmlns:a16="http://schemas.microsoft.com/office/drawing/2014/main" id="{D90EEAE7-E60D-354B-A89A-D9F0F8E524F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19" name="Line 29">
              <a:extLst>
                <a:ext uri="{FF2B5EF4-FFF2-40B4-BE49-F238E27FC236}">
                  <a16:creationId xmlns:a16="http://schemas.microsoft.com/office/drawing/2014/main" id="{6135D071-6036-0747-9018-09C347766E0D}"/>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20" name="Freeform 30">
              <a:extLst>
                <a:ext uri="{FF2B5EF4-FFF2-40B4-BE49-F238E27FC236}">
                  <a16:creationId xmlns:a16="http://schemas.microsoft.com/office/drawing/2014/main" id="{62037045-43AA-A843-AC71-68F2D1266EED}"/>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1" name="Freeform 31">
              <a:extLst>
                <a:ext uri="{FF2B5EF4-FFF2-40B4-BE49-F238E27FC236}">
                  <a16:creationId xmlns:a16="http://schemas.microsoft.com/office/drawing/2014/main" id="{FC1615CF-E510-8B45-9F28-3EE087853D1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2" name="Freeform 32">
              <a:extLst>
                <a:ext uri="{FF2B5EF4-FFF2-40B4-BE49-F238E27FC236}">
                  <a16:creationId xmlns:a16="http://schemas.microsoft.com/office/drawing/2014/main" id="{16D173B4-5AF8-3541-BBE6-D9726F38F5EE}"/>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3" name="Freeform 33">
              <a:extLst>
                <a:ext uri="{FF2B5EF4-FFF2-40B4-BE49-F238E27FC236}">
                  <a16:creationId xmlns:a16="http://schemas.microsoft.com/office/drawing/2014/main" id="{3A25470C-26F0-7D42-BB9C-0F25EA01F00B}"/>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4" name="Freeform 34">
              <a:extLst>
                <a:ext uri="{FF2B5EF4-FFF2-40B4-BE49-F238E27FC236}">
                  <a16:creationId xmlns:a16="http://schemas.microsoft.com/office/drawing/2014/main" id="{29925B37-6FE5-4340-8639-43C2342479D6}"/>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5" name="Freeform 35">
              <a:extLst>
                <a:ext uri="{FF2B5EF4-FFF2-40B4-BE49-F238E27FC236}">
                  <a16:creationId xmlns:a16="http://schemas.microsoft.com/office/drawing/2014/main" id="{5BC9434B-B8F1-FA46-A6C1-A0D10113D23F}"/>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6" name="Freeform 36">
              <a:extLst>
                <a:ext uri="{FF2B5EF4-FFF2-40B4-BE49-F238E27FC236}">
                  <a16:creationId xmlns:a16="http://schemas.microsoft.com/office/drawing/2014/main" id="{36C2AFEE-DC59-FD43-AF60-D99D0D93100D}"/>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327" name="Line 37">
              <a:extLst>
                <a:ext uri="{FF2B5EF4-FFF2-40B4-BE49-F238E27FC236}">
                  <a16:creationId xmlns:a16="http://schemas.microsoft.com/office/drawing/2014/main" id="{6F50C387-6586-A149-971A-E24E29670694}"/>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328" name="Freeform 38">
              <a:extLst>
                <a:ext uri="{FF2B5EF4-FFF2-40B4-BE49-F238E27FC236}">
                  <a16:creationId xmlns:a16="http://schemas.microsoft.com/office/drawing/2014/main" id="{E2DA4B56-7558-9445-840C-849C1A1C6884}"/>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35329" name="Rectangle 40">
              <a:extLst>
                <a:ext uri="{FF2B5EF4-FFF2-40B4-BE49-F238E27FC236}">
                  <a16:creationId xmlns:a16="http://schemas.microsoft.com/office/drawing/2014/main" id="{056E5F4C-C306-B349-BA5C-18A5D38C940B}"/>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0" name="Rectangle 41">
              <a:extLst>
                <a:ext uri="{FF2B5EF4-FFF2-40B4-BE49-F238E27FC236}">
                  <a16:creationId xmlns:a16="http://schemas.microsoft.com/office/drawing/2014/main" id="{168ECBD0-DC5D-CA46-836E-8EF04A2AAEDB}"/>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35331" name="Rectangle 42">
              <a:extLst>
                <a:ext uri="{FF2B5EF4-FFF2-40B4-BE49-F238E27FC236}">
                  <a16:creationId xmlns:a16="http://schemas.microsoft.com/office/drawing/2014/main" id="{FA1ACCF2-EC12-0C43-9864-C364E8AED8ED}"/>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35332" name="Rectangle 112">
              <a:extLst>
                <a:ext uri="{FF2B5EF4-FFF2-40B4-BE49-F238E27FC236}">
                  <a16:creationId xmlns:a16="http://schemas.microsoft.com/office/drawing/2014/main" id="{16A42D2C-9D1F-694C-856B-40099D697CC0}"/>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3" name="Rectangle 113">
              <a:extLst>
                <a:ext uri="{FF2B5EF4-FFF2-40B4-BE49-F238E27FC236}">
                  <a16:creationId xmlns:a16="http://schemas.microsoft.com/office/drawing/2014/main" id="{DE6AA2F1-B03F-4E40-B6DB-6DBBD1C8049D}"/>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35334" name="Rectangle 114">
              <a:extLst>
                <a:ext uri="{FF2B5EF4-FFF2-40B4-BE49-F238E27FC236}">
                  <a16:creationId xmlns:a16="http://schemas.microsoft.com/office/drawing/2014/main" id="{61F21C4C-8D1F-8F4B-A982-970FCB911B6D}"/>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5" name="Rectangle 115">
              <a:extLst>
                <a:ext uri="{FF2B5EF4-FFF2-40B4-BE49-F238E27FC236}">
                  <a16:creationId xmlns:a16="http://schemas.microsoft.com/office/drawing/2014/main" id="{438572E5-0EEC-F648-A9BF-CEF8A044F3FD}"/>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35336" name="Rectangle 116">
              <a:extLst>
                <a:ext uri="{FF2B5EF4-FFF2-40B4-BE49-F238E27FC236}">
                  <a16:creationId xmlns:a16="http://schemas.microsoft.com/office/drawing/2014/main" id="{9CC86E13-FACE-B74C-B859-F517D61217D8}"/>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7" name="Rectangle 117">
              <a:extLst>
                <a:ext uri="{FF2B5EF4-FFF2-40B4-BE49-F238E27FC236}">
                  <a16:creationId xmlns:a16="http://schemas.microsoft.com/office/drawing/2014/main" id="{A2416DCB-EEDD-9247-A00A-9CAF0544A3E0}"/>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35338" name="Rectangle 118">
              <a:extLst>
                <a:ext uri="{FF2B5EF4-FFF2-40B4-BE49-F238E27FC236}">
                  <a16:creationId xmlns:a16="http://schemas.microsoft.com/office/drawing/2014/main" id="{E5F9E6BD-5D80-E941-97A0-3DD8A5CBD384}"/>
                </a:ext>
              </a:extLst>
            </p:cNvPr>
            <p:cNvSpPr>
              <a:spLocks noChangeArrowheads="1"/>
            </p:cNvSpPr>
            <p:nvPr/>
          </p:nvSpPr>
          <p:spPr bwMode="auto">
            <a:xfrm>
              <a:off x="737076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35339" name="Rectangle 119">
              <a:extLst>
                <a:ext uri="{FF2B5EF4-FFF2-40B4-BE49-F238E27FC236}">
                  <a16:creationId xmlns:a16="http://schemas.microsoft.com/office/drawing/2014/main" id="{E1E88F24-9431-2042-9E69-483CBCD63173}"/>
                </a:ext>
              </a:extLst>
            </p:cNvPr>
            <p:cNvSpPr>
              <a:spLocks noChangeArrowheads="1"/>
            </p:cNvSpPr>
            <p:nvPr/>
          </p:nvSpPr>
          <p:spPr bwMode="auto">
            <a:xfrm>
              <a:off x="750093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35340" name="Freeform 120">
              <a:extLst>
                <a:ext uri="{FF2B5EF4-FFF2-40B4-BE49-F238E27FC236}">
                  <a16:creationId xmlns:a16="http://schemas.microsoft.com/office/drawing/2014/main" id="{B33D0B4F-A2DD-5844-869E-973195141CA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35171" name="Oval 2">
            <a:extLst>
              <a:ext uri="{FF2B5EF4-FFF2-40B4-BE49-F238E27FC236}">
                <a16:creationId xmlns:a16="http://schemas.microsoft.com/office/drawing/2014/main" id="{B0AB4DE2-102C-754C-97BA-D99D8C682802}"/>
              </a:ext>
            </a:extLst>
          </p:cNvPr>
          <p:cNvSpPr>
            <a:spLocks noChangeArrowheads="1"/>
          </p:cNvSpPr>
          <p:nvPr/>
        </p:nvSpPr>
        <p:spPr bwMode="auto">
          <a:xfrm>
            <a:off x="2663826" y="1295401"/>
            <a:ext cx="1476375" cy="212407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35172" name="Group 53">
            <a:extLst>
              <a:ext uri="{FF2B5EF4-FFF2-40B4-BE49-F238E27FC236}">
                <a16:creationId xmlns:a16="http://schemas.microsoft.com/office/drawing/2014/main" id="{0351DC80-09B2-5D47-997B-984A8FC40DE7}"/>
              </a:ext>
            </a:extLst>
          </p:cNvPr>
          <p:cNvGrpSpPr>
            <a:grpSpLocks/>
          </p:cNvGrpSpPr>
          <p:nvPr/>
        </p:nvGrpSpPr>
        <p:grpSpPr bwMode="auto">
          <a:xfrm>
            <a:off x="1120775" y="4689476"/>
            <a:ext cx="8853488" cy="1787525"/>
            <a:chOff x="205979" y="1421927"/>
            <a:chExt cx="8853547" cy="1786829"/>
          </a:xfrm>
        </p:grpSpPr>
        <p:sp>
          <p:nvSpPr>
            <p:cNvPr id="135180" name="Line 14">
              <a:extLst>
                <a:ext uri="{FF2B5EF4-FFF2-40B4-BE49-F238E27FC236}">
                  <a16:creationId xmlns:a16="http://schemas.microsoft.com/office/drawing/2014/main" id="{57002896-B038-4A49-82FD-E9275D465559}"/>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5181" name="Group 55">
              <a:extLst>
                <a:ext uri="{FF2B5EF4-FFF2-40B4-BE49-F238E27FC236}">
                  <a16:creationId xmlns:a16="http://schemas.microsoft.com/office/drawing/2014/main" id="{CF51A894-45D7-D04D-BE68-7F297977CF63}"/>
                </a:ext>
              </a:extLst>
            </p:cNvPr>
            <p:cNvGrpSpPr>
              <a:grpSpLocks/>
            </p:cNvGrpSpPr>
            <p:nvPr/>
          </p:nvGrpSpPr>
          <p:grpSpPr bwMode="auto">
            <a:xfrm>
              <a:off x="665216" y="1428587"/>
              <a:ext cx="2636625" cy="1236717"/>
              <a:chOff x="207935" y="1428587"/>
              <a:chExt cx="2636625" cy="1236717"/>
            </a:xfrm>
          </p:grpSpPr>
          <p:sp>
            <p:nvSpPr>
              <p:cNvPr id="135271" name="Line 14">
                <a:extLst>
                  <a:ext uri="{FF2B5EF4-FFF2-40B4-BE49-F238E27FC236}">
                    <a16:creationId xmlns:a16="http://schemas.microsoft.com/office/drawing/2014/main" id="{863844B6-EC95-1B43-9669-0631069E69E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72" name="Line 15">
                <a:extLst>
                  <a:ext uri="{FF2B5EF4-FFF2-40B4-BE49-F238E27FC236}">
                    <a16:creationId xmlns:a16="http://schemas.microsoft.com/office/drawing/2014/main" id="{09E30931-B074-A849-A33C-F8304567A324}"/>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73" name="Rectangle 5">
                <a:extLst>
                  <a:ext uri="{FF2B5EF4-FFF2-40B4-BE49-F238E27FC236}">
                    <a16:creationId xmlns:a16="http://schemas.microsoft.com/office/drawing/2014/main" id="{451E5977-CB0E-F846-A913-E978C1B3FCED}"/>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74" name="Rectangle 6">
                <a:extLst>
                  <a:ext uri="{FF2B5EF4-FFF2-40B4-BE49-F238E27FC236}">
                    <a16:creationId xmlns:a16="http://schemas.microsoft.com/office/drawing/2014/main" id="{3146DE3D-618D-B642-93CD-148F095993D0}"/>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75" name="Rectangle 7">
                <a:extLst>
                  <a:ext uri="{FF2B5EF4-FFF2-40B4-BE49-F238E27FC236}">
                    <a16:creationId xmlns:a16="http://schemas.microsoft.com/office/drawing/2014/main" id="{EE826915-F365-3946-B97C-72D27F5819F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76" name="Line 8">
                <a:extLst>
                  <a:ext uri="{FF2B5EF4-FFF2-40B4-BE49-F238E27FC236}">
                    <a16:creationId xmlns:a16="http://schemas.microsoft.com/office/drawing/2014/main" id="{9B69EAE5-5917-464B-8639-4822B572323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77" name="Freeform 9">
                <a:extLst>
                  <a:ext uri="{FF2B5EF4-FFF2-40B4-BE49-F238E27FC236}">
                    <a16:creationId xmlns:a16="http://schemas.microsoft.com/office/drawing/2014/main" id="{6FBF02BF-AC43-4941-BA01-729383DB4F5F}"/>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278" name="Line 11">
                <a:extLst>
                  <a:ext uri="{FF2B5EF4-FFF2-40B4-BE49-F238E27FC236}">
                    <a16:creationId xmlns:a16="http://schemas.microsoft.com/office/drawing/2014/main" id="{D43F8182-CB89-9447-A42A-6FBD63B68D4C}"/>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79" name="Rectangle 17">
                <a:extLst>
                  <a:ext uri="{FF2B5EF4-FFF2-40B4-BE49-F238E27FC236}">
                    <a16:creationId xmlns:a16="http://schemas.microsoft.com/office/drawing/2014/main" id="{85DA9758-D82F-014B-8BD1-ED762CFD2ED7}"/>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80" name="Rectangle 18">
                <a:extLst>
                  <a:ext uri="{FF2B5EF4-FFF2-40B4-BE49-F238E27FC236}">
                    <a16:creationId xmlns:a16="http://schemas.microsoft.com/office/drawing/2014/main" id="{A8E0740D-EA36-DC4E-B9FF-0C56028DADEB}"/>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5281" name="Rectangle 19">
                <a:extLst>
                  <a:ext uri="{FF2B5EF4-FFF2-40B4-BE49-F238E27FC236}">
                    <a16:creationId xmlns:a16="http://schemas.microsoft.com/office/drawing/2014/main" id="{CA4E74B3-5270-2744-8FEF-7B1754B9621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5282" name="Group 1">
                <a:extLst>
                  <a:ext uri="{FF2B5EF4-FFF2-40B4-BE49-F238E27FC236}">
                    <a16:creationId xmlns:a16="http://schemas.microsoft.com/office/drawing/2014/main" id="{79C83F79-5D8B-9945-8691-8000B716B4EB}"/>
                  </a:ext>
                </a:extLst>
              </p:cNvPr>
              <p:cNvGrpSpPr>
                <a:grpSpLocks/>
              </p:cNvGrpSpPr>
              <p:nvPr/>
            </p:nvGrpSpPr>
            <p:grpSpPr bwMode="auto">
              <a:xfrm>
                <a:off x="316975" y="2208007"/>
                <a:ext cx="305262" cy="215063"/>
                <a:chOff x="990600" y="5638800"/>
                <a:chExt cx="376238" cy="265113"/>
              </a:xfrm>
            </p:grpSpPr>
            <p:sp>
              <p:nvSpPr>
                <p:cNvPr id="135292" name="Freeform 26">
                  <a:extLst>
                    <a:ext uri="{FF2B5EF4-FFF2-40B4-BE49-F238E27FC236}">
                      <a16:creationId xmlns:a16="http://schemas.microsoft.com/office/drawing/2014/main" id="{C66B38D0-288D-644E-815E-2D949732B77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5293" name="Freeform 28">
                  <a:extLst>
                    <a:ext uri="{FF2B5EF4-FFF2-40B4-BE49-F238E27FC236}">
                      <a16:creationId xmlns:a16="http://schemas.microsoft.com/office/drawing/2014/main" id="{1A5749FD-A1EB-1641-B4D8-038DF2F499D1}"/>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5283" name="Rectangle 29">
                <a:extLst>
                  <a:ext uri="{FF2B5EF4-FFF2-40B4-BE49-F238E27FC236}">
                    <a16:creationId xmlns:a16="http://schemas.microsoft.com/office/drawing/2014/main" id="{4467E232-27FA-7247-9670-807F8FD3224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84" name="Rectangle 67">
                <a:extLst>
                  <a:ext uri="{FF2B5EF4-FFF2-40B4-BE49-F238E27FC236}">
                    <a16:creationId xmlns:a16="http://schemas.microsoft.com/office/drawing/2014/main" id="{142E7FD6-B29D-2C41-8120-2CC74E1B0CB6}"/>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5285" name="Oval 68">
                <a:extLst>
                  <a:ext uri="{FF2B5EF4-FFF2-40B4-BE49-F238E27FC236}">
                    <a16:creationId xmlns:a16="http://schemas.microsoft.com/office/drawing/2014/main" id="{C3881F22-2CF9-CB46-A773-555768AB6B9E}"/>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86" name="Line 11">
                <a:extLst>
                  <a:ext uri="{FF2B5EF4-FFF2-40B4-BE49-F238E27FC236}">
                    <a16:creationId xmlns:a16="http://schemas.microsoft.com/office/drawing/2014/main" id="{77B693B4-A833-FB4F-9AE5-7D5E58431076}"/>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87" name="Rectangle 6">
                <a:extLst>
                  <a:ext uri="{FF2B5EF4-FFF2-40B4-BE49-F238E27FC236}">
                    <a16:creationId xmlns:a16="http://schemas.microsoft.com/office/drawing/2014/main" id="{0E83B697-3F7D-AC47-8BBC-34DCF009ECF1}"/>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88" name="Rectangle 7">
                <a:extLst>
                  <a:ext uri="{FF2B5EF4-FFF2-40B4-BE49-F238E27FC236}">
                    <a16:creationId xmlns:a16="http://schemas.microsoft.com/office/drawing/2014/main" id="{1BB92EC1-A425-4448-BA59-AC536EFDD262}"/>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89" name="Line 8">
                <a:extLst>
                  <a:ext uri="{FF2B5EF4-FFF2-40B4-BE49-F238E27FC236}">
                    <a16:creationId xmlns:a16="http://schemas.microsoft.com/office/drawing/2014/main" id="{C3B7CE46-CC6E-944F-B8EF-BD7892C4B26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90" name="Rectangle 17">
                <a:extLst>
                  <a:ext uri="{FF2B5EF4-FFF2-40B4-BE49-F238E27FC236}">
                    <a16:creationId xmlns:a16="http://schemas.microsoft.com/office/drawing/2014/main" id="{405FED2F-9757-774E-9DBB-77BA859E7A9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91" name="Rectangle 67">
                <a:extLst>
                  <a:ext uri="{FF2B5EF4-FFF2-40B4-BE49-F238E27FC236}">
                    <a16:creationId xmlns:a16="http://schemas.microsoft.com/office/drawing/2014/main" id="{461E5CBA-4A81-F04A-B8C9-BEC94793C7C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5182" name="Group 56">
              <a:extLst>
                <a:ext uri="{FF2B5EF4-FFF2-40B4-BE49-F238E27FC236}">
                  <a16:creationId xmlns:a16="http://schemas.microsoft.com/office/drawing/2014/main" id="{7510CD7F-6917-9643-A021-F8E5EC42F5A3}"/>
                </a:ext>
              </a:extLst>
            </p:cNvPr>
            <p:cNvGrpSpPr>
              <a:grpSpLocks/>
            </p:cNvGrpSpPr>
            <p:nvPr/>
          </p:nvGrpSpPr>
          <p:grpSpPr bwMode="auto">
            <a:xfrm>
              <a:off x="2675436" y="1430283"/>
              <a:ext cx="2766082" cy="1778473"/>
              <a:chOff x="2522955" y="1430283"/>
              <a:chExt cx="2766082" cy="1778473"/>
            </a:xfrm>
          </p:grpSpPr>
          <p:sp>
            <p:nvSpPr>
              <p:cNvPr id="135244" name="Freeform 32">
                <a:extLst>
                  <a:ext uri="{FF2B5EF4-FFF2-40B4-BE49-F238E27FC236}">
                    <a16:creationId xmlns:a16="http://schemas.microsoft.com/office/drawing/2014/main" id="{E1919609-728C-9D49-BAC6-62E99480586D}"/>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5245" name="Group 119">
                <a:extLst>
                  <a:ext uri="{FF2B5EF4-FFF2-40B4-BE49-F238E27FC236}">
                    <a16:creationId xmlns:a16="http://schemas.microsoft.com/office/drawing/2014/main" id="{632F2FFF-CF7E-F740-9E6B-316F7AFAD0CB}"/>
                  </a:ext>
                </a:extLst>
              </p:cNvPr>
              <p:cNvGrpSpPr>
                <a:grpSpLocks/>
              </p:cNvGrpSpPr>
              <p:nvPr/>
            </p:nvGrpSpPr>
            <p:grpSpPr bwMode="auto">
              <a:xfrm>
                <a:off x="2545121" y="1430283"/>
                <a:ext cx="2743916" cy="1236717"/>
                <a:chOff x="89349" y="1428587"/>
                <a:chExt cx="2743916" cy="1236717"/>
              </a:xfrm>
            </p:grpSpPr>
            <p:sp>
              <p:nvSpPr>
                <p:cNvPr id="135247" name="Line 14">
                  <a:extLst>
                    <a:ext uri="{FF2B5EF4-FFF2-40B4-BE49-F238E27FC236}">
                      <a16:creationId xmlns:a16="http://schemas.microsoft.com/office/drawing/2014/main" id="{B708953D-C562-0440-82EB-DBED0927F19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48" name="Line 15">
                  <a:extLst>
                    <a:ext uri="{FF2B5EF4-FFF2-40B4-BE49-F238E27FC236}">
                      <a16:creationId xmlns:a16="http://schemas.microsoft.com/office/drawing/2014/main" id="{5EDC0218-40CE-B244-84F9-165F82A058CD}"/>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49" name="Line 11">
                  <a:extLst>
                    <a:ext uri="{FF2B5EF4-FFF2-40B4-BE49-F238E27FC236}">
                      <a16:creationId xmlns:a16="http://schemas.microsoft.com/office/drawing/2014/main" id="{32C84D69-9F58-E84D-9708-0355DCB5A720}"/>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50" name="Rectangle 5">
                  <a:extLst>
                    <a:ext uri="{FF2B5EF4-FFF2-40B4-BE49-F238E27FC236}">
                      <a16:creationId xmlns:a16="http://schemas.microsoft.com/office/drawing/2014/main" id="{3B93F32A-1424-CD43-AAEF-8DECC9D9FF0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51" name="Rectangle 6">
                  <a:extLst>
                    <a:ext uri="{FF2B5EF4-FFF2-40B4-BE49-F238E27FC236}">
                      <a16:creationId xmlns:a16="http://schemas.microsoft.com/office/drawing/2014/main" id="{9352E913-59F8-9847-8871-51EE4B3B9DC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52" name="Rectangle 7">
                  <a:extLst>
                    <a:ext uri="{FF2B5EF4-FFF2-40B4-BE49-F238E27FC236}">
                      <a16:creationId xmlns:a16="http://schemas.microsoft.com/office/drawing/2014/main" id="{97DFAF7F-80A2-2942-9458-7A0CE20BCF31}"/>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53" name="Line 8">
                  <a:extLst>
                    <a:ext uri="{FF2B5EF4-FFF2-40B4-BE49-F238E27FC236}">
                      <a16:creationId xmlns:a16="http://schemas.microsoft.com/office/drawing/2014/main" id="{1D784430-CAC6-BB44-BA0B-F0331DF4CE4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54" name="Freeform 9">
                  <a:extLst>
                    <a:ext uri="{FF2B5EF4-FFF2-40B4-BE49-F238E27FC236}">
                      <a16:creationId xmlns:a16="http://schemas.microsoft.com/office/drawing/2014/main" id="{24281BB9-FD90-574A-971D-8EB220D07C02}"/>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255" name="Line 11">
                  <a:extLst>
                    <a:ext uri="{FF2B5EF4-FFF2-40B4-BE49-F238E27FC236}">
                      <a16:creationId xmlns:a16="http://schemas.microsoft.com/office/drawing/2014/main" id="{70B8F912-32E4-6540-8B3A-A13071DBCB4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56" name="Rectangle 17">
                  <a:extLst>
                    <a:ext uri="{FF2B5EF4-FFF2-40B4-BE49-F238E27FC236}">
                      <a16:creationId xmlns:a16="http://schemas.microsoft.com/office/drawing/2014/main" id="{5D490D28-ABFE-3C49-875F-C15115886BB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57" name="Rectangle 18">
                  <a:extLst>
                    <a:ext uri="{FF2B5EF4-FFF2-40B4-BE49-F238E27FC236}">
                      <a16:creationId xmlns:a16="http://schemas.microsoft.com/office/drawing/2014/main" id="{1469A9DC-3D7D-864E-B7E8-40C984BC09B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5258" name="Rectangle 19">
                  <a:extLst>
                    <a:ext uri="{FF2B5EF4-FFF2-40B4-BE49-F238E27FC236}">
                      <a16:creationId xmlns:a16="http://schemas.microsoft.com/office/drawing/2014/main" id="{549C5FA0-6EF1-9A4E-BB96-4485400B0F54}"/>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5259" name="Group 1">
                  <a:extLst>
                    <a:ext uri="{FF2B5EF4-FFF2-40B4-BE49-F238E27FC236}">
                      <a16:creationId xmlns:a16="http://schemas.microsoft.com/office/drawing/2014/main" id="{2E1F1896-7F49-084C-8084-6D477222D592}"/>
                    </a:ext>
                  </a:extLst>
                </p:cNvPr>
                <p:cNvGrpSpPr>
                  <a:grpSpLocks/>
                </p:cNvGrpSpPr>
                <p:nvPr/>
              </p:nvGrpSpPr>
              <p:grpSpPr bwMode="auto">
                <a:xfrm>
                  <a:off x="316975" y="2208007"/>
                  <a:ext cx="305262" cy="215063"/>
                  <a:chOff x="990600" y="5638800"/>
                  <a:chExt cx="376238" cy="265113"/>
                </a:xfrm>
              </p:grpSpPr>
              <p:sp>
                <p:nvSpPr>
                  <p:cNvPr id="135269" name="Freeform 26">
                    <a:extLst>
                      <a:ext uri="{FF2B5EF4-FFF2-40B4-BE49-F238E27FC236}">
                        <a16:creationId xmlns:a16="http://schemas.microsoft.com/office/drawing/2014/main" id="{18784FA6-1142-D04E-8ADD-E928EF75D52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5270" name="Freeform 28">
                    <a:extLst>
                      <a:ext uri="{FF2B5EF4-FFF2-40B4-BE49-F238E27FC236}">
                        <a16:creationId xmlns:a16="http://schemas.microsoft.com/office/drawing/2014/main" id="{D172FE35-1B5E-FB46-9535-931C0C77002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5260" name="Rectangle 29">
                  <a:extLst>
                    <a:ext uri="{FF2B5EF4-FFF2-40B4-BE49-F238E27FC236}">
                      <a16:creationId xmlns:a16="http://schemas.microsoft.com/office/drawing/2014/main" id="{FD5F2CE0-F738-464F-92EC-472600FB3DFC}"/>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61" name="Rectangle 67">
                  <a:extLst>
                    <a:ext uri="{FF2B5EF4-FFF2-40B4-BE49-F238E27FC236}">
                      <a16:creationId xmlns:a16="http://schemas.microsoft.com/office/drawing/2014/main" id="{9160A44A-44AF-7C4C-B1E2-0B0AF746E8A1}"/>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5262" name="Oval 68">
                  <a:extLst>
                    <a:ext uri="{FF2B5EF4-FFF2-40B4-BE49-F238E27FC236}">
                      <a16:creationId xmlns:a16="http://schemas.microsoft.com/office/drawing/2014/main" id="{EF053942-F366-054F-B9CA-036089C0F26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63" name="Line 11">
                  <a:extLst>
                    <a:ext uri="{FF2B5EF4-FFF2-40B4-BE49-F238E27FC236}">
                      <a16:creationId xmlns:a16="http://schemas.microsoft.com/office/drawing/2014/main" id="{EAF15F0E-A86A-A743-ACDC-00AD47B0BA7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64" name="Rectangle 6">
                  <a:extLst>
                    <a:ext uri="{FF2B5EF4-FFF2-40B4-BE49-F238E27FC236}">
                      <a16:creationId xmlns:a16="http://schemas.microsoft.com/office/drawing/2014/main" id="{838A4A2B-ACE4-B041-9F59-2FF221BE9ADC}"/>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65" name="Rectangle 7">
                  <a:extLst>
                    <a:ext uri="{FF2B5EF4-FFF2-40B4-BE49-F238E27FC236}">
                      <a16:creationId xmlns:a16="http://schemas.microsoft.com/office/drawing/2014/main" id="{F6BCE4A2-E7E7-D949-BF45-F6E4C71A8063}"/>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66" name="Line 8">
                  <a:extLst>
                    <a:ext uri="{FF2B5EF4-FFF2-40B4-BE49-F238E27FC236}">
                      <a16:creationId xmlns:a16="http://schemas.microsoft.com/office/drawing/2014/main" id="{60C9D7EB-E58A-254A-AAE4-1EE343C3D29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67" name="Rectangle 17">
                  <a:extLst>
                    <a:ext uri="{FF2B5EF4-FFF2-40B4-BE49-F238E27FC236}">
                      <a16:creationId xmlns:a16="http://schemas.microsoft.com/office/drawing/2014/main" id="{A5EC63D9-3C9E-6B49-BB8D-77FFC183C2D2}"/>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68" name="Rectangle 67">
                  <a:extLst>
                    <a:ext uri="{FF2B5EF4-FFF2-40B4-BE49-F238E27FC236}">
                      <a16:creationId xmlns:a16="http://schemas.microsoft.com/office/drawing/2014/main" id="{2205C849-8D9C-0F45-B780-D3A26EFE58A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5246" name="Oval 68">
                <a:extLst>
                  <a:ext uri="{FF2B5EF4-FFF2-40B4-BE49-F238E27FC236}">
                    <a16:creationId xmlns:a16="http://schemas.microsoft.com/office/drawing/2014/main" id="{8DBAE22A-CF47-BC48-9EC5-0A54A2C4734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5183" name="Group 57">
              <a:extLst>
                <a:ext uri="{FF2B5EF4-FFF2-40B4-BE49-F238E27FC236}">
                  <a16:creationId xmlns:a16="http://schemas.microsoft.com/office/drawing/2014/main" id="{DDF1E15D-B30D-FD44-B1C5-FB58BE472A90}"/>
                </a:ext>
              </a:extLst>
            </p:cNvPr>
            <p:cNvGrpSpPr>
              <a:grpSpLocks/>
            </p:cNvGrpSpPr>
            <p:nvPr/>
          </p:nvGrpSpPr>
          <p:grpSpPr bwMode="auto">
            <a:xfrm>
              <a:off x="4800681" y="1421927"/>
              <a:ext cx="2817639" cy="1778473"/>
              <a:chOff x="2522955" y="1430283"/>
              <a:chExt cx="2817639" cy="1778473"/>
            </a:xfrm>
          </p:grpSpPr>
          <p:sp>
            <p:nvSpPr>
              <p:cNvPr id="135217" name="Freeform 32">
                <a:extLst>
                  <a:ext uri="{FF2B5EF4-FFF2-40B4-BE49-F238E27FC236}">
                    <a16:creationId xmlns:a16="http://schemas.microsoft.com/office/drawing/2014/main" id="{68D59AB4-17EF-9746-AFF1-ED90E53EE7B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5218" name="Group 92">
                <a:extLst>
                  <a:ext uri="{FF2B5EF4-FFF2-40B4-BE49-F238E27FC236}">
                    <a16:creationId xmlns:a16="http://schemas.microsoft.com/office/drawing/2014/main" id="{9EC00C2D-BDE9-7944-AFF5-58284063AEED}"/>
                  </a:ext>
                </a:extLst>
              </p:cNvPr>
              <p:cNvGrpSpPr>
                <a:grpSpLocks/>
              </p:cNvGrpSpPr>
              <p:nvPr/>
            </p:nvGrpSpPr>
            <p:grpSpPr bwMode="auto">
              <a:xfrm>
                <a:off x="2545121" y="1430283"/>
                <a:ext cx="2795473" cy="1236717"/>
                <a:chOff x="89349" y="1428587"/>
                <a:chExt cx="2795473" cy="1236717"/>
              </a:xfrm>
            </p:grpSpPr>
            <p:sp>
              <p:nvSpPr>
                <p:cNvPr id="135220" name="Line 14">
                  <a:extLst>
                    <a:ext uri="{FF2B5EF4-FFF2-40B4-BE49-F238E27FC236}">
                      <a16:creationId xmlns:a16="http://schemas.microsoft.com/office/drawing/2014/main" id="{12FC3EA0-3C85-354D-BDAA-C1B0B0DE2F6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1" name="Line 15">
                  <a:extLst>
                    <a:ext uri="{FF2B5EF4-FFF2-40B4-BE49-F238E27FC236}">
                      <a16:creationId xmlns:a16="http://schemas.microsoft.com/office/drawing/2014/main" id="{CA3A0FD6-3297-B241-850B-8346FB507CD3}"/>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2" name="Line 11">
                  <a:extLst>
                    <a:ext uri="{FF2B5EF4-FFF2-40B4-BE49-F238E27FC236}">
                      <a16:creationId xmlns:a16="http://schemas.microsoft.com/office/drawing/2014/main" id="{F5BEE32A-80E0-E943-AFB6-5518C026728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3" name="Rectangle 5">
                  <a:extLst>
                    <a:ext uri="{FF2B5EF4-FFF2-40B4-BE49-F238E27FC236}">
                      <a16:creationId xmlns:a16="http://schemas.microsoft.com/office/drawing/2014/main" id="{71BCEBAD-61C2-E04B-9A05-8366533E410D}"/>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24" name="Rectangle 6">
                  <a:extLst>
                    <a:ext uri="{FF2B5EF4-FFF2-40B4-BE49-F238E27FC236}">
                      <a16:creationId xmlns:a16="http://schemas.microsoft.com/office/drawing/2014/main" id="{97A3697F-8D0F-EF44-ACBC-68B87DF1C72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25" name="Rectangle 7">
                  <a:extLst>
                    <a:ext uri="{FF2B5EF4-FFF2-40B4-BE49-F238E27FC236}">
                      <a16:creationId xmlns:a16="http://schemas.microsoft.com/office/drawing/2014/main" id="{308D5675-2A3A-124F-B2D9-DF432D62C0E0}"/>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26" name="Line 8">
                  <a:extLst>
                    <a:ext uri="{FF2B5EF4-FFF2-40B4-BE49-F238E27FC236}">
                      <a16:creationId xmlns:a16="http://schemas.microsoft.com/office/drawing/2014/main" id="{96AA9A96-585C-184F-B4C1-263F8F3BA5A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7" name="Freeform 9">
                  <a:extLst>
                    <a:ext uri="{FF2B5EF4-FFF2-40B4-BE49-F238E27FC236}">
                      <a16:creationId xmlns:a16="http://schemas.microsoft.com/office/drawing/2014/main" id="{B7BBAC6B-99A3-8244-BE5F-3246940E9A8A}"/>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228" name="Line 11">
                  <a:extLst>
                    <a:ext uri="{FF2B5EF4-FFF2-40B4-BE49-F238E27FC236}">
                      <a16:creationId xmlns:a16="http://schemas.microsoft.com/office/drawing/2014/main" id="{EBA03167-6C5A-F843-A1BF-E6121935D347}"/>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29" name="Rectangle 17">
                  <a:extLst>
                    <a:ext uri="{FF2B5EF4-FFF2-40B4-BE49-F238E27FC236}">
                      <a16:creationId xmlns:a16="http://schemas.microsoft.com/office/drawing/2014/main" id="{A696896B-979C-E44C-860D-2B0B5FD2092D}"/>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30" name="Rectangle 18">
                  <a:extLst>
                    <a:ext uri="{FF2B5EF4-FFF2-40B4-BE49-F238E27FC236}">
                      <a16:creationId xmlns:a16="http://schemas.microsoft.com/office/drawing/2014/main" id="{ECDFFCA3-2B80-2B48-B661-798469880624}"/>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5231" name="Rectangle 19">
                  <a:extLst>
                    <a:ext uri="{FF2B5EF4-FFF2-40B4-BE49-F238E27FC236}">
                      <a16:creationId xmlns:a16="http://schemas.microsoft.com/office/drawing/2014/main" id="{311123E8-EE76-9044-816B-701C7BD35422}"/>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5232" name="Group 1">
                  <a:extLst>
                    <a:ext uri="{FF2B5EF4-FFF2-40B4-BE49-F238E27FC236}">
                      <a16:creationId xmlns:a16="http://schemas.microsoft.com/office/drawing/2014/main" id="{100978D2-9DC2-F440-9388-D0F34CC22AF6}"/>
                    </a:ext>
                  </a:extLst>
                </p:cNvPr>
                <p:cNvGrpSpPr>
                  <a:grpSpLocks/>
                </p:cNvGrpSpPr>
                <p:nvPr/>
              </p:nvGrpSpPr>
              <p:grpSpPr bwMode="auto">
                <a:xfrm>
                  <a:off x="316975" y="2208007"/>
                  <a:ext cx="305262" cy="215063"/>
                  <a:chOff x="990600" y="5638800"/>
                  <a:chExt cx="376238" cy="265113"/>
                </a:xfrm>
              </p:grpSpPr>
              <p:sp>
                <p:nvSpPr>
                  <p:cNvPr id="135242" name="Freeform 26">
                    <a:extLst>
                      <a:ext uri="{FF2B5EF4-FFF2-40B4-BE49-F238E27FC236}">
                        <a16:creationId xmlns:a16="http://schemas.microsoft.com/office/drawing/2014/main" id="{43616579-7CD2-2848-9F26-59AA83CC558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5243" name="Freeform 28">
                    <a:extLst>
                      <a:ext uri="{FF2B5EF4-FFF2-40B4-BE49-F238E27FC236}">
                        <a16:creationId xmlns:a16="http://schemas.microsoft.com/office/drawing/2014/main" id="{A48DDC6A-D3EE-BA41-8960-FA8A4108219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5233" name="Rectangle 29">
                  <a:extLst>
                    <a:ext uri="{FF2B5EF4-FFF2-40B4-BE49-F238E27FC236}">
                      <a16:creationId xmlns:a16="http://schemas.microsoft.com/office/drawing/2014/main" id="{243A60E9-4F23-6D44-87DE-02D9DD7F97C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34" name="Rectangle 67">
                  <a:extLst>
                    <a:ext uri="{FF2B5EF4-FFF2-40B4-BE49-F238E27FC236}">
                      <a16:creationId xmlns:a16="http://schemas.microsoft.com/office/drawing/2014/main" id="{CE770AD6-06D3-9448-95A1-BA16E13A9BE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5235" name="Oval 68">
                  <a:extLst>
                    <a:ext uri="{FF2B5EF4-FFF2-40B4-BE49-F238E27FC236}">
                      <a16:creationId xmlns:a16="http://schemas.microsoft.com/office/drawing/2014/main" id="{AC189CB7-9563-7D43-9C37-AA9FDC0BED61}"/>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36" name="Line 11">
                  <a:extLst>
                    <a:ext uri="{FF2B5EF4-FFF2-40B4-BE49-F238E27FC236}">
                      <a16:creationId xmlns:a16="http://schemas.microsoft.com/office/drawing/2014/main" id="{6E5863FF-A324-FF47-9DE5-4B2478FD32B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37" name="Rectangle 6">
                  <a:extLst>
                    <a:ext uri="{FF2B5EF4-FFF2-40B4-BE49-F238E27FC236}">
                      <a16:creationId xmlns:a16="http://schemas.microsoft.com/office/drawing/2014/main" id="{98B286ED-473B-A44D-81CE-B7B24606D257}"/>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38" name="Rectangle 7">
                  <a:extLst>
                    <a:ext uri="{FF2B5EF4-FFF2-40B4-BE49-F238E27FC236}">
                      <a16:creationId xmlns:a16="http://schemas.microsoft.com/office/drawing/2014/main" id="{0D2CE7BA-13B8-ED45-8831-4803E80F28C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39" name="Line 8">
                  <a:extLst>
                    <a:ext uri="{FF2B5EF4-FFF2-40B4-BE49-F238E27FC236}">
                      <a16:creationId xmlns:a16="http://schemas.microsoft.com/office/drawing/2014/main" id="{AFB40E4C-5C1C-D845-89CB-9BC9E0047FDB}"/>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40" name="Rectangle 17">
                  <a:extLst>
                    <a:ext uri="{FF2B5EF4-FFF2-40B4-BE49-F238E27FC236}">
                      <a16:creationId xmlns:a16="http://schemas.microsoft.com/office/drawing/2014/main" id="{CD2EBE20-7CC8-984B-A5DF-B2BE483F74E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41" name="Rectangle 67">
                  <a:extLst>
                    <a:ext uri="{FF2B5EF4-FFF2-40B4-BE49-F238E27FC236}">
                      <a16:creationId xmlns:a16="http://schemas.microsoft.com/office/drawing/2014/main" id="{DA01EAA8-C651-0344-9581-747CE3BD07A3}"/>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5219" name="Oval 68">
                <a:extLst>
                  <a:ext uri="{FF2B5EF4-FFF2-40B4-BE49-F238E27FC236}">
                    <a16:creationId xmlns:a16="http://schemas.microsoft.com/office/drawing/2014/main" id="{BE042939-EA8B-3242-B971-690984F1A4E6}"/>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5184" name="Group 58">
              <a:extLst>
                <a:ext uri="{FF2B5EF4-FFF2-40B4-BE49-F238E27FC236}">
                  <a16:creationId xmlns:a16="http://schemas.microsoft.com/office/drawing/2014/main" id="{7F35690E-686F-BF48-B43B-3E3D9B203297}"/>
                </a:ext>
              </a:extLst>
            </p:cNvPr>
            <p:cNvGrpSpPr>
              <a:grpSpLocks/>
            </p:cNvGrpSpPr>
            <p:nvPr/>
          </p:nvGrpSpPr>
          <p:grpSpPr bwMode="auto">
            <a:xfrm>
              <a:off x="6956447" y="1421927"/>
              <a:ext cx="2103079" cy="1770116"/>
              <a:chOff x="2545121" y="1430283"/>
              <a:chExt cx="2103079" cy="1770116"/>
            </a:xfrm>
          </p:grpSpPr>
          <p:sp>
            <p:nvSpPr>
              <p:cNvPr id="135191" name="Freeform 32">
                <a:extLst>
                  <a:ext uri="{FF2B5EF4-FFF2-40B4-BE49-F238E27FC236}">
                    <a16:creationId xmlns:a16="http://schemas.microsoft.com/office/drawing/2014/main" id="{D0E1802F-85AC-2047-AA91-EEE232FCBD22}"/>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5192" name="Group 66">
                <a:extLst>
                  <a:ext uri="{FF2B5EF4-FFF2-40B4-BE49-F238E27FC236}">
                    <a16:creationId xmlns:a16="http://schemas.microsoft.com/office/drawing/2014/main" id="{E04F53E1-EDDA-0B47-8798-FFD28B314590}"/>
                  </a:ext>
                </a:extLst>
              </p:cNvPr>
              <p:cNvGrpSpPr>
                <a:grpSpLocks/>
              </p:cNvGrpSpPr>
              <p:nvPr/>
            </p:nvGrpSpPr>
            <p:grpSpPr bwMode="auto">
              <a:xfrm>
                <a:off x="2545121" y="1430283"/>
                <a:ext cx="2103079" cy="1236717"/>
                <a:chOff x="89349" y="1428587"/>
                <a:chExt cx="2103079" cy="1236717"/>
              </a:xfrm>
            </p:grpSpPr>
            <p:sp>
              <p:nvSpPr>
                <p:cNvPr id="135193" name="Line 14">
                  <a:extLst>
                    <a:ext uri="{FF2B5EF4-FFF2-40B4-BE49-F238E27FC236}">
                      <a16:creationId xmlns:a16="http://schemas.microsoft.com/office/drawing/2014/main" id="{477BA5EE-B499-1B42-A076-93AEA73F1758}"/>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94" name="Line 15">
                  <a:extLst>
                    <a:ext uri="{FF2B5EF4-FFF2-40B4-BE49-F238E27FC236}">
                      <a16:creationId xmlns:a16="http://schemas.microsoft.com/office/drawing/2014/main" id="{8F28CCC8-9D30-6747-ADC6-1F050BCF3660}"/>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95" name="Line 11">
                  <a:extLst>
                    <a:ext uri="{FF2B5EF4-FFF2-40B4-BE49-F238E27FC236}">
                      <a16:creationId xmlns:a16="http://schemas.microsoft.com/office/drawing/2014/main" id="{4473F329-42A4-9F4E-AB96-9A1A4A05F37B}"/>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96" name="Rectangle 5">
                  <a:extLst>
                    <a:ext uri="{FF2B5EF4-FFF2-40B4-BE49-F238E27FC236}">
                      <a16:creationId xmlns:a16="http://schemas.microsoft.com/office/drawing/2014/main" id="{44A226AB-41CF-3F45-8750-3CCA872788BA}"/>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197" name="Rectangle 6">
                  <a:extLst>
                    <a:ext uri="{FF2B5EF4-FFF2-40B4-BE49-F238E27FC236}">
                      <a16:creationId xmlns:a16="http://schemas.microsoft.com/office/drawing/2014/main" id="{C9ABC3EB-4BF4-FB41-8A5D-B2300072BADD}"/>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198" name="Rectangle 7">
                  <a:extLst>
                    <a:ext uri="{FF2B5EF4-FFF2-40B4-BE49-F238E27FC236}">
                      <a16:creationId xmlns:a16="http://schemas.microsoft.com/office/drawing/2014/main" id="{936FE67D-40C9-1E4C-A54C-D7DF980C14F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199" name="Line 8">
                  <a:extLst>
                    <a:ext uri="{FF2B5EF4-FFF2-40B4-BE49-F238E27FC236}">
                      <a16:creationId xmlns:a16="http://schemas.microsoft.com/office/drawing/2014/main" id="{3898CB13-1EAD-2047-B5F4-F788EB3BD5F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00" name="Freeform 9">
                  <a:extLst>
                    <a:ext uri="{FF2B5EF4-FFF2-40B4-BE49-F238E27FC236}">
                      <a16:creationId xmlns:a16="http://schemas.microsoft.com/office/drawing/2014/main" id="{4CA0C1A4-3069-944A-ABCB-FE9098894A5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201" name="Line 11">
                  <a:extLst>
                    <a:ext uri="{FF2B5EF4-FFF2-40B4-BE49-F238E27FC236}">
                      <a16:creationId xmlns:a16="http://schemas.microsoft.com/office/drawing/2014/main" id="{26170F08-F165-3B46-8F48-03590DE9B48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02" name="Rectangle 17">
                  <a:extLst>
                    <a:ext uri="{FF2B5EF4-FFF2-40B4-BE49-F238E27FC236}">
                      <a16:creationId xmlns:a16="http://schemas.microsoft.com/office/drawing/2014/main" id="{9B275E4E-9B35-D741-AA4E-F9E26CB2716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03" name="Rectangle 18">
                  <a:extLst>
                    <a:ext uri="{FF2B5EF4-FFF2-40B4-BE49-F238E27FC236}">
                      <a16:creationId xmlns:a16="http://schemas.microsoft.com/office/drawing/2014/main" id="{F009BCBA-3EF7-724D-9BB9-C4E3FAA2935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5204" name="Rectangle 19">
                  <a:extLst>
                    <a:ext uri="{FF2B5EF4-FFF2-40B4-BE49-F238E27FC236}">
                      <a16:creationId xmlns:a16="http://schemas.microsoft.com/office/drawing/2014/main" id="{1B9DAAE3-3137-E449-8A08-A8E045AA2B1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5205" name="Group 1">
                  <a:extLst>
                    <a:ext uri="{FF2B5EF4-FFF2-40B4-BE49-F238E27FC236}">
                      <a16:creationId xmlns:a16="http://schemas.microsoft.com/office/drawing/2014/main" id="{08303BBD-3F4F-4943-9426-6BD9130EAF8B}"/>
                    </a:ext>
                  </a:extLst>
                </p:cNvPr>
                <p:cNvGrpSpPr>
                  <a:grpSpLocks/>
                </p:cNvGrpSpPr>
                <p:nvPr/>
              </p:nvGrpSpPr>
              <p:grpSpPr bwMode="auto">
                <a:xfrm>
                  <a:off x="316975" y="2208007"/>
                  <a:ext cx="305262" cy="215063"/>
                  <a:chOff x="990600" y="5638800"/>
                  <a:chExt cx="376238" cy="265113"/>
                </a:xfrm>
              </p:grpSpPr>
              <p:sp>
                <p:nvSpPr>
                  <p:cNvPr id="135215" name="Freeform 26">
                    <a:extLst>
                      <a:ext uri="{FF2B5EF4-FFF2-40B4-BE49-F238E27FC236}">
                        <a16:creationId xmlns:a16="http://schemas.microsoft.com/office/drawing/2014/main" id="{56355D6B-BB4E-3C42-BF7E-FC0CC60A93C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5216" name="Freeform 28">
                    <a:extLst>
                      <a:ext uri="{FF2B5EF4-FFF2-40B4-BE49-F238E27FC236}">
                        <a16:creationId xmlns:a16="http://schemas.microsoft.com/office/drawing/2014/main" id="{26657F65-F144-3A4F-B31D-B2A867CC0EA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5206" name="Rectangle 29">
                  <a:extLst>
                    <a:ext uri="{FF2B5EF4-FFF2-40B4-BE49-F238E27FC236}">
                      <a16:creationId xmlns:a16="http://schemas.microsoft.com/office/drawing/2014/main" id="{087FF3F2-7CFD-7B45-A853-0B69EE13E216}"/>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07" name="Rectangle 67">
                  <a:extLst>
                    <a:ext uri="{FF2B5EF4-FFF2-40B4-BE49-F238E27FC236}">
                      <a16:creationId xmlns:a16="http://schemas.microsoft.com/office/drawing/2014/main" id="{8E78F383-AEBB-0E45-8D96-04023D548C7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5208" name="Oval 68">
                  <a:extLst>
                    <a:ext uri="{FF2B5EF4-FFF2-40B4-BE49-F238E27FC236}">
                      <a16:creationId xmlns:a16="http://schemas.microsoft.com/office/drawing/2014/main" id="{6EF908A5-571D-D443-AC1F-C206ECA4191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209" name="Line 11">
                  <a:extLst>
                    <a:ext uri="{FF2B5EF4-FFF2-40B4-BE49-F238E27FC236}">
                      <a16:creationId xmlns:a16="http://schemas.microsoft.com/office/drawing/2014/main" id="{628F3AE6-BB2F-3847-8D04-420B522D94B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10" name="Rectangle 6">
                  <a:extLst>
                    <a:ext uri="{FF2B5EF4-FFF2-40B4-BE49-F238E27FC236}">
                      <a16:creationId xmlns:a16="http://schemas.microsoft.com/office/drawing/2014/main" id="{EA16FBAD-936F-BF41-A1C5-42AFF151D1D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11" name="Rectangle 7">
                  <a:extLst>
                    <a:ext uri="{FF2B5EF4-FFF2-40B4-BE49-F238E27FC236}">
                      <a16:creationId xmlns:a16="http://schemas.microsoft.com/office/drawing/2014/main" id="{345505F6-3C1D-2040-A600-8AC6D22C46C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12" name="Line 8">
                  <a:extLst>
                    <a:ext uri="{FF2B5EF4-FFF2-40B4-BE49-F238E27FC236}">
                      <a16:creationId xmlns:a16="http://schemas.microsoft.com/office/drawing/2014/main" id="{FBB6C5EC-B21F-2C44-AB3F-6CF9C936F5B4}"/>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213" name="Rectangle 17">
                  <a:extLst>
                    <a:ext uri="{FF2B5EF4-FFF2-40B4-BE49-F238E27FC236}">
                      <a16:creationId xmlns:a16="http://schemas.microsoft.com/office/drawing/2014/main" id="{57AD3A50-7FAE-F448-A562-19946FFA80EF}"/>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5214" name="Rectangle 67">
                  <a:extLst>
                    <a:ext uri="{FF2B5EF4-FFF2-40B4-BE49-F238E27FC236}">
                      <a16:creationId xmlns:a16="http://schemas.microsoft.com/office/drawing/2014/main" id="{A654DF89-C81F-BE4E-B4A9-0CB8EF1D017B}"/>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5185" name="Line 13">
              <a:extLst>
                <a:ext uri="{FF2B5EF4-FFF2-40B4-BE49-F238E27FC236}">
                  <a16:creationId xmlns:a16="http://schemas.microsoft.com/office/drawing/2014/main" id="{CD4D590B-B6E0-7043-B405-08FEA0FE2504}"/>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6" name="Oval 68">
              <a:extLst>
                <a:ext uri="{FF2B5EF4-FFF2-40B4-BE49-F238E27FC236}">
                  <a16:creationId xmlns:a16="http://schemas.microsoft.com/office/drawing/2014/main" id="{DE0CE814-9443-5F43-80A8-D7F9F7D6393B}"/>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5187" name="Line 11">
              <a:extLst>
                <a:ext uri="{FF2B5EF4-FFF2-40B4-BE49-F238E27FC236}">
                  <a16:creationId xmlns:a16="http://schemas.microsoft.com/office/drawing/2014/main" id="{3EA77599-DFE9-274E-96F4-E0E2F35E8F72}"/>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8" name="Line 15">
              <a:extLst>
                <a:ext uri="{FF2B5EF4-FFF2-40B4-BE49-F238E27FC236}">
                  <a16:creationId xmlns:a16="http://schemas.microsoft.com/office/drawing/2014/main" id="{4BF3CC67-1D30-5C4F-A28A-32C1051D8A96}"/>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5189" name="Rectangle 11">
              <a:extLst>
                <a:ext uri="{FF2B5EF4-FFF2-40B4-BE49-F238E27FC236}">
                  <a16:creationId xmlns:a16="http://schemas.microsoft.com/office/drawing/2014/main" id="{2268E0B6-ADD6-B449-B22B-E3C4F3903971}"/>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5190" name="Rectangle 41">
              <a:extLst>
                <a:ext uri="{FF2B5EF4-FFF2-40B4-BE49-F238E27FC236}">
                  <a16:creationId xmlns:a16="http://schemas.microsoft.com/office/drawing/2014/main" id="{8358F036-A1BB-9A48-AE6A-4E2B76AC5709}"/>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5173" name="Oval 2">
            <a:extLst>
              <a:ext uri="{FF2B5EF4-FFF2-40B4-BE49-F238E27FC236}">
                <a16:creationId xmlns:a16="http://schemas.microsoft.com/office/drawing/2014/main" id="{5F49E15C-EEFA-9A4F-ACEC-2C18E56C35D4}"/>
              </a:ext>
            </a:extLst>
          </p:cNvPr>
          <p:cNvSpPr>
            <a:spLocks noChangeArrowheads="1"/>
          </p:cNvSpPr>
          <p:nvPr/>
        </p:nvSpPr>
        <p:spPr bwMode="auto">
          <a:xfrm>
            <a:off x="1522413" y="4244975"/>
            <a:ext cx="1979612" cy="21526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4" name="Oval 2">
            <a:extLst>
              <a:ext uri="{FF2B5EF4-FFF2-40B4-BE49-F238E27FC236}">
                <a16:creationId xmlns:a16="http://schemas.microsoft.com/office/drawing/2014/main" id="{5874DFA6-F0B4-B341-A0A9-A33D90ADA619}"/>
              </a:ext>
            </a:extLst>
          </p:cNvPr>
          <p:cNvSpPr>
            <a:spLocks noChangeArrowheads="1"/>
          </p:cNvSpPr>
          <p:nvPr/>
        </p:nvSpPr>
        <p:spPr bwMode="auto">
          <a:xfrm>
            <a:off x="4183064" y="1298576"/>
            <a:ext cx="1476375" cy="2124075"/>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5" name="Oval 2">
            <a:extLst>
              <a:ext uri="{FF2B5EF4-FFF2-40B4-BE49-F238E27FC236}">
                <a16:creationId xmlns:a16="http://schemas.microsoft.com/office/drawing/2014/main" id="{9F7257CA-ACBA-1B4E-827E-0286A072FA40}"/>
              </a:ext>
            </a:extLst>
          </p:cNvPr>
          <p:cNvSpPr>
            <a:spLocks noChangeArrowheads="1"/>
          </p:cNvSpPr>
          <p:nvPr/>
        </p:nvSpPr>
        <p:spPr bwMode="auto">
          <a:xfrm>
            <a:off x="3657601" y="4248150"/>
            <a:ext cx="1979613" cy="2152650"/>
          </a:xfrm>
          <a:prstGeom prst="ellipse">
            <a:avLst/>
          </a:prstGeom>
          <a:noFill/>
          <a:ln w="38100">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6" name="Oval 2">
            <a:extLst>
              <a:ext uri="{FF2B5EF4-FFF2-40B4-BE49-F238E27FC236}">
                <a16:creationId xmlns:a16="http://schemas.microsoft.com/office/drawing/2014/main" id="{EEA3EA26-F646-F540-9581-6548A0CB6DCF}"/>
              </a:ext>
            </a:extLst>
          </p:cNvPr>
          <p:cNvSpPr>
            <a:spLocks noChangeArrowheads="1"/>
          </p:cNvSpPr>
          <p:nvPr/>
        </p:nvSpPr>
        <p:spPr bwMode="auto">
          <a:xfrm>
            <a:off x="5694364" y="1298576"/>
            <a:ext cx="1476375" cy="2124075"/>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7" name="Oval 2">
            <a:extLst>
              <a:ext uri="{FF2B5EF4-FFF2-40B4-BE49-F238E27FC236}">
                <a16:creationId xmlns:a16="http://schemas.microsoft.com/office/drawing/2014/main" id="{EF0C7287-2E4B-3844-B4C5-220D32DE414E}"/>
              </a:ext>
            </a:extLst>
          </p:cNvPr>
          <p:cNvSpPr>
            <a:spLocks noChangeArrowheads="1"/>
          </p:cNvSpPr>
          <p:nvPr/>
        </p:nvSpPr>
        <p:spPr bwMode="auto">
          <a:xfrm>
            <a:off x="5792788" y="4248150"/>
            <a:ext cx="1979612" cy="2152650"/>
          </a:xfrm>
          <a:prstGeom prst="ellipse">
            <a:avLst/>
          </a:pr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8" name="Oval 2">
            <a:extLst>
              <a:ext uri="{FF2B5EF4-FFF2-40B4-BE49-F238E27FC236}">
                <a16:creationId xmlns:a16="http://schemas.microsoft.com/office/drawing/2014/main" id="{C02A4AFD-910D-FF44-867D-909D6EB34C0D}"/>
              </a:ext>
            </a:extLst>
          </p:cNvPr>
          <p:cNvSpPr>
            <a:spLocks noChangeArrowheads="1"/>
          </p:cNvSpPr>
          <p:nvPr/>
        </p:nvSpPr>
        <p:spPr bwMode="auto">
          <a:xfrm>
            <a:off x="7207251" y="1301750"/>
            <a:ext cx="1476375" cy="2122488"/>
          </a:xfrm>
          <a:prstGeom prst="ellipse">
            <a:avLst/>
          </a:prstGeom>
          <a:noFill/>
          <a:ln w="38100">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9" name="Oval 2">
            <a:extLst>
              <a:ext uri="{FF2B5EF4-FFF2-40B4-BE49-F238E27FC236}">
                <a16:creationId xmlns:a16="http://schemas.microsoft.com/office/drawing/2014/main" id="{E4F85482-91D8-7349-859C-01B13875456D}"/>
              </a:ext>
            </a:extLst>
          </p:cNvPr>
          <p:cNvSpPr>
            <a:spLocks noChangeArrowheads="1"/>
          </p:cNvSpPr>
          <p:nvPr/>
        </p:nvSpPr>
        <p:spPr bwMode="auto">
          <a:xfrm>
            <a:off x="7910513" y="4251325"/>
            <a:ext cx="1979612" cy="2152650"/>
          </a:xfrm>
          <a:prstGeom prst="ellipse">
            <a:avLst/>
          </a:prstGeom>
          <a:noFill/>
          <a:ln w="38100">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Title 1">
            <a:extLst>
              <a:ext uri="{FF2B5EF4-FFF2-40B4-BE49-F238E27FC236}">
                <a16:creationId xmlns:a16="http://schemas.microsoft.com/office/drawing/2014/main" id="{EF15A092-C16C-B842-8D85-1BB153CF188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36194" name="Group 344">
            <a:extLst>
              <a:ext uri="{FF2B5EF4-FFF2-40B4-BE49-F238E27FC236}">
                <a16:creationId xmlns:a16="http://schemas.microsoft.com/office/drawing/2014/main" id="{929DBCC3-FF85-1E4A-9FE3-FC8987BFD0F3}"/>
              </a:ext>
            </a:extLst>
          </p:cNvPr>
          <p:cNvGrpSpPr>
            <a:grpSpLocks/>
          </p:cNvGrpSpPr>
          <p:nvPr/>
        </p:nvGrpSpPr>
        <p:grpSpPr bwMode="auto">
          <a:xfrm>
            <a:off x="1120775" y="1752601"/>
            <a:ext cx="8853488" cy="1787525"/>
            <a:chOff x="205979" y="1421927"/>
            <a:chExt cx="8853547" cy="1786829"/>
          </a:xfrm>
        </p:grpSpPr>
        <p:sp>
          <p:nvSpPr>
            <p:cNvPr id="136195" name="Line 14">
              <a:extLst>
                <a:ext uri="{FF2B5EF4-FFF2-40B4-BE49-F238E27FC236}">
                  <a16:creationId xmlns:a16="http://schemas.microsoft.com/office/drawing/2014/main" id="{9033817F-AD0B-7643-A0A3-EC660130A339}"/>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6196" name="Group 346">
              <a:extLst>
                <a:ext uri="{FF2B5EF4-FFF2-40B4-BE49-F238E27FC236}">
                  <a16:creationId xmlns:a16="http://schemas.microsoft.com/office/drawing/2014/main" id="{014F4F7E-5D9A-004F-932F-50EE875DFB98}"/>
                </a:ext>
              </a:extLst>
            </p:cNvPr>
            <p:cNvGrpSpPr>
              <a:grpSpLocks/>
            </p:cNvGrpSpPr>
            <p:nvPr/>
          </p:nvGrpSpPr>
          <p:grpSpPr bwMode="auto">
            <a:xfrm>
              <a:off x="665216" y="1428587"/>
              <a:ext cx="2636625" cy="1236717"/>
              <a:chOff x="207935" y="1428587"/>
              <a:chExt cx="2636625" cy="1236717"/>
            </a:xfrm>
          </p:grpSpPr>
          <p:sp>
            <p:nvSpPr>
              <p:cNvPr id="136286" name="Line 14">
                <a:extLst>
                  <a:ext uri="{FF2B5EF4-FFF2-40B4-BE49-F238E27FC236}">
                    <a16:creationId xmlns:a16="http://schemas.microsoft.com/office/drawing/2014/main" id="{1A9237E1-019B-BF47-8DA9-9F0D4D184436}"/>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87" name="Line 15">
                <a:extLst>
                  <a:ext uri="{FF2B5EF4-FFF2-40B4-BE49-F238E27FC236}">
                    <a16:creationId xmlns:a16="http://schemas.microsoft.com/office/drawing/2014/main" id="{D8EDF4AC-3520-C041-A9DA-705AB493BC78}"/>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88" name="Rectangle 5">
                <a:extLst>
                  <a:ext uri="{FF2B5EF4-FFF2-40B4-BE49-F238E27FC236}">
                    <a16:creationId xmlns:a16="http://schemas.microsoft.com/office/drawing/2014/main" id="{C3BCF0B4-9229-B841-BF9D-C5D1807B05E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89" name="Rectangle 6">
                <a:extLst>
                  <a:ext uri="{FF2B5EF4-FFF2-40B4-BE49-F238E27FC236}">
                    <a16:creationId xmlns:a16="http://schemas.microsoft.com/office/drawing/2014/main" id="{E48F3D9E-B549-A44B-AB71-85738F740F8E}"/>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90" name="Rectangle 7">
                <a:extLst>
                  <a:ext uri="{FF2B5EF4-FFF2-40B4-BE49-F238E27FC236}">
                    <a16:creationId xmlns:a16="http://schemas.microsoft.com/office/drawing/2014/main" id="{0BF3309F-B2CD-964B-B428-CD9C02D14CBB}"/>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91" name="Line 8">
                <a:extLst>
                  <a:ext uri="{FF2B5EF4-FFF2-40B4-BE49-F238E27FC236}">
                    <a16:creationId xmlns:a16="http://schemas.microsoft.com/office/drawing/2014/main" id="{31F8234C-1E74-5844-B0D1-8CFA3F426FC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92" name="Freeform 9">
                <a:extLst>
                  <a:ext uri="{FF2B5EF4-FFF2-40B4-BE49-F238E27FC236}">
                    <a16:creationId xmlns:a16="http://schemas.microsoft.com/office/drawing/2014/main" id="{F88FEE92-AF94-B742-A6C2-205362A8690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93" name="Line 11">
                <a:extLst>
                  <a:ext uri="{FF2B5EF4-FFF2-40B4-BE49-F238E27FC236}">
                    <a16:creationId xmlns:a16="http://schemas.microsoft.com/office/drawing/2014/main" id="{88E3CD85-D927-4C4B-8321-33D42EAE766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94" name="Rectangle 17">
                <a:extLst>
                  <a:ext uri="{FF2B5EF4-FFF2-40B4-BE49-F238E27FC236}">
                    <a16:creationId xmlns:a16="http://schemas.microsoft.com/office/drawing/2014/main" id="{8A333073-AF15-B848-A326-09E7F4CFBDAB}"/>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95" name="Rectangle 18">
                <a:extLst>
                  <a:ext uri="{FF2B5EF4-FFF2-40B4-BE49-F238E27FC236}">
                    <a16:creationId xmlns:a16="http://schemas.microsoft.com/office/drawing/2014/main" id="{83A6BAB1-9E61-D849-87D4-36868A904A5F}"/>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6296" name="Rectangle 19">
                <a:extLst>
                  <a:ext uri="{FF2B5EF4-FFF2-40B4-BE49-F238E27FC236}">
                    <a16:creationId xmlns:a16="http://schemas.microsoft.com/office/drawing/2014/main" id="{9D1FEA64-8175-534E-B782-078692D2875A}"/>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6297" name="Group 1">
                <a:extLst>
                  <a:ext uri="{FF2B5EF4-FFF2-40B4-BE49-F238E27FC236}">
                    <a16:creationId xmlns:a16="http://schemas.microsoft.com/office/drawing/2014/main" id="{0A351489-3FD3-E242-A6B8-131C4F539B2C}"/>
                  </a:ext>
                </a:extLst>
              </p:cNvPr>
              <p:cNvGrpSpPr>
                <a:grpSpLocks/>
              </p:cNvGrpSpPr>
              <p:nvPr/>
            </p:nvGrpSpPr>
            <p:grpSpPr bwMode="auto">
              <a:xfrm>
                <a:off x="316975" y="2208007"/>
                <a:ext cx="305262" cy="215063"/>
                <a:chOff x="990600" y="5638800"/>
                <a:chExt cx="376238" cy="265113"/>
              </a:xfrm>
            </p:grpSpPr>
            <p:sp>
              <p:nvSpPr>
                <p:cNvPr id="136307" name="Freeform 26">
                  <a:extLst>
                    <a:ext uri="{FF2B5EF4-FFF2-40B4-BE49-F238E27FC236}">
                      <a16:creationId xmlns:a16="http://schemas.microsoft.com/office/drawing/2014/main" id="{BD5CADA2-15BF-8F45-B8EA-B7CDD05F752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6308" name="Freeform 28">
                  <a:extLst>
                    <a:ext uri="{FF2B5EF4-FFF2-40B4-BE49-F238E27FC236}">
                      <a16:creationId xmlns:a16="http://schemas.microsoft.com/office/drawing/2014/main" id="{4364EAF5-C7D8-EF41-9BD6-AEFFF954B77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6298" name="Rectangle 29">
                <a:extLst>
                  <a:ext uri="{FF2B5EF4-FFF2-40B4-BE49-F238E27FC236}">
                    <a16:creationId xmlns:a16="http://schemas.microsoft.com/office/drawing/2014/main" id="{53A25578-2C15-2841-8FA0-22EB935F4B0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99" name="Rectangle 67">
                <a:extLst>
                  <a:ext uri="{FF2B5EF4-FFF2-40B4-BE49-F238E27FC236}">
                    <a16:creationId xmlns:a16="http://schemas.microsoft.com/office/drawing/2014/main" id="{B4C69203-F396-F840-A76A-472FB5F449AE}"/>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6300" name="Oval 68">
                <a:extLst>
                  <a:ext uri="{FF2B5EF4-FFF2-40B4-BE49-F238E27FC236}">
                    <a16:creationId xmlns:a16="http://schemas.microsoft.com/office/drawing/2014/main" id="{280BD128-5883-864A-ABC8-90B217F6DED7}"/>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301" name="Line 11">
                <a:extLst>
                  <a:ext uri="{FF2B5EF4-FFF2-40B4-BE49-F238E27FC236}">
                    <a16:creationId xmlns:a16="http://schemas.microsoft.com/office/drawing/2014/main" id="{B26F290F-4A35-1941-A24D-D4A5FAB7D5EF}"/>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02" name="Rectangle 6">
                <a:extLst>
                  <a:ext uri="{FF2B5EF4-FFF2-40B4-BE49-F238E27FC236}">
                    <a16:creationId xmlns:a16="http://schemas.microsoft.com/office/drawing/2014/main" id="{9FCBA56D-6AAD-A445-8FA1-0B61EF74A495}"/>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303" name="Rectangle 7">
                <a:extLst>
                  <a:ext uri="{FF2B5EF4-FFF2-40B4-BE49-F238E27FC236}">
                    <a16:creationId xmlns:a16="http://schemas.microsoft.com/office/drawing/2014/main" id="{BB1D92A4-403C-F34E-9024-DEB07B319701}"/>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304" name="Line 8">
                <a:extLst>
                  <a:ext uri="{FF2B5EF4-FFF2-40B4-BE49-F238E27FC236}">
                    <a16:creationId xmlns:a16="http://schemas.microsoft.com/office/drawing/2014/main" id="{AA07CD0C-DA92-3749-BF5A-16D264F61AC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05" name="Rectangle 17">
                <a:extLst>
                  <a:ext uri="{FF2B5EF4-FFF2-40B4-BE49-F238E27FC236}">
                    <a16:creationId xmlns:a16="http://schemas.microsoft.com/office/drawing/2014/main" id="{286EC0C8-C1E4-6845-B329-C387E23312A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306" name="Rectangle 67">
                <a:extLst>
                  <a:ext uri="{FF2B5EF4-FFF2-40B4-BE49-F238E27FC236}">
                    <a16:creationId xmlns:a16="http://schemas.microsoft.com/office/drawing/2014/main" id="{C8EE422B-33F0-DD47-B1B2-6D85F03611B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6197" name="Group 347">
              <a:extLst>
                <a:ext uri="{FF2B5EF4-FFF2-40B4-BE49-F238E27FC236}">
                  <a16:creationId xmlns:a16="http://schemas.microsoft.com/office/drawing/2014/main" id="{35D3A97A-0AA1-2146-ABD0-DD58E667E95A}"/>
                </a:ext>
              </a:extLst>
            </p:cNvPr>
            <p:cNvGrpSpPr>
              <a:grpSpLocks/>
            </p:cNvGrpSpPr>
            <p:nvPr/>
          </p:nvGrpSpPr>
          <p:grpSpPr bwMode="auto">
            <a:xfrm>
              <a:off x="2675436" y="1430283"/>
              <a:ext cx="2766082" cy="1778473"/>
              <a:chOff x="2522955" y="1430283"/>
              <a:chExt cx="2766082" cy="1778473"/>
            </a:xfrm>
          </p:grpSpPr>
          <p:sp>
            <p:nvSpPr>
              <p:cNvPr id="136259" name="Freeform 32">
                <a:extLst>
                  <a:ext uri="{FF2B5EF4-FFF2-40B4-BE49-F238E27FC236}">
                    <a16:creationId xmlns:a16="http://schemas.microsoft.com/office/drawing/2014/main" id="{767281E7-B786-BC46-8BB9-7FAB29F50A8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6260" name="Group 410">
                <a:extLst>
                  <a:ext uri="{FF2B5EF4-FFF2-40B4-BE49-F238E27FC236}">
                    <a16:creationId xmlns:a16="http://schemas.microsoft.com/office/drawing/2014/main" id="{F9769AA6-6CC5-154A-BBA0-DFB5250CCB6C}"/>
                  </a:ext>
                </a:extLst>
              </p:cNvPr>
              <p:cNvGrpSpPr>
                <a:grpSpLocks/>
              </p:cNvGrpSpPr>
              <p:nvPr/>
            </p:nvGrpSpPr>
            <p:grpSpPr bwMode="auto">
              <a:xfrm>
                <a:off x="2545121" y="1430283"/>
                <a:ext cx="2743916" cy="1236717"/>
                <a:chOff x="89349" y="1428587"/>
                <a:chExt cx="2743916" cy="1236717"/>
              </a:xfrm>
            </p:grpSpPr>
            <p:sp>
              <p:nvSpPr>
                <p:cNvPr id="136262" name="Line 14">
                  <a:extLst>
                    <a:ext uri="{FF2B5EF4-FFF2-40B4-BE49-F238E27FC236}">
                      <a16:creationId xmlns:a16="http://schemas.microsoft.com/office/drawing/2014/main" id="{C59D6204-94AB-9D4D-ADEC-528792D33A89}"/>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3" name="Line 15">
                  <a:extLst>
                    <a:ext uri="{FF2B5EF4-FFF2-40B4-BE49-F238E27FC236}">
                      <a16:creationId xmlns:a16="http://schemas.microsoft.com/office/drawing/2014/main" id="{B6A0B749-EABA-6947-BD71-D9309D8D85B6}"/>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4" name="Line 11">
                  <a:extLst>
                    <a:ext uri="{FF2B5EF4-FFF2-40B4-BE49-F238E27FC236}">
                      <a16:creationId xmlns:a16="http://schemas.microsoft.com/office/drawing/2014/main" id="{EE4A5EA5-B2D8-A042-97F5-479BD61EA995}"/>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5" name="Rectangle 5">
                  <a:extLst>
                    <a:ext uri="{FF2B5EF4-FFF2-40B4-BE49-F238E27FC236}">
                      <a16:creationId xmlns:a16="http://schemas.microsoft.com/office/drawing/2014/main" id="{27A4EE27-37BA-8D46-9902-5C8B1CC7113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66" name="Rectangle 6">
                  <a:extLst>
                    <a:ext uri="{FF2B5EF4-FFF2-40B4-BE49-F238E27FC236}">
                      <a16:creationId xmlns:a16="http://schemas.microsoft.com/office/drawing/2014/main" id="{6A5FA3E9-DFD6-C94D-99D7-BC694A1B13CD}"/>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67" name="Rectangle 7">
                  <a:extLst>
                    <a:ext uri="{FF2B5EF4-FFF2-40B4-BE49-F238E27FC236}">
                      <a16:creationId xmlns:a16="http://schemas.microsoft.com/office/drawing/2014/main" id="{FE3DA0B4-0A59-D544-BE6F-3D498DD3BF0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68" name="Line 8">
                  <a:extLst>
                    <a:ext uri="{FF2B5EF4-FFF2-40B4-BE49-F238E27FC236}">
                      <a16:creationId xmlns:a16="http://schemas.microsoft.com/office/drawing/2014/main" id="{5F54B4E4-991F-294C-9B2D-A8D162D504E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9" name="Freeform 9">
                  <a:extLst>
                    <a:ext uri="{FF2B5EF4-FFF2-40B4-BE49-F238E27FC236}">
                      <a16:creationId xmlns:a16="http://schemas.microsoft.com/office/drawing/2014/main" id="{0E09E39E-3BFF-9B44-A1EF-0B918EE29D98}"/>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70" name="Line 11">
                  <a:extLst>
                    <a:ext uri="{FF2B5EF4-FFF2-40B4-BE49-F238E27FC236}">
                      <a16:creationId xmlns:a16="http://schemas.microsoft.com/office/drawing/2014/main" id="{1CD36C8C-E00E-A54E-9FC0-4178EC5351D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71" name="Rectangle 17">
                  <a:extLst>
                    <a:ext uri="{FF2B5EF4-FFF2-40B4-BE49-F238E27FC236}">
                      <a16:creationId xmlns:a16="http://schemas.microsoft.com/office/drawing/2014/main" id="{DA0ADC8D-2C01-454A-BD67-DAA6E222785B}"/>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72" name="Rectangle 18">
                  <a:extLst>
                    <a:ext uri="{FF2B5EF4-FFF2-40B4-BE49-F238E27FC236}">
                      <a16:creationId xmlns:a16="http://schemas.microsoft.com/office/drawing/2014/main" id="{E556C0C6-4C42-9445-844B-7E2340D268CD}"/>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6273" name="Rectangle 19">
                  <a:extLst>
                    <a:ext uri="{FF2B5EF4-FFF2-40B4-BE49-F238E27FC236}">
                      <a16:creationId xmlns:a16="http://schemas.microsoft.com/office/drawing/2014/main" id="{E94CF0D1-9FC9-7646-99B1-FA68C0A2AE2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6274" name="Group 1">
                  <a:extLst>
                    <a:ext uri="{FF2B5EF4-FFF2-40B4-BE49-F238E27FC236}">
                      <a16:creationId xmlns:a16="http://schemas.microsoft.com/office/drawing/2014/main" id="{4669F15B-3035-5549-9D04-2E3AEF08F141}"/>
                    </a:ext>
                  </a:extLst>
                </p:cNvPr>
                <p:cNvGrpSpPr>
                  <a:grpSpLocks/>
                </p:cNvGrpSpPr>
                <p:nvPr/>
              </p:nvGrpSpPr>
              <p:grpSpPr bwMode="auto">
                <a:xfrm>
                  <a:off x="316975" y="2208007"/>
                  <a:ext cx="305262" cy="215063"/>
                  <a:chOff x="990600" y="5638800"/>
                  <a:chExt cx="376238" cy="265113"/>
                </a:xfrm>
              </p:grpSpPr>
              <p:sp>
                <p:nvSpPr>
                  <p:cNvPr id="136284" name="Freeform 26">
                    <a:extLst>
                      <a:ext uri="{FF2B5EF4-FFF2-40B4-BE49-F238E27FC236}">
                        <a16:creationId xmlns:a16="http://schemas.microsoft.com/office/drawing/2014/main" id="{7D31E28A-B4C9-2A46-83BD-F2A700F90A8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6285" name="Freeform 28">
                    <a:extLst>
                      <a:ext uri="{FF2B5EF4-FFF2-40B4-BE49-F238E27FC236}">
                        <a16:creationId xmlns:a16="http://schemas.microsoft.com/office/drawing/2014/main" id="{09C3A64A-B9A0-F64B-AB57-74A2911503B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6275" name="Rectangle 29">
                  <a:extLst>
                    <a:ext uri="{FF2B5EF4-FFF2-40B4-BE49-F238E27FC236}">
                      <a16:creationId xmlns:a16="http://schemas.microsoft.com/office/drawing/2014/main" id="{87F229DE-2239-A244-82A0-2D118070E9C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76" name="Rectangle 67">
                  <a:extLst>
                    <a:ext uri="{FF2B5EF4-FFF2-40B4-BE49-F238E27FC236}">
                      <a16:creationId xmlns:a16="http://schemas.microsoft.com/office/drawing/2014/main" id="{E0C6A9FF-FF04-0147-8E68-B8D261A4160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6277" name="Oval 68">
                  <a:extLst>
                    <a:ext uri="{FF2B5EF4-FFF2-40B4-BE49-F238E27FC236}">
                      <a16:creationId xmlns:a16="http://schemas.microsoft.com/office/drawing/2014/main" id="{FD62BFCA-0627-DE4F-ABAC-6B0EE93486CC}"/>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78" name="Line 11">
                  <a:extLst>
                    <a:ext uri="{FF2B5EF4-FFF2-40B4-BE49-F238E27FC236}">
                      <a16:creationId xmlns:a16="http://schemas.microsoft.com/office/drawing/2014/main" id="{067F92CD-0054-2C4B-AEA3-BFD22C241F3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79" name="Rectangle 6">
                  <a:extLst>
                    <a:ext uri="{FF2B5EF4-FFF2-40B4-BE49-F238E27FC236}">
                      <a16:creationId xmlns:a16="http://schemas.microsoft.com/office/drawing/2014/main" id="{1E299CD0-B07D-FD4D-A5DD-4FEFB32BC2B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80" name="Rectangle 7">
                  <a:extLst>
                    <a:ext uri="{FF2B5EF4-FFF2-40B4-BE49-F238E27FC236}">
                      <a16:creationId xmlns:a16="http://schemas.microsoft.com/office/drawing/2014/main" id="{1C7E3AB3-FB07-5640-9916-05880CAB4D6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81" name="Line 8">
                  <a:extLst>
                    <a:ext uri="{FF2B5EF4-FFF2-40B4-BE49-F238E27FC236}">
                      <a16:creationId xmlns:a16="http://schemas.microsoft.com/office/drawing/2014/main" id="{A99D8E8E-A803-C64E-9922-B8BB55CA822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82" name="Rectangle 17">
                  <a:extLst>
                    <a:ext uri="{FF2B5EF4-FFF2-40B4-BE49-F238E27FC236}">
                      <a16:creationId xmlns:a16="http://schemas.microsoft.com/office/drawing/2014/main" id="{283AEBFF-FC7D-1047-9B56-6A3F5D53488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83" name="Rectangle 67">
                  <a:extLst>
                    <a:ext uri="{FF2B5EF4-FFF2-40B4-BE49-F238E27FC236}">
                      <a16:creationId xmlns:a16="http://schemas.microsoft.com/office/drawing/2014/main" id="{94435CB4-C3DE-814D-8F32-BC3787E10A9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6261" name="Oval 68">
                <a:extLst>
                  <a:ext uri="{FF2B5EF4-FFF2-40B4-BE49-F238E27FC236}">
                    <a16:creationId xmlns:a16="http://schemas.microsoft.com/office/drawing/2014/main" id="{816AED4C-129F-8C40-BCAE-27C8BC2BEA31}"/>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6198" name="Group 348">
              <a:extLst>
                <a:ext uri="{FF2B5EF4-FFF2-40B4-BE49-F238E27FC236}">
                  <a16:creationId xmlns:a16="http://schemas.microsoft.com/office/drawing/2014/main" id="{5638AADF-E2F1-274D-A85C-9E5B0E96AA1C}"/>
                </a:ext>
              </a:extLst>
            </p:cNvPr>
            <p:cNvGrpSpPr>
              <a:grpSpLocks/>
            </p:cNvGrpSpPr>
            <p:nvPr/>
          </p:nvGrpSpPr>
          <p:grpSpPr bwMode="auto">
            <a:xfrm>
              <a:off x="4800681" y="1421927"/>
              <a:ext cx="2817639" cy="1778473"/>
              <a:chOff x="2522955" y="1430283"/>
              <a:chExt cx="2817639" cy="1778473"/>
            </a:xfrm>
          </p:grpSpPr>
          <p:sp>
            <p:nvSpPr>
              <p:cNvPr id="136232" name="Freeform 32">
                <a:extLst>
                  <a:ext uri="{FF2B5EF4-FFF2-40B4-BE49-F238E27FC236}">
                    <a16:creationId xmlns:a16="http://schemas.microsoft.com/office/drawing/2014/main" id="{DA8588A1-4441-E440-900C-DEEAB0968F5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6233" name="Group 383">
                <a:extLst>
                  <a:ext uri="{FF2B5EF4-FFF2-40B4-BE49-F238E27FC236}">
                    <a16:creationId xmlns:a16="http://schemas.microsoft.com/office/drawing/2014/main" id="{44274EEC-BFCB-F54F-B380-D06BE187782F}"/>
                  </a:ext>
                </a:extLst>
              </p:cNvPr>
              <p:cNvGrpSpPr>
                <a:grpSpLocks/>
              </p:cNvGrpSpPr>
              <p:nvPr/>
            </p:nvGrpSpPr>
            <p:grpSpPr bwMode="auto">
              <a:xfrm>
                <a:off x="2545121" y="1430283"/>
                <a:ext cx="2795473" cy="1236717"/>
                <a:chOff x="89349" y="1428587"/>
                <a:chExt cx="2795473" cy="1236717"/>
              </a:xfrm>
            </p:grpSpPr>
            <p:sp>
              <p:nvSpPr>
                <p:cNvPr id="136235" name="Line 14">
                  <a:extLst>
                    <a:ext uri="{FF2B5EF4-FFF2-40B4-BE49-F238E27FC236}">
                      <a16:creationId xmlns:a16="http://schemas.microsoft.com/office/drawing/2014/main" id="{D3BC4D84-BCC7-F94C-831A-C3CFA551E11C}"/>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36" name="Line 15">
                  <a:extLst>
                    <a:ext uri="{FF2B5EF4-FFF2-40B4-BE49-F238E27FC236}">
                      <a16:creationId xmlns:a16="http://schemas.microsoft.com/office/drawing/2014/main" id="{3E353B49-DD60-E24B-A0DC-5CBF80B15318}"/>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37" name="Line 11">
                  <a:extLst>
                    <a:ext uri="{FF2B5EF4-FFF2-40B4-BE49-F238E27FC236}">
                      <a16:creationId xmlns:a16="http://schemas.microsoft.com/office/drawing/2014/main" id="{166D6AD5-4B86-C944-A79F-03083F1175FD}"/>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38" name="Rectangle 5">
                  <a:extLst>
                    <a:ext uri="{FF2B5EF4-FFF2-40B4-BE49-F238E27FC236}">
                      <a16:creationId xmlns:a16="http://schemas.microsoft.com/office/drawing/2014/main" id="{6D850CE8-3807-0A4B-9FA2-5B4CF35C8E83}"/>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39" name="Rectangle 6">
                  <a:extLst>
                    <a:ext uri="{FF2B5EF4-FFF2-40B4-BE49-F238E27FC236}">
                      <a16:creationId xmlns:a16="http://schemas.microsoft.com/office/drawing/2014/main" id="{21E7EED6-49B1-4C4D-BB9F-9EF61FA9034E}"/>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40" name="Rectangle 7">
                  <a:extLst>
                    <a:ext uri="{FF2B5EF4-FFF2-40B4-BE49-F238E27FC236}">
                      <a16:creationId xmlns:a16="http://schemas.microsoft.com/office/drawing/2014/main" id="{2AA28B0D-02D1-6C43-9C9C-EB16EBDEC32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41" name="Line 8">
                  <a:extLst>
                    <a:ext uri="{FF2B5EF4-FFF2-40B4-BE49-F238E27FC236}">
                      <a16:creationId xmlns:a16="http://schemas.microsoft.com/office/drawing/2014/main" id="{C062802D-FDC2-0448-81B0-3EE0BF2D5DEF}"/>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42" name="Freeform 9">
                  <a:extLst>
                    <a:ext uri="{FF2B5EF4-FFF2-40B4-BE49-F238E27FC236}">
                      <a16:creationId xmlns:a16="http://schemas.microsoft.com/office/drawing/2014/main" id="{BE4915A3-FFCF-9D4D-81C8-443D4892FC5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43" name="Line 11">
                  <a:extLst>
                    <a:ext uri="{FF2B5EF4-FFF2-40B4-BE49-F238E27FC236}">
                      <a16:creationId xmlns:a16="http://schemas.microsoft.com/office/drawing/2014/main" id="{122A8AA9-86D1-1C44-A70A-0BCDCD55F4E5}"/>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44" name="Rectangle 17">
                  <a:extLst>
                    <a:ext uri="{FF2B5EF4-FFF2-40B4-BE49-F238E27FC236}">
                      <a16:creationId xmlns:a16="http://schemas.microsoft.com/office/drawing/2014/main" id="{D01B4F6D-B6F8-F149-8B8E-2191AA8D38F9}"/>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45" name="Rectangle 18">
                  <a:extLst>
                    <a:ext uri="{FF2B5EF4-FFF2-40B4-BE49-F238E27FC236}">
                      <a16:creationId xmlns:a16="http://schemas.microsoft.com/office/drawing/2014/main" id="{49A88A19-3FE1-C14F-9286-07D9EE33A899}"/>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6246" name="Rectangle 19">
                  <a:extLst>
                    <a:ext uri="{FF2B5EF4-FFF2-40B4-BE49-F238E27FC236}">
                      <a16:creationId xmlns:a16="http://schemas.microsoft.com/office/drawing/2014/main" id="{743AA5CA-69A8-EF43-80CF-DC5773D611F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6247" name="Group 1">
                  <a:extLst>
                    <a:ext uri="{FF2B5EF4-FFF2-40B4-BE49-F238E27FC236}">
                      <a16:creationId xmlns:a16="http://schemas.microsoft.com/office/drawing/2014/main" id="{6070E414-B673-BE41-B49F-54388C294BF0}"/>
                    </a:ext>
                  </a:extLst>
                </p:cNvPr>
                <p:cNvGrpSpPr>
                  <a:grpSpLocks/>
                </p:cNvGrpSpPr>
                <p:nvPr/>
              </p:nvGrpSpPr>
              <p:grpSpPr bwMode="auto">
                <a:xfrm>
                  <a:off x="316975" y="2208007"/>
                  <a:ext cx="305262" cy="215063"/>
                  <a:chOff x="990600" y="5638800"/>
                  <a:chExt cx="376238" cy="265113"/>
                </a:xfrm>
              </p:grpSpPr>
              <p:sp>
                <p:nvSpPr>
                  <p:cNvPr id="136257" name="Freeform 26">
                    <a:extLst>
                      <a:ext uri="{FF2B5EF4-FFF2-40B4-BE49-F238E27FC236}">
                        <a16:creationId xmlns:a16="http://schemas.microsoft.com/office/drawing/2014/main" id="{10A8D788-BACF-1645-867F-7E63A03B1D4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6258" name="Freeform 28">
                    <a:extLst>
                      <a:ext uri="{FF2B5EF4-FFF2-40B4-BE49-F238E27FC236}">
                        <a16:creationId xmlns:a16="http://schemas.microsoft.com/office/drawing/2014/main" id="{9944F60B-0492-3D40-98CC-A5D008B46FF1}"/>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6248" name="Rectangle 29">
                  <a:extLst>
                    <a:ext uri="{FF2B5EF4-FFF2-40B4-BE49-F238E27FC236}">
                      <a16:creationId xmlns:a16="http://schemas.microsoft.com/office/drawing/2014/main" id="{7FE29545-09EC-4A4B-8E92-78AF01ED3606}"/>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49" name="Rectangle 67">
                  <a:extLst>
                    <a:ext uri="{FF2B5EF4-FFF2-40B4-BE49-F238E27FC236}">
                      <a16:creationId xmlns:a16="http://schemas.microsoft.com/office/drawing/2014/main" id="{05767215-DD53-2547-82F5-76083958280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6250" name="Oval 68">
                  <a:extLst>
                    <a:ext uri="{FF2B5EF4-FFF2-40B4-BE49-F238E27FC236}">
                      <a16:creationId xmlns:a16="http://schemas.microsoft.com/office/drawing/2014/main" id="{945D4CD2-06B9-C347-A919-8BB190C6D87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51" name="Line 11">
                  <a:extLst>
                    <a:ext uri="{FF2B5EF4-FFF2-40B4-BE49-F238E27FC236}">
                      <a16:creationId xmlns:a16="http://schemas.microsoft.com/office/drawing/2014/main" id="{02F7973A-16CF-0443-A0BC-9D341BCB38D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2" name="Rectangle 6">
                  <a:extLst>
                    <a:ext uri="{FF2B5EF4-FFF2-40B4-BE49-F238E27FC236}">
                      <a16:creationId xmlns:a16="http://schemas.microsoft.com/office/drawing/2014/main" id="{88BE16A1-BA69-A64F-BB69-EA5FB59A0E6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53" name="Rectangle 7">
                  <a:extLst>
                    <a:ext uri="{FF2B5EF4-FFF2-40B4-BE49-F238E27FC236}">
                      <a16:creationId xmlns:a16="http://schemas.microsoft.com/office/drawing/2014/main" id="{360C4431-F44D-F440-8658-2B01E7A51E4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54" name="Line 8">
                  <a:extLst>
                    <a:ext uri="{FF2B5EF4-FFF2-40B4-BE49-F238E27FC236}">
                      <a16:creationId xmlns:a16="http://schemas.microsoft.com/office/drawing/2014/main" id="{7BB68382-CD27-3E40-BF94-62B47BF4FE72}"/>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5" name="Rectangle 17">
                  <a:extLst>
                    <a:ext uri="{FF2B5EF4-FFF2-40B4-BE49-F238E27FC236}">
                      <a16:creationId xmlns:a16="http://schemas.microsoft.com/office/drawing/2014/main" id="{9277ABFC-DFA1-3B4D-8DF9-9129CB0CACEA}"/>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56" name="Rectangle 67">
                  <a:extLst>
                    <a:ext uri="{FF2B5EF4-FFF2-40B4-BE49-F238E27FC236}">
                      <a16:creationId xmlns:a16="http://schemas.microsoft.com/office/drawing/2014/main" id="{9A3616D3-F561-D140-A755-6D24EB6AA95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6234" name="Oval 68">
                <a:extLst>
                  <a:ext uri="{FF2B5EF4-FFF2-40B4-BE49-F238E27FC236}">
                    <a16:creationId xmlns:a16="http://schemas.microsoft.com/office/drawing/2014/main" id="{DC889FC4-8336-DB43-986A-016BBD2D15AD}"/>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6199" name="Group 349">
              <a:extLst>
                <a:ext uri="{FF2B5EF4-FFF2-40B4-BE49-F238E27FC236}">
                  <a16:creationId xmlns:a16="http://schemas.microsoft.com/office/drawing/2014/main" id="{71DD911E-5FF5-A74B-B2E5-9C6BFCE20AAE}"/>
                </a:ext>
              </a:extLst>
            </p:cNvPr>
            <p:cNvGrpSpPr>
              <a:grpSpLocks/>
            </p:cNvGrpSpPr>
            <p:nvPr/>
          </p:nvGrpSpPr>
          <p:grpSpPr bwMode="auto">
            <a:xfrm>
              <a:off x="6956447" y="1421927"/>
              <a:ext cx="2103079" cy="1770116"/>
              <a:chOff x="2545121" y="1430283"/>
              <a:chExt cx="2103079" cy="1770116"/>
            </a:xfrm>
          </p:grpSpPr>
          <p:sp>
            <p:nvSpPr>
              <p:cNvPr id="136206" name="Freeform 32">
                <a:extLst>
                  <a:ext uri="{FF2B5EF4-FFF2-40B4-BE49-F238E27FC236}">
                    <a16:creationId xmlns:a16="http://schemas.microsoft.com/office/drawing/2014/main" id="{9E30E603-0AD1-3E46-9999-489CF53E6F25}"/>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6207" name="Group 357">
                <a:extLst>
                  <a:ext uri="{FF2B5EF4-FFF2-40B4-BE49-F238E27FC236}">
                    <a16:creationId xmlns:a16="http://schemas.microsoft.com/office/drawing/2014/main" id="{C80DA88E-225F-7044-AC55-3D85F8537345}"/>
                  </a:ext>
                </a:extLst>
              </p:cNvPr>
              <p:cNvGrpSpPr>
                <a:grpSpLocks/>
              </p:cNvGrpSpPr>
              <p:nvPr/>
            </p:nvGrpSpPr>
            <p:grpSpPr bwMode="auto">
              <a:xfrm>
                <a:off x="2545121" y="1430283"/>
                <a:ext cx="2103079" cy="1236717"/>
                <a:chOff x="89349" y="1428587"/>
                <a:chExt cx="2103079" cy="1236717"/>
              </a:xfrm>
            </p:grpSpPr>
            <p:sp>
              <p:nvSpPr>
                <p:cNvPr id="136208" name="Line 14">
                  <a:extLst>
                    <a:ext uri="{FF2B5EF4-FFF2-40B4-BE49-F238E27FC236}">
                      <a16:creationId xmlns:a16="http://schemas.microsoft.com/office/drawing/2014/main" id="{CAA89EE2-F78C-E744-9826-1ED1A9A8196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09" name="Line 15">
                  <a:extLst>
                    <a:ext uri="{FF2B5EF4-FFF2-40B4-BE49-F238E27FC236}">
                      <a16:creationId xmlns:a16="http://schemas.microsoft.com/office/drawing/2014/main" id="{D32BB353-FCCA-0347-ADD8-AAC2BBFB0260}"/>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0" name="Line 11">
                  <a:extLst>
                    <a:ext uri="{FF2B5EF4-FFF2-40B4-BE49-F238E27FC236}">
                      <a16:creationId xmlns:a16="http://schemas.microsoft.com/office/drawing/2014/main" id="{F1E171BD-25CB-D043-B14B-923FD079628C}"/>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1" name="Rectangle 5">
                  <a:extLst>
                    <a:ext uri="{FF2B5EF4-FFF2-40B4-BE49-F238E27FC236}">
                      <a16:creationId xmlns:a16="http://schemas.microsoft.com/office/drawing/2014/main" id="{6940BA83-7E47-0349-A5C0-9992278199ED}"/>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12" name="Rectangle 6">
                  <a:extLst>
                    <a:ext uri="{FF2B5EF4-FFF2-40B4-BE49-F238E27FC236}">
                      <a16:creationId xmlns:a16="http://schemas.microsoft.com/office/drawing/2014/main" id="{22C2DE32-CB53-A947-97A8-925559E07FC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13" name="Rectangle 7">
                  <a:extLst>
                    <a:ext uri="{FF2B5EF4-FFF2-40B4-BE49-F238E27FC236}">
                      <a16:creationId xmlns:a16="http://schemas.microsoft.com/office/drawing/2014/main" id="{7ADDF3F6-6B9D-5241-9A97-1D49601637D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14" name="Line 8">
                  <a:extLst>
                    <a:ext uri="{FF2B5EF4-FFF2-40B4-BE49-F238E27FC236}">
                      <a16:creationId xmlns:a16="http://schemas.microsoft.com/office/drawing/2014/main" id="{2A62C423-6936-044E-A768-FDCF67FB745C}"/>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5" name="Freeform 9">
                  <a:extLst>
                    <a:ext uri="{FF2B5EF4-FFF2-40B4-BE49-F238E27FC236}">
                      <a16:creationId xmlns:a16="http://schemas.microsoft.com/office/drawing/2014/main" id="{B3F2CDBD-00D9-3043-9609-A65DEB028CA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6" name="Line 11">
                  <a:extLst>
                    <a:ext uri="{FF2B5EF4-FFF2-40B4-BE49-F238E27FC236}">
                      <a16:creationId xmlns:a16="http://schemas.microsoft.com/office/drawing/2014/main" id="{AD166B0A-15CE-3644-B3A4-1D56402BF03F}"/>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17" name="Rectangle 17">
                  <a:extLst>
                    <a:ext uri="{FF2B5EF4-FFF2-40B4-BE49-F238E27FC236}">
                      <a16:creationId xmlns:a16="http://schemas.microsoft.com/office/drawing/2014/main" id="{0A9BE061-331C-534D-B3AA-D322B6719AAA}"/>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18" name="Rectangle 18">
                  <a:extLst>
                    <a:ext uri="{FF2B5EF4-FFF2-40B4-BE49-F238E27FC236}">
                      <a16:creationId xmlns:a16="http://schemas.microsoft.com/office/drawing/2014/main" id="{5028BFA9-08DB-F142-AC54-8E202DB310AE}"/>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6219" name="Rectangle 19">
                  <a:extLst>
                    <a:ext uri="{FF2B5EF4-FFF2-40B4-BE49-F238E27FC236}">
                      <a16:creationId xmlns:a16="http://schemas.microsoft.com/office/drawing/2014/main" id="{03527F86-029F-FA45-B81A-F988F76655F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6220" name="Group 1">
                  <a:extLst>
                    <a:ext uri="{FF2B5EF4-FFF2-40B4-BE49-F238E27FC236}">
                      <a16:creationId xmlns:a16="http://schemas.microsoft.com/office/drawing/2014/main" id="{328ADA08-835E-6746-A095-F99E158110D7}"/>
                    </a:ext>
                  </a:extLst>
                </p:cNvPr>
                <p:cNvGrpSpPr>
                  <a:grpSpLocks/>
                </p:cNvGrpSpPr>
                <p:nvPr/>
              </p:nvGrpSpPr>
              <p:grpSpPr bwMode="auto">
                <a:xfrm>
                  <a:off x="316975" y="2208007"/>
                  <a:ext cx="305262" cy="215063"/>
                  <a:chOff x="990600" y="5638800"/>
                  <a:chExt cx="376238" cy="265113"/>
                </a:xfrm>
              </p:grpSpPr>
              <p:sp>
                <p:nvSpPr>
                  <p:cNvPr id="136230" name="Freeform 26">
                    <a:extLst>
                      <a:ext uri="{FF2B5EF4-FFF2-40B4-BE49-F238E27FC236}">
                        <a16:creationId xmlns:a16="http://schemas.microsoft.com/office/drawing/2014/main" id="{BD00951F-1CCC-844B-8CF5-66C77936114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6231" name="Freeform 28">
                    <a:extLst>
                      <a:ext uri="{FF2B5EF4-FFF2-40B4-BE49-F238E27FC236}">
                        <a16:creationId xmlns:a16="http://schemas.microsoft.com/office/drawing/2014/main" id="{1C0343B3-642A-8449-9D07-A53A670AE7B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6221" name="Rectangle 29">
                  <a:extLst>
                    <a:ext uri="{FF2B5EF4-FFF2-40B4-BE49-F238E27FC236}">
                      <a16:creationId xmlns:a16="http://schemas.microsoft.com/office/drawing/2014/main" id="{347D97FF-FA14-794A-A437-3A5B74B7A4F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22" name="Rectangle 67">
                  <a:extLst>
                    <a:ext uri="{FF2B5EF4-FFF2-40B4-BE49-F238E27FC236}">
                      <a16:creationId xmlns:a16="http://schemas.microsoft.com/office/drawing/2014/main" id="{E2D889FA-371D-574B-A2F9-EFCAD1D4922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6223" name="Oval 68">
                  <a:extLst>
                    <a:ext uri="{FF2B5EF4-FFF2-40B4-BE49-F238E27FC236}">
                      <a16:creationId xmlns:a16="http://schemas.microsoft.com/office/drawing/2014/main" id="{A3FADDD7-7128-4B4F-8230-0E7F5166F39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24" name="Line 11">
                  <a:extLst>
                    <a:ext uri="{FF2B5EF4-FFF2-40B4-BE49-F238E27FC236}">
                      <a16:creationId xmlns:a16="http://schemas.microsoft.com/office/drawing/2014/main" id="{C9DA59A4-E15E-0148-B845-6B05483FE6A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25" name="Rectangle 6">
                  <a:extLst>
                    <a:ext uri="{FF2B5EF4-FFF2-40B4-BE49-F238E27FC236}">
                      <a16:creationId xmlns:a16="http://schemas.microsoft.com/office/drawing/2014/main" id="{1C8BC0DE-14C4-5143-A2CF-AC3C7EA91F2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26" name="Rectangle 7">
                  <a:extLst>
                    <a:ext uri="{FF2B5EF4-FFF2-40B4-BE49-F238E27FC236}">
                      <a16:creationId xmlns:a16="http://schemas.microsoft.com/office/drawing/2014/main" id="{027E8AF5-8435-9846-A8BC-C80B0771BA4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27" name="Line 8">
                  <a:extLst>
                    <a:ext uri="{FF2B5EF4-FFF2-40B4-BE49-F238E27FC236}">
                      <a16:creationId xmlns:a16="http://schemas.microsoft.com/office/drawing/2014/main" id="{036AB0C7-A6D3-CB40-8941-0990AB7CCEBD}"/>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28" name="Rectangle 17">
                  <a:extLst>
                    <a:ext uri="{FF2B5EF4-FFF2-40B4-BE49-F238E27FC236}">
                      <a16:creationId xmlns:a16="http://schemas.microsoft.com/office/drawing/2014/main" id="{02906D1A-C8E2-AB45-8074-06C196C950D3}"/>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6229" name="Rectangle 67">
                  <a:extLst>
                    <a:ext uri="{FF2B5EF4-FFF2-40B4-BE49-F238E27FC236}">
                      <a16:creationId xmlns:a16="http://schemas.microsoft.com/office/drawing/2014/main" id="{AE0230A9-8A92-A34B-AB73-2B203B72EDA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6200" name="Line 13">
              <a:extLst>
                <a:ext uri="{FF2B5EF4-FFF2-40B4-BE49-F238E27FC236}">
                  <a16:creationId xmlns:a16="http://schemas.microsoft.com/office/drawing/2014/main" id="{81C24681-9869-2245-8C7A-C2FF3AC19F83}"/>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01" name="Oval 68">
              <a:extLst>
                <a:ext uri="{FF2B5EF4-FFF2-40B4-BE49-F238E27FC236}">
                  <a16:creationId xmlns:a16="http://schemas.microsoft.com/office/drawing/2014/main" id="{B7B05AE4-CF08-D84E-8DAB-AE399CE606D3}"/>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6202" name="Line 11">
              <a:extLst>
                <a:ext uri="{FF2B5EF4-FFF2-40B4-BE49-F238E27FC236}">
                  <a16:creationId xmlns:a16="http://schemas.microsoft.com/office/drawing/2014/main" id="{0F4E39C1-A70D-6449-A9F1-49C53E3F51F4}"/>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03" name="Line 15">
              <a:extLst>
                <a:ext uri="{FF2B5EF4-FFF2-40B4-BE49-F238E27FC236}">
                  <a16:creationId xmlns:a16="http://schemas.microsoft.com/office/drawing/2014/main" id="{ACEE239F-985D-B846-8025-67D18748FC97}"/>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04" name="Rectangle 11">
              <a:extLst>
                <a:ext uri="{FF2B5EF4-FFF2-40B4-BE49-F238E27FC236}">
                  <a16:creationId xmlns:a16="http://schemas.microsoft.com/office/drawing/2014/main" id="{05ED81D0-D2F1-D447-84E0-C3BB6ADB3DC5}"/>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6205" name="Rectangle 41">
              <a:extLst>
                <a:ext uri="{FF2B5EF4-FFF2-40B4-BE49-F238E27FC236}">
                  <a16:creationId xmlns:a16="http://schemas.microsoft.com/office/drawing/2014/main" id="{4315F6C3-9D6B-7C4A-9254-EF8B1B48D3D6}"/>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Title 1">
            <a:extLst>
              <a:ext uri="{FF2B5EF4-FFF2-40B4-BE49-F238E27FC236}">
                <a16:creationId xmlns:a16="http://schemas.microsoft.com/office/drawing/2014/main" id="{737EA22F-21BD-9D49-9971-31F78DF2D21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37218" name="Group 344">
            <a:extLst>
              <a:ext uri="{FF2B5EF4-FFF2-40B4-BE49-F238E27FC236}">
                <a16:creationId xmlns:a16="http://schemas.microsoft.com/office/drawing/2014/main" id="{DA6476CD-6E9D-9A45-B722-B89E54A59D40}"/>
              </a:ext>
            </a:extLst>
          </p:cNvPr>
          <p:cNvGrpSpPr>
            <a:grpSpLocks/>
          </p:cNvGrpSpPr>
          <p:nvPr/>
        </p:nvGrpSpPr>
        <p:grpSpPr bwMode="auto">
          <a:xfrm>
            <a:off x="1120775" y="1752601"/>
            <a:ext cx="8853488" cy="1787525"/>
            <a:chOff x="205979" y="1421927"/>
            <a:chExt cx="8853547" cy="1786829"/>
          </a:xfrm>
        </p:grpSpPr>
        <p:sp>
          <p:nvSpPr>
            <p:cNvPr id="137220" name="Line 14">
              <a:extLst>
                <a:ext uri="{FF2B5EF4-FFF2-40B4-BE49-F238E27FC236}">
                  <a16:creationId xmlns:a16="http://schemas.microsoft.com/office/drawing/2014/main" id="{C78082AE-6F61-BD42-9A31-F77461DCBEDF}"/>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7221" name="Group 346">
              <a:extLst>
                <a:ext uri="{FF2B5EF4-FFF2-40B4-BE49-F238E27FC236}">
                  <a16:creationId xmlns:a16="http://schemas.microsoft.com/office/drawing/2014/main" id="{6A5E5FBE-9946-D04C-8D58-F17A5543FD2D}"/>
                </a:ext>
              </a:extLst>
            </p:cNvPr>
            <p:cNvGrpSpPr>
              <a:grpSpLocks/>
            </p:cNvGrpSpPr>
            <p:nvPr/>
          </p:nvGrpSpPr>
          <p:grpSpPr bwMode="auto">
            <a:xfrm>
              <a:off x="665216" y="1428587"/>
              <a:ext cx="2636625" cy="1236717"/>
              <a:chOff x="207935" y="1428587"/>
              <a:chExt cx="2636625" cy="1236717"/>
            </a:xfrm>
          </p:grpSpPr>
          <p:sp>
            <p:nvSpPr>
              <p:cNvPr id="137311" name="Line 14">
                <a:extLst>
                  <a:ext uri="{FF2B5EF4-FFF2-40B4-BE49-F238E27FC236}">
                    <a16:creationId xmlns:a16="http://schemas.microsoft.com/office/drawing/2014/main" id="{6051079B-69E9-614C-8079-1FECD0AD252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12" name="Line 15">
                <a:extLst>
                  <a:ext uri="{FF2B5EF4-FFF2-40B4-BE49-F238E27FC236}">
                    <a16:creationId xmlns:a16="http://schemas.microsoft.com/office/drawing/2014/main" id="{3AD95A2A-2498-DB45-BA1B-5491315F2943}"/>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13" name="Rectangle 5">
                <a:extLst>
                  <a:ext uri="{FF2B5EF4-FFF2-40B4-BE49-F238E27FC236}">
                    <a16:creationId xmlns:a16="http://schemas.microsoft.com/office/drawing/2014/main" id="{9CB6BDF5-5F48-E349-AF17-8786066F523A}"/>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14" name="Rectangle 6">
                <a:extLst>
                  <a:ext uri="{FF2B5EF4-FFF2-40B4-BE49-F238E27FC236}">
                    <a16:creationId xmlns:a16="http://schemas.microsoft.com/office/drawing/2014/main" id="{404E1166-7484-6842-855D-0CFD6299E5F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15" name="Rectangle 7">
                <a:extLst>
                  <a:ext uri="{FF2B5EF4-FFF2-40B4-BE49-F238E27FC236}">
                    <a16:creationId xmlns:a16="http://schemas.microsoft.com/office/drawing/2014/main" id="{7D81F1CE-B9F3-3844-A6D8-1E35AFB94E5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16" name="Line 8">
                <a:extLst>
                  <a:ext uri="{FF2B5EF4-FFF2-40B4-BE49-F238E27FC236}">
                    <a16:creationId xmlns:a16="http://schemas.microsoft.com/office/drawing/2014/main" id="{B10E47F0-6C79-724A-92DA-67104DDFF68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17" name="Freeform 9">
                <a:extLst>
                  <a:ext uri="{FF2B5EF4-FFF2-40B4-BE49-F238E27FC236}">
                    <a16:creationId xmlns:a16="http://schemas.microsoft.com/office/drawing/2014/main" id="{35250915-3824-3A4D-B0E3-972F62859BD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318" name="Line 11">
                <a:extLst>
                  <a:ext uri="{FF2B5EF4-FFF2-40B4-BE49-F238E27FC236}">
                    <a16:creationId xmlns:a16="http://schemas.microsoft.com/office/drawing/2014/main" id="{AE691B72-F6BB-4246-B1E0-11DBD33ADE9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19" name="Rectangle 17">
                <a:extLst>
                  <a:ext uri="{FF2B5EF4-FFF2-40B4-BE49-F238E27FC236}">
                    <a16:creationId xmlns:a16="http://schemas.microsoft.com/office/drawing/2014/main" id="{72E7C304-2241-AF41-BC61-6EE5F4F29FB8}"/>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20" name="Rectangle 18">
                <a:extLst>
                  <a:ext uri="{FF2B5EF4-FFF2-40B4-BE49-F238E27FC236}">
                    <a16:creationId xmlns:a16="http://schemas.microsoft.com/office/drawing/2014/main" id="{F08CC910-C08E-FB49-96E8-D7E736C053D3}"/>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7321" name="Rectangle 19">
                <a:extLst>
                  <a:ext uri="{FF2B5EF4-FFF2-40B4-BE49-F238E27FC236}">
                    <a16:creationId xmlns:a16="http://schemas.microsoft.com/office/drawing/2014/main" id="{ACA6094A-D201-414A-8A2A-2EADB45DDE2E}"/>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7322" name="Group 1">
                <a:extLst>
                  <a:ext uri="{FF2B5EF4-FFF2-40B4-BE49-F238E27FC236}">
                    <a16:creationId xmlns:a16="http://schemas.microsoft.com/office/drawing/2014/main" id="{ED081D7B-80FD-0843-B0AF-E304425E00F3}"/>
                  </a:ext>
                </a:extLst>
              </p:cNvPr>
              <p:cNvGrpSpPr>
                <a:grpSpLocks/>
              </p:cNvGrpSpPr>
              <p:nvPr/>
            </p:nvGrpSpPr>
            <p:grpSpPr bwMode="auto">
              <a:xfrm>
                <a:off x="316975" y="2208007"/>
                <a:ext cx="305262" cy="215063"/>
                <a:chOff x="990600" y="5638800"/>
                <a:chExt cx="376238" cy="265113"/>
              </a:xfrm>
            </p:grpSpPr>
            <p:sp>
              <p:nvSpPr>
                <p:cNvPr id="137332" name="Freeform 26">
                  <a:extLst>
                    <a:ext uri="{FF2B5EF4-FFF2-40B4-BE49-F238E27FC236}">
                      <a16:creationId xmlns:a16="http://schemas.microsoft.com/office/drawing/2014/main" id="{711E8BD1-28E7-0F4A-A9EE-69C50081627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7333" name="Freeform 28">
                  <a:extLst>
                    <a:ext uri="{FF2B5EF4-FFF2-40B4-BE49-F238E27FC236}">
                      <a16:creationId xmlns:a16="http://schemas.microsoft.com/office/drawing/2014/main" id="{0C18DB1D-F263-0844-BD73-BE4225A2B98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7323" name="Rectangle 29">
                <a:extLst>
                  <a:ext uri="{FF2B5EF4-FFF2-40B4-BE49-F238E27FC236}">
                    <a16:creationId xmlns:a16="http://schemas.microsoft.com/office/drawing/2014/main" id="{696DABC8-06E4-594C-8DA0-ACFDB13F3CA7}"/>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24" name="Rectangle 67">
                <a:extLst>
                  <a:ext uri="{FF2B5EF4-FFF2-40B4-BE49-F238E27FC236}">
                    <a16:creationId xmlns:a16="http://schemas.microsoft.com/office/drawing/2014/main" id="{9E8C1BCD-57FC-9A44-8CFF-D45A19F0D558}"/>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7325" name="Oval 68">
                <a:extLst>
                  <a:ext uri="{FF2B5EF4-FFF2-40B4-BE49-F238E27FC236}">
                    <a16:creationId xmlns:a16="http://schemas.microsoft.com/office/drawing/2014/main" id="{23625D09-C618-354D-A1CE-FE8497EB7AC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26" name="Line 11">
                <a:extLst>
                  <a:ext uri="{FF2B5EF4-FFF2-40B4-BE49-F238E27FC236}">
                    <a16:creationId xmlns:a16="http://schemas.microsoft.com/office/drawing/2014/main" id="{51B61618-8E95-6446-97FD-D025229C004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27" name="Rectangle 6">
                <a:extLst>
                  <a:ext uri="{FF2B5EF4-FFF2-40B4-BE49-F238E27FC236}">
                    <a16:creationId xmlns:a16="http://schemas.microsoft.com/office/drawing/2014/main" id="{F02203F7-2B7B-6D4A-8CD6-A002A1C61ED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28" name="Rectangle 7">
                <a:extLst>
                  <a:ext uri="{FF2B5EF4-FFF2-40B4-BE49-F238E27FC236}">
                    <a16:creationId xmlns:a16="http://schemas.microsoft.com/office/drawing/2014/main" id="{D8C8F8AA-41A7-F149-8D72-6FF316B3033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29" name="Line 8">
                <a:extLst>
                  <a:ext uri="{FF2B5EF4-FFF2-40B4-BE49-F238E27FC236}">
                    <a16:creationId xmlns:a16="http://schemas.microsoft.com/office/drawing/2014/main" id="{05AC4BE5-FB7C-3046-949F-962A271FCE9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30" name="Rectangle 17">
                <a:extLst>
                  <a:ext uri="{FF2B5EF4-FFF2-40B4-BE49-F238E27FC236}">
                    <a16:creationId xmlns:a16="http://schemas.microsoft.com/office/drawing/2014/main" id="{BD0D861F-7729-7A4A-899C-8FDACCBF708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31" name="Rectangle 67">
                <a:extLst>
                  <a:ext uri="{FF2B5EF4-FFF2-40B4-BE49-F238E27FC236}">
                    <a16:creationId xmlns:a16="http://schemas.microsoft.com/office/drawing/2014/main" id="{14019F8B-5935-DF4B-B20A-86EDF95C108B}"/>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7222" name="Group 347">
              <a:extLst>
                <a:ext uri="{FF2B5EF4-FFF2-40B4-BE49-F238E27FC236}">
                  <a16:creationId xmlns:a16="http://schemas.microsoft.com/office/drawing/2014/main" id="{7DF9D6A7-E8E8-E140-9C51-CE186E9811E5}"/>
                </a:ext>
              </a:extLst>
            </p:cNvPr>
            <p:cNvGrpSpPr>
              <a:grpSpLocks/>
            </p:cNvGrpSpPr>
            <p:nvPr/>
          </p:nvGrpSpPr>
          <p:grpSpPr bwMode="auto">
            <a:xfrm>
              <a:off x="2675436" y="1430283"/>
              <a:ext cx="2766082" cy="1778473"/>
              <a:chOff x="2522955" y="1430283"/>
              <a:chExt cx="2766082" cy="1778473"/>
            </a:xfrm>
          </p:grpSpPr>
          <p:sp>
            <p:nvSpPr>
              <p:cNvPr id="137284" name="Freeform 32">
                <a:extLst>
                  <a:ext uri="{FF2B5EF4-FFF2-40B4-BE49-F238E27FC236}">
                    <a16:creationId xmlns:a16="http://schemas.microsoft.com/office/drawing/2014/main" id="{2771AC9E-61E7-9440-9AFD-A2DFB705F69D}"/>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7285" name="Group 410">
                <a:extLst>
                  <a:ext uri="{FF2B5EF4-FFF2-40B4-BE49-F238E27FC236}">
                    <a16:creationId xmlns:a16="http://schemas.microsoft.com/office/drawing/2014/main" id="{0CB5E90C-A0BA-2C40-963C-4C685C974C81}"/>
                  </a:ext>
                </a:extLst>
              </p:cNvPr>
              <p:cNvGrpSpPr>
                <a:grpSpLocks/>
              </p:cNvGrpSpPr>
              <p:nvPr/>
            </p:nvGrpSpPr>
            <p:grpSpPr bwMode="auto">
              <a:xfrm>
                <a:off x="2545121" y="1430283"/>
                <a:ext cx="2743916" cy="1236717"/>
                <a:chOff x="89349" y="1428587"/>
                <a:chExt cx="2743916" cy="1236717"/>
              </a:xfrm>
            </p:grpSpPr>
            <p:sp>
              <p:nvSpPr>
                <p:cNvPr id="137287" name="Line 14">
                  <a:extLst>
                    <a:ext uri="{FF2B5EF4-FFF2-40B4-BE49-F238E27FC236}">
                      <a16:creationId xmlns:a16="http://schemas.microsoft.com/office/drawing/2014/main" id="{AD439B22-39CA-A447-A799-F4A6C05E011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88" name="Line 15">
                  <a:extLst>
                    <a:ext uri="{FF2B5EF4-FFF2-40B4-BE49-F238E27FC236}">
                      <a16:creationId xmlns:a16="http://schemas.microsoft.com/office/drawing/2014/main" id="{7245F797-EC36-7C40-8B07-3EC217D5A3DE}"/>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89" name="Line 11">
                  <a:extLst>
                    <a:ext uri="{FF2B5EF4-FFF2-40B4-BE49-F238E27FC236}">
                      <a16:creationId xmlns:a16="http://schemas.microsoft.com/office/drawing/2014/main" id="{2FE8E05C-3CFB-3442-B395-F5B8F51786A0}"/>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90" name="Rectangle 5">
                  <a:extLst>
                    <a:ext uri="{FF2B5EF4-FFF2-40B4-BE49-F238E27FC236}">
                      <a16:creationId xmlns:a16="http://schemas.microsoft.com/office/drawing/2014/main" id="{F4223760-D6A1-5D47-AF39-20D7870BA920}"/>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91" name="Rectangle 6">
                  <a:extLst>
                    <a:ext uri="{FF2B5EF4-FFF2-40B4-BE49-F238E27FC236}">
                      <a16:creationId xmlns:a16="http://schemas.microsoft.com/office/drawing/2014/main" id="{59FB6BCE-50C4-384C-8F9C-9FAFAA254DA2}"/>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92" name="Rectangle 7">
                  <a:extLst>
                    <a:ext uri="{FF2B5EF4-FFF2-40B4-BE49-F238E27FC236}">
                      <a16:creationId xmlns:a16="http://schemas.microsoft.com/office/drawing/2014/main" id="{4740F10D-35A1-344F-942A-F47A8F2D2D5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93" name="Line 8">
                  <a:extLst>
                    <a:ext uri="{FF2B5EF4-FFF2-40B4-BE49-F238E27FC236}">
                      <a16:creationId xmlns:a16="http://schemas.microsoft.com/office/drawing/2014/main" id="{56407552-1EA9-584E-85C5-18593916FA3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94" name="Freeform 9">
                  <a:extLst>
                    <a:ext uri="{FF2B5EF4-FFF2-40B4-BE49-F238E27FC236}">
                      <a16:creationId xmlns:a16="http://schemas.microsoft.com/office/drawing/2014/main" id="{A4F28D3E-4026-484C-8212-767B2449D09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95" name="Line 11">
                  <a:extLst>
                    <a:ext uri="{FF2B5EF4-FFF2-40B4-BE49-F238E27FC236}">
                      <a16:creationId xmlns:a16="http://schemas.microsoft.com/office/drawing/2014/main" id="{EFF55331-C899-F84F-9E18-53CF660F08B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96" name="Rectangle 17">
                  <a:extLst>
                    <a:ext uri="{FF2B5EF4-FFF2-40B4-BE49-F238E27FC236}">
                      <a16:creationId xmlns:a16="http://schemas.microsoft.com/office/drawing/2014/main" id="{6963AAE9-235A-5846-AE4D-89972D68CA7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97" name="Rectangle 18">
                  <a:extLst>
                    <a:ext uri="{FF2B5EF4-FFF2-40B4-BE49-F238E27FC236}">
                      <a16:creationId xmlns:a16="http://schemas.microsoft.com/office/drawing/2014/main" id="{488EFEEE-244E-F049-9C4E-F845EB2C4FE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7298" name="Rectangle 19">
                  <a:extLst>
                    <a:ext uri="{FF2B5EF4-FFF2-40B4-BE49-F238E27FC236}">
                      <a16:creationId xmlns:a16="http://schemas.microsoft.com/office/drawing/2014/main" id="{3121B46D-35EB-7C4B-A7BA-1227EF02EF8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7299" name="Group 1">
                  <a:extLst>
                    <a:ext uri="{FF2B5EF4-FFF2-40B4-BE49-F238E27FC236}">
                      <a16:creationId xmlns:a16="http://schemas.microsoft.com/office/drawing/2014/main" id="{831CF337-3D8D-DA48-A12F-B2CF1E607BA9}"/>
                    </a:ext>
                  </a:extLst>
                </p:cNvPr>
                <p:cNvGrpSpPr>
                  <a:grpSpLocks/>
                </p:cNvGrpSpPr>
                <p:nvPr/>
              </p:nvGrpSpPr>
              <p:grpSpPr bwMode="auto">
                <a:xfrm>
                  <a:off x="316975" y="2208007"/>
                  <a:ext cx="305262" cy="215063"/>
                  <a:chOff x="990600" y="5638800"/>
                  <a:chExt cx="376238" cy="265113"/>
                </a:xfrm>
              </p:grpSpPr>
              <p:sp>
                <p:nvSpPr>
                  <p:cNvPr id="137309" name="Freeform 26">
                    <a:extLst>
                      <a:ext uri="{FF2B5EF4-FFF2-40B4-BE49-F238E27FC236}">
                        <a16:creationId xmlns:a16="http://schemas.microsoft.com/office/drawing/2014/main" id="{907E73A1-0424-B941-BC44-D4E6AA1FA2A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7310" name="Freeform 28">
                    <a:extLst>
                      <a:ext uri="{FF2B5EF4-FFF2-40B4-BE49-F238E27FC236}">
                        <a16:creationId xmlns:a16="http://schemas.microsoft.com/office/drawing/2014/main" id="{A4A4C7EC-F140-C942-A898-0404D02E20A7}"/>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7300" name="Rectangle 29">
                  <a:extLst>
                    <a:ext uri="{FF2B5EF4-FFF2-40B4-BE49-F238E27FC236}">
                      <a16:creationId xmlns:a16="http://schemas.microsoft.com/office/drawing/2014/main" id="{5ACF37AE-D117-5A41-B64E-CDE2403FB4B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01" name="Rectangle 67">
                  <a:extLst>
                    <a:ext uri="{FF2B5EF4-FFF2-40B4-BE49-F238E27FC236}">
                      <a16:creationId xmlns:a16="http://schemas.microsoft.com/office/drawing/2014/main" id="{885CF1C5-DE05-D44D-958C-C07CD38F2C7C}"/>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7302" name="Oval 68">
                  <a:extLst>
                    <a:ext uri="{FF2B5EF4-FFF2-40B4-BE49-F238E27FC236}">
                      <a16:creationId xmlns:a16="http://schemas.microsoft.com/office/drawing/2014/main" id="{AA339435-7E3E-E348-8DC2-283F8ED0FF5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303" name="Line 11">
                  <a:extLst>
                    <a:ext uri="{FF2B5EF4-FFF2-40B4-BE49-F238E27FC236}">
                      <a16:creationId xmlns:a16="http://schemas.microsoft.com/office/drawing/2014/main" id="{94C92A7A-658D-4D45-B45D-0295E6BBC9FA}"/>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04" name="Rectangle 6">
                  <a:extLst>
                    <a:ext uri="{FF2B5EF4-FFF2-40B4-BE49-F238E27FC236}">
                      <a16:creationId xmlns:a16="http://schemas.microsoft.com/office/drawing/2014/main" id="{E8FC1550-C39A-B94A-A8B5-303399D123D7}"/>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05" name="Rectangle 7">
                  <a:extLst>
                    <a:ext uri="{FF2B5EF4-FFF2-40B4-BE49-F238E27FC236}">
                      <a16:creationId xmlns:a16="http://schemas.microsoft.com/office/drawing/2014/main" id="{7C324D26-29C0-214F-8321-F9FA418E81E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06" name="Line 8">
                  <a:extLst>
                    <a:ext uri="{FF2B5EF4-FFF2-40B4-BE49-F238E27FC236}">
                      <a16:creationId xmlns:a16="http://schemas.microsoft.com/office/drawing/2014/main" id="{2EF4258B-D1CE-CD45-8980-D68E5C63BB7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307" name="Rectangle 17">
                  <a:extLst>
                    <a:ext uri="{FF2B5EF4-FFF2-40B4-BE49-F238E27FC236}">
                      <a16:creationId xmlns:a16="http://schemas.microsoft.com/office/drawing/2014/main" id="{3DC9B81B-4391-EB49-997A-3F5E6A6F78D1}"/>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308" name="Rectangle 67">
                  <a:extLst>
                    <a:ext uri="{FF2B5EF4-FFF2-40B4-BE49-F238E27FC236}">
                      <a16:creationId xmlns:a16="http://schemas.microsoft.com/office/drawing/2014/main" id="{D5F7E19D-CA3D-6649-BBEB-DCE307B394A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7286" name="Oval 68">
                <a:extLst>
                  <a:ext uri="{FF2B5EF4-FFF2-40B4-BE49-F238E27FC236}">
                    <a16:creationId xmlns:a16="http://schemas.microsoft.com/office/drawing/2014/main" id="{1548D47C-C789-B049-A554-239DCBB143D7}"/>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7223" name="Group 348">
              <a:extLst>
                <a:ext uri="{FF2B5EF4-FFF2-40B4-BE49-F238E27FC236}">
                  <a16:creationId xmlns:a16="http://schemas.microsoft.com/office/drawing/2014/main" id="{DB59E0F0-E7BD-E649-B047-A49DD70F5E1B}"/>
                </a:ext>
              </a:extLst>
            </p:cNvPr>
            <p:cNvGrpSpPr>
              <a:grpSpLocks/>
            </p:cNvGrpSpPr>
            <p:nvPr/>
          </p:nvGrpSpPr>
          <p:grpSpPr bwMode="auto">
            <a:xfrm>
              <a:off x="4800681" y="1421927"/>
              <a:ext cx="2817639" cy="1778473"/>
              <a:chOff x="2522955" y="1430283"/>
              <a:chExt cx="2817639" cy="1778473"/>
            </a:xfrm>
          </p:grpSpPr>
          <p:sp>
            <p:nvSpPr>
              <p:cNvPr id="137257" name="Freeform 32">
                <a:extLst>
                  <a:ext uri="{FF2B5EF4-FFF2-40B4-BE49-F238E27FC236}">
                    <a16:creationId xmlns:a16="http://schemas.microsoft.com/office/drawing/2014/main" id="{D8B7D3A7-B790-6D42-8BC6-0A863C762B8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7258" name="Group 383">
                <a:extLst>
                  <a:ext uri="{FF2B5EF4-FFF2-40B4-BE49-F238E27FC236}">
                    <a16:creationId xmlns:a16="http://schemas.microsoft.com/office/drawing/2014/main" id="{513673D7-8B0E-9944-A350-E2FDCF6720E6}"/>
                  </a:ext>
                </a:extLst>
              </p:cNvPr>
              <p:cNvGrpSpPr>
                <a:grpSpLocks/>
              </p:cNvGrpSpPr>
              <p:nvPr/>
            </p:nvGrpSpPr>
            <p:grpSpPr bwMode="auto">
              <a:xfrm>
                <a:off x="2545121" y="1430283"/>
                <a:ext cx="2795473" cy="1236717"/>
                <a:chOff x="89349" y="1428587"/>
                <a:chExt cx="2795473" cy="1236717"/>
              </a:xfrm>
            </p:grpSpPr>
            <p:sp>
              <p:nvSpPr>
                <p:cNvPr id="137260" name="Line 14">
                  <a:extLst>
                    <a:ext uri="{FF2B5EF4-FFF2-40B4-BE49-F238E27FC236}">
                      <a16:creationId xmlns:a16="http://schemas.microsoft.com/office/drawing/2014/main" id="{F1250130-A811-7644-A65F-F415FE26BA13}"/>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1" name="Line 15">
                  <a:extLst>
                    <a:ext uri="{FF2B5EF4-FFF2-40B4-BE49-F238E27FC236}">
                      <a16:creationId xmlns:a16="http://schemas.microsoft.com/office/drawing/2014/main" id="{C9685625-BB1B-DD47-9A34-FB29353BDEC3}"/>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2" name="Line 11">
                  <a:extLst>
                    <a:ext uri="{FF2B5EF4-FFF2-40B4-BE49-F238E27FC236}">
                      <a16:creationId xmlns:a16="http://schemas.microsoft.com/office/drawing/2014/main" id="{65C6237D-4D65-A146-A7E9-DD0E98E9ECA6}"/>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3" name="Rectangle 5">
                  <a:extLst>
                    <a:ext uri="{FF2B5EF4-FFF2-40B4-BE49-F238E27FC236}">
                      <a16:creationId xmlns:a16="http://schemas.microsoft.com/office/drawing/2014/main" id="{AE4AD0A4-8CB5-4B47-88F3-11C7F48C5F1A}"/>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64" name="Rectangle 6">
                  <a:extLst>
                    <a:ext uri="{FF2B5EF4-FFF2-40B4-BE49-F238E27FC236}">
                      <a16:creationId xmlns:a16="http://schemas.microsoft.com/office/drawing/2014/main" id="{DC070ABD-03F7-754C-91B9-E7C9605D8DC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65" name="Rectangle 7">
                  <a:extLst>
                    <a:ext uri="{FF2B5EF4-FFF2-40B4-BE49-F238E27FC236}">
                      <a16:creationId xmlns:a16="http://schemas.microsoft.com/office/drawing/2014/main" id="{8F48FDD3-FAB2-2941-B250-9C565D0156A9}"/>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66" name="Line 8">
                  <a:extLst>
                    <a:ext uri="{FF2B5EF4-FFF2-40B4-BE49-F238E27FC236}">
                      <a16:creationId xmlns:a16="http://schemas.microsoft.com/office/drawing/2014/main" id="{934A7206-3217-9341-8EA5-CE7B1D3FD607}"/>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7" name="Freeform 9">
                  <a:extLst>
                    <a:ext uri="{FF2B5EF4-FFF2-40B4-BE49-F238E27FC236}">
                      <a16:creationId xmlns:a16="http://schemas.microsoft.com/office/drawing/2014/main" id="{4F60CDD9-B857-5644-B029-B9D54DF7D0E2}"/>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68" name="Line 11">
                  <a:extLst>
                    <a:ext uri="{FF2B5EF4-FFF2-40B4-BE49-F238E27FC236}">
                      <a16:creationId xmlns:a16="http://schemas.microsoft.com/office/drawing/2014/main" id="{FF48F0CB-2DA7-C64E-8A61-4D4C7F05645A}"/>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69" name="Rectangle 17">
                  <a:extLst>
                    <a:ext uri="{FF2B5EF4-FFF2-40B4-BE49-F238E27FC236}">
                      <a16:creationId xmlns:a16="http://schemas.microsoft.com/office/drawing/2014/main" id="{F6AEBF83-BAFB-7E40-9A59-4FF8B4CF660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70" name="Rectangle 18">
                  <a:extLst>
                    <a:ext uri="{FF2B5EF4-FFF2-40B4-BE49-F238E27FC236}">
                      <a16:creationId xmlns:a16="http://schemas.microsoft.com/office/drawing/2014/main" id="{B25C5AA4-FBC1-D849-96D0-1861D6602F2F}"/>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7271" name="Rectangle 19">
                  <a:extLst>
                    <a:ext uri="{FF2B5EF4-FFF2-40B4-BE49-F238E27FC236}">
                      <a16:creationId xmlns:a16="http://schemas.microsoft.com/office/drawing/2014/main" id="{FCBEEA13-DA3C-9F4C-8FAB-A5E6C12B8BEF}"/>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7272" name="Group 1">
                  <a:extLst>
                    <a:ext uri="{FF2B5EF4-FFF2-40B4-BE49-F238E27FC236}">
                      <a16:creationId xmlns:a16="http://schemas.microsoft.com/office/drawing/2014/main" id="{B2EAB31C-2CDA-3B4A-9731-7B076B412EA8}"/>
                    </a:ext>
                  </a:extLst>
                </p:cNvPr>
                <p:cNvGrpSpPr>
                  <a:grpSpLocks/>
                </p:cNvGrpSpPr>
                <p:nvPr/>
              </p:nvGrpSpPr>
              <p:grpSpPr bwMode="auto">
                <a:xfrm>
                  <a:off x="316975" y="2208007"/>
                  <a:ext cx="305262" cy="215063"/>
                  <a:chOff x="990600" y="5638800"/>
                  <a:chExt cx="376238" cy="265113"/>
                </a:xfrm>
              </p:grpSpPr>
              <p:sp>
                <p:nvSpPr>
                  <p:cNvPr id="137282" name="Freeform 26">
                    <a:extLst>
                      <a:ext uri="{FF2B5EF4-FFF2-40B4-BE49-F238E27FC236}">
                        <a16:creationId xmlns:a16="http://schemas.microsoft.com/office/drawing/2014/main" id="{346240D4-5E2E-084B-92FF-57F183EF63B1}"/>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7283" name="Freeform 28">
                    <a:extLst>
                      <a:ext uri="{FF2B5EF4-FFF2-40B4-BE49-F238E27FC236}">
                        <a16:creationId xmlns:a16="http://schemas.microsoft.com/office/drawing/2014/main" id="{C6B01259-75FD-0F44-B768-27D46907FAB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7273" name="Rectangle 29">
                  <a:extLst>
                    <a:ext uri="{FF2B5EF4-FFF2-40B4-BE49-F238E27FC236}">
                      <a16:creationId xmlns:a16="http://schemas.microsoft.com/office/drawing/2014/main" id="{44399E6A-5B0C-2444-906E-FCB72FE2A2A6}"/>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74" name="Rectangle 67">
                  <a:extLst>
                    <a:ext uri="{FF2B5EF4-FFF2-40B4-BE49-F238E27FC236}">
                      <a16:creationId xmlns:a16="http://schemas.microsoft.com/office/drawing/2014/main" id="{4166CEC2-9720-C34E-90A7-1BDBAF110EF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7275" name="Oval 68">
                  <a:extLst>
                    <a:ext uri="{FF2B5EF4-FFF2-40B4-BE49-F238E27FC236}">
                      <a16:creationId xmlns:a16="http://schemas.microsoft.com/office/drawing/2014/main" id="{5CFF3CD7-C8DB-6949-A9CD-ADF32877932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76" name="Line 11">
                  <a:extLst>
                    <a:ext uri="{FF2B5EF4-FFF2-40B4-BE49-F238E27FC236}">
                      <a16:creationId xmlns:a16="http://schemas.microsoft.com/office/drawing/2014/main" id="{92260502-B4FC-344E-8014-F3545228025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77" name="Rectangle 6">
                  <a:extLst>
                    <a:ext uri="{FF2B5EF4-FFF2-40B4-BE49-F238E27FC236}">
                      <a16:creationId xmlns:a16="http://schemas.microsoft.com/office/drawing/2014/main" id="{2E49A72A-CDF6-F84D-8B00-E4B134485326}"/>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78" name="Rectangle 7">
                  <a:extLst>
                    <a:ext uri="{FF2B5EF4-FFF2-40B4-BE49-F238E27FC236}">
                      <a16:creationId xmlns:a16="http://schemas.microsoft.com/office/drawing/2014/main" id="{5CC05652-D60A-2E45-B141-45C90CE8D310}"/>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79" name="Line 8">
                  <a:extLst>
                    <a:ext uri="{FF2B5EF4-FFF2-40B4-BE49-F238E27FC236}">
                      <a16:creationId xmlns:a16="http://schemas.microsoft.com/office/drawing/2014/main" id="{F9EF226F-0692-8641-AAC0-33A94E894A6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80" name="Rectangle 17">
                  <a:extLst>
                    <a:ext uri="{FF2B5EF4-FFF2-40B4-BE49-F238E27FC236}">
                      <a16:creationId xmlns:a16="http://schemas.microsoft.com/office/drawing/2014/main" id="{FAA05E8F-6F78-374A-8BA4-E1476B2D9FB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81" name="Rectangle 67">
                  <a:extLst>
                    <a:ext uri="{FF2B5EF4-FFF2-40B4-BE49-F238E27FC236}">
                      <a16:creationId xmlns:a16="http://schemas.microsoft.com/office/drawing/2014/main" id="{1B020CE0-4290-F042-8407-D59C002A3CA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7259" name="Oval 68">
                <a:extLst>
                  <a:ext uri="{FF2B5EF4-FFF2-40B4-BE49-F238E27FC236}">
                    <a16:creationId xmlns:a16="http://schemas.microsoft.com/office/drawing/2014/main" id="{1DB8E1A9-593E-FF49-9A9A-3C6CE4EF200E}"/>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7224" name="Group 349">
              <a:extLst>
                <a:ext uri="{FF2B5EF4-FFF2-40B4-BE49-F238E27FC236}">
                  <a16:creationId xmlns:a16="http://schemas.microsoft.com/office/drawing/2014/main" id="{64749262-F08F-0341-8F77-24F531D96EDC}"/>
                </a:ext>
              </a:extLst>
            </p:cNvPr>
            <p:cNvGrpSpPr>
              <a:grpSpLocks/>
            </p:cNvGrpSpPr>
            <p:nvPr/>
          </p:nvGrpSpPr>
          <p:grpSpPr bwMode="auto">
            <a:xfrm>
              <a:off x="6956447" y="1421927"/>
              <a:ext cx="2103079" cy="1770116"/>
              <a:chOff x="2545121" y="1430283"/>
              <a:chExt cx="2103079" cy="1770116"/>
            </a:xfrm>
          </p:grpSpPr>
          <p:sp>
            <p:nvSpPr>
              <p:cNvPr id="137231" name="Freeform 32">
                <a:extLst>
                  <a:ext uri="{FF2B5EF4-FFF2-40B4-BE49-F238E27FC236}">
                    <a16:creationId xmlns:a16="http://schemas.microsoft.com/office/drawing/2014/main" id="{3E783C5A-42FC-824B-81FE-36D31361F84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7232" name="Group 357">
                <a:extLst>
                  <a:ext uri="{FF2B5EF4-FFF2-40B4-BE49-F238E27FC236}">
                    <a16:creationId xmlns:a16="http://schemas.microsoft.com/office/drawing/2014/main" id="{8FCF8491-0974-7B47-8EE9-0103F47A7EC4}"/>
                  </a:ext>
                </a:extLst>
              </p:cNvPr>
              <p:cNvGrpSpPr>
                <a:grpSpLocks/>
              </p:cNvGrpSpPr>
              <p:nvPr/>
            </p:nvGrpSpPr>
            <p:grpSpPr bwMode="auto">
              <a:xfrm>
                <a:off x="2545121" y="1430283"/>
                <a:ext cx="2103079" cy="1236717"/>
                <a:chOff x="89349" y="1428587"/>
                <a:chExt cx="2103079" cy="1236717"/>
              </a:xfrm>
            </p:grpSpPr>
            <p:sp>
              <p:nvSpPr>
                <p:cNvPr id="137233" name="Line 14">
                  <a:extLst>
                    <a:ext uri="{FF2B5EF4-FFF2-40B4-BE49-F238E27FC236}">
                      <a16:creationId xmlns:a16="http://schemas.microsoft.com/office/drawing/2014/main" id="{8196C6BB-DE58-3644-B108-B7C47E0C5C7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34" name="Line 15">
                  <a:extLst>
                    <a:ext uri="{FF2B5EF4-FFF2-40B4-BE49-F238E27FC236}">
                      <a16:creationId xmlns:a16="http://schemas.microsoft.com/office/drawing/2014/main" id="{67657B9D-9643-3744-89CE-5287ABE51532}"/>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35" name="Line 11">
                  <a:extLst>
                    <a:ext uri="{FF2B5EF4-FFF2-40B4-BE49-F238E27FC236}">
                      <a16:creationId xmlns:a16="http://schemas.microsoft.com/office/drawing/2014/main" id="{FD65D784-CA5C-9547-A07D-572D17E547D4}"/>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36" name="Rectangle 5">
                  <a:extLst>
                    <a:ext uri="{FF2B5EF4-FFF2-40B4-BE49-F238E27FC236}">
                      <a16:creationId xmlns:a16="http://schemas.microsoft.com/office/drawing/2014/main" id="{70BC17B0-CBDF-0844-9F7B-1308640675F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37" name="Rectangle 6">
                  <a:extLst>
                    <a:ext uri="{FF2B5EF4-FFF2-40B4-BE49-F238E27FC236}">
                      <a16:creationId xmlns:a16="http://schemas.microsoft.com/office/drawing/2014/main" id="{7468759C-9957-1E4C-B2A7-EF319A713619}"/>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38" name="Rectangle 7">
                  <a:extLst>
                    <a:ext uri="{FF2B5EF4-FFF2-40B4-BE49-F238E27FC236}">
                      <a16:creationId xmlns:a16="http://schemas.microsoft.com/office/drawing/2014/main" id="{DE170143-99A5-A248-8CAE-CB2466A74B51}"/>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39" name="Line 8">
                  <a:extLst>
                    <a:ext uri="{FF2B5EF4-FFF2-40B4-BE49-F238E27FC236}">
                      <a16:creationId xmlns:a16="http://schemas.microsoft.com/office/drawing/2014/main" id="{63831C30-8268-AE42-9DE8-D5B04D1AD0A6}"/>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40" name="Freeform 9">
                  <a:extLst>
                    <a:ext uri="{FF2B5EF4-FFF2-40B4-BE49-F238E27FC236}">
                      <a16:creationId xmlns:a16="http://schemas.microsoft.com/office/drawing/2014/main" id="{41D46AAE-F98E-C34B-8620-6E308B626CA5}"/>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41" name="Line 11">
                  <a:extLst>
                    <a:ext uri="{FF2B5EF4-FFF2-40B4-BE49-F238E27FC236}">
                      <a16:creationId xmlns:a16="http://schemas.microsoft.com/office/drawing/2014/main" id="{9F84D2DC-9D8E-0F43-B12B-BBA11C63D02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42" name="Rectangle 17">
                  <a:extLst>
                    <a:ext uri="{FF2B5EF4-FFF2-40B4-BE49-F238E27FC236}">
                      <a16:creationId xmlns:a16="http://schemas.microsoft.com/office/drawing/2014/main" id="{4D01F66A-FFB9-B041-AD9E-C99DD484EBD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43" name="Rectangle 18">
                  <a:extLst>
                    <a:ext uri="{FF2B5EF4-FFF2-40B4-BE49-F238E27FC236}">
                      <a16:creationId xmlns:a16="http://schemas.microsoft.com/office/drawing/2014/main" id="{FACE4B5A-7648-144C-AFEA-70DE82E113A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7244" name="Rectangle 19">
                  <a:extLst>
                    <a:ext uri="{FF2B5EF4-FFF2-40B4-BE49-F238E27FC236}">
                      <a16:creationId xmlns:a16="http://schemas.microsoft.com/office/drawing/2014/main" id="{6F2B8BC1-9264-6047-8998-76BF60C5DE2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7245" name="Group 1">
                  <a:extLst>
                    <a:ext uri="{FF2B5EF4-FFF2-40B4-BE49-F238E27FC236}">
                      <a16:creationId xmlns:a16="http://schemas.microsoft.com/office/drawing/2014/main" id="{9B53DCA3-FCFF-5C4B-93BA-9970C3633FC3}"/>
                    </a:ext>
                  </a:extLst>
                </p:cNvPr>
                <p:cNvGrpSpPr>
                  <a:grpSpLocks/>
                </p:cNvGrpSpPr>
                <p:nvPr/>
              </p:nvGrpSpPr>
              <p:grpSpPr bwMode="auto">
                <a:xfrm>
                  <a:off x="316975" y="2208007"/>
                  <a:ext cx="305262" cy="215063"/>
                  <a:chOff x="990600" y="5638800"/>
                  <a:chExt cx="376238" cy="265113"/>
                </a:xfrm>
              </p:grpSpPr>
              <p:sp>
                <p:nvSpPr>
                  <p:cNvPr id="137255" name="Freeform 26">
                    <a:extLst>
                      <a:ext uri="{FF2B5EF4-FFF2-40B4-BE49-F238E27FC236}">
                        <a16:creationId xmlns:a16="http://schemas.microsoft.com/office/drawing/2014/main" id="{0B2A940A-A713-0846-A8E4-20C64A6AFE0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7256" name="Freeform 28">
                    <a:extLst>
                      <a:ext uri="{FF2B5EF4-FFF2-40B4-BE49-F238E27FC236}">
                        <a16:creationId xmlns:a16="http://schemas.microsoft.com/office/drawing/2014/main" id="{333E9418-73C1-904F-95ED-F753D2597DE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7246" name="Rectangle 29">
                  <a:extLst>
                    <a:ext uri="{FF2B5EF4-FFF2-40B4-BE49-F238E27FC236}">
                      <a16:creationId xmlns:a16="http://schemas.microsoft.com/office/drawing/2014/main" id="{8ADD5CA3-FA4E-6B49-941F-18683399D330}"/>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47" name="Rectangle 67">
                  <a:extLst>
                    <a:ext uri="{FF2B5EF4-FFF2-40B4-BE49-F238E27FC236}">
                      <a16:creationId xmlns:a16="http://schemas.microsoft.com/office/drawing/2014/main" id="{5AE786FD-3548-254D-8DAA-F5A7735E021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7248" name="Oval 68">
                  <a:extLst>
                    <a:ext uri="{FF2B5EF4-FFF2-40B4-BE49-F238E27FC236}">
                      <a16:creationId xmlns:a16="http://schemas.microsoft.com/office/drawing/2014/main" id="{5C8EE4FA-8720-E54A-AFC9-C784AE93F41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49" name="Line 11">
                  <a:extLst>
                    <a:ext uri="{FF2B5EF4-FFF2-40B4-BE49-F238E27FC236}">
                      <a16:creationId xmlns:a16="http://schemas.microsoft.com/office/drawing/2014/main" id="{A99A81AB-C3CB-FA43-97DB-F60097D7F9AD}"/>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50" name="Rectangle 6">
                  <a:extLst>
                    <a:ext uri="{FF2B5EF4-FFF2-40B4-BE49-F238E27FC236}">
                      <a16:creationId xmlns:a16="http://schemas.microsoft.com/office/drawing/2014/main" id="{59E401FE-8451-B14D-A516-F884A45792A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51" name="Rectangle 7">
                  <a:extLst>
                    <a:ext uri="{FF2B5EF4-FFF2-40B4-BE49-F238E27FC236}">
                      <a16:creationId xmlns:a16="http://schemas.microsoft.com/office/drawing/2014/main" id="{4901800B-9913-8E42-B386-BE8C94E1AA57}"/>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52" name="Line 8">
                  <a:extLst>
                    <a:ext uri="{FF2B5EF4-FFF2-40B4-BE49-F238E27FC236}">
                      <a16:creationId xmlns:a16="http://schemas.microsoft.com/office/drawing/2014/main" id="{5C2C0AC9-379E-4C49-B062-26E38AEFCE1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53" name="Rectangle 17">
                  <a:extLst>
                    <a:ext uri="{FF2B5EF4-FFF2-40B4-BE49-F238E27FC236}">
                      <a16:creationId xmlns:a16="http://schemas.microsoft.com/office/drawing/2014/main" id="{AF91A65F-1F19-8540-96C5-22E56004B973}"/>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7254" name="Rectangle 67">
                  <a:extLst>
                    <a:ext uri="{FF2B5EF4-FFF2-40B4-BE49-F238E27FC236}">
                      <a16:creationId xmlns:a16="http://schemas.microsoft.com/office/drawing/2014/main" id="{ADA70ACF-77D2-4442-A441-5E2D076949B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7225" name="Line 13">
              <a:extLst>
                <a:ext uri="{FF2B5EF4-FFF2-40B4-BE49-F238E27FC236}">
                  <a16:creationId xmlns:a16="http://schemas.microsoft.com/office/drawing/2014/main" id="{AFED534A-8E8F-544D-BD84-AB05F49A7DE3}"/>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26" name="Oval 68">
              <a:extLst>
                <a:ext uri="{FF2B5EF4-FFF2-40B4-BE49-F238E27FC236}">
                  <a16:creationId xmlns:a16="http://schemas.microsoft.com/office/drawing/2014/main" id="{15E2CB8B-D97A-4849-B347-AE1440A21247}"/>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7227" name="Line 11">
              <a:extLst>
                <a:ext uri="{FF2B5EF4-FFF2-40B4-BE49-F238E27FC236}">
                  <a16:creationId xmlns:a16="http://schemas.microsoft.com/office/drawing/2014/main" id="{6BB093E6-74E0-B34C-B13F-30E6BC33F036}"/>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28" name="Line 15">
              <a:extLst>
                <a:ext uri="{FF2B5EF4-FFF2-40B4-BE49-F238E27FC236}">
                  <a16:creationId xmlns:a16="http://schemas.microsoft.com/office/drawing/2014/main" id="{59E5E66F-EE1B-464D-AA8C-64767F59259F}"/>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229" name="Rectangle 11">
              <a:extLst>
                <a:ext uri="{FF2B5EF4-FFF2-40B4-BE49-F238E27FC236}">
                  <a16:creationId xmlns:a16="http://schemas.microsoft.com/office/drawing/2014/main" id="{122AFDB8-B64B-FE43-A64C-C0D09BAA7A53}"/>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7230" name="Rectangle 41">
              <a:extLst>
                <a:ext uri="{FF2B5EF4-FFF2-40B4-BE49-F238E27FC236}">
                  <a16:creationId xmlns:a16="http://schemas.microsoft.com/office/drawing/2014/main" id="{920B90A7-4A02-7A42-AFA0-50F8F4AF3468}"/>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sp>
        <p:nvSpPr>
          <p:cNvPr id="137219" name="TextBox 117">
            <a:extLst>
              <a:ext uri="{FF2B5EF4-FFF2-40B4-BE49-F238E27FC236}">
                <a16:creationId xmlns:a16="http://schemas.microsoft.com/office/drawing/2014/main" id="{535FC934-935E-6049-9348-DF338E98642E}"/>
              </a:ext>
            </a:extLst>
          </p:cNvPr>
          <p:cNvSpPr txBox="1">
            <a:spLocks noChangeArrowheads="1"/>
          </p:cNvSpPr>
          <p:nvPr/>
        </p:nvSpPr>
        <p:spPr bwMode="auto">
          <a:xfrm>
            <a:off x="1485900" y="18589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Title 1">
            <a:extLst>
              <a:ext uri="{FF2B5EF4-FFF2-40B4-BE49-F238E27FC236}">
                <a16:creationId xmlns:a16="http://schemas.microsoft.com/office/drawing/2014/main" id="{C241B6DC-C7DF-DE49-9D96-81F928067F11}"/>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38242" name="Group 344">
            <a:extLst>
              <a:ext uri="{FF2B5EF4-FFF2-40B4-BE49-F238E27FC236}">
                <a16:creationId xmlns:a16="http://schemas.microsoft.com/office/drawing/2014/main" id="{B81037E1-9A26-9444-85A3-93225095C97D}"/>
              </a:ext>
            </a:extLst>
          </p:cNvPr>
          <p:cNvGrpSpPr>
            <a:grpSpLocks/>
          </p:cNvGrpSpPr>
          <p:nvPr/>
        </p:nvGrpSpPr>
        <p:grpSpPr bwMode="auto">
          <a:xfrm>
            <a:off x="1120775" y="1752601"/>
            <a:ext cx="8853488" cy="1787525"/>
            <a:chOff x="205979" y="1421927"/>
            <a:chExt cx="8853547" cy="1786829"/>
          </a:xfrm>
        </p:grpSpPr>
        <p:sp>
          <p:nvSpPr>
            <p:cNvPr id="138276" name="Line 14">
              <a:extLst>
                <a:ext uri="{FF2B5EF4-FFF2-40B4-BE49-F238E27FC236}">
                  <a16:creationId xmlns:a16="http://schemas.microsoft.com/office/drawing/2014/main" id="{BCA66297-C6A8-8248-9DAF-BCFA9348DD29}"/>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8277" name="Group 346">
              <a:extLst>
                <a:ext uri="{FF2B5EF4-FFF2-40B4-BE49-F238E27FC236}">
                  <a16:creationId xmlns:a16="http://schemas.microsoft.com/office/drawing/2014/main" id="{E7C91F34-F9F9-404B-A37D-0FCBE5BF0A36}"/>
                </a:ext>
              </a:extLst>
            </p:cNvPr>
            <p:cNvGrpSpPr>
              <a:grpSpLocks/>
            </p:cNvGrpSpPr>
            <p:nvPr/>
          </p:nvGrpSpPr>
          <p:grpSpPr bwMode="auto">
            <a:xfrm>
              <a:off x="665216" y="1428587"/>
              <a:ext cx="2636625" cy="1236717"/>
              <a:chOff x="207935" y="1428587"/>
              <a:chExt cx="2636625" cy="1236717"/>
            </a:xfrm>
          </p:grpSpPr>
          <p:sp>
            <p:nvSpPr>
              <p:cNvPr id="138367" name="Line 14">
                <a:extLst>
                  <a:ext uri="{FF2B5EF4-FFF2-40B4-BE49-F238E27FC236}">
                    <a16:creationId xmlns:a16="http://schemas.microsoft.com/office/drawing/2014/main" id="{BA8F8EC6-81A4-724C-8202-165189CD32DC}"/>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68" name="Line 15">
                <a:extLst>
                  <a:ext uri="{FF2B5EF4-FFF2-40B4-BE49-F238E27FC236}">
                    <a16:creationId xmlns:a16="http://schemas.microsoft.com/office/drawing/2014/main" id="{85C00B00-5459-F34C-874E-9743957CB9A8}"/>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69" name="Rectangle 5">
                <a:extLst>
                  <a:ext uri="{FF2B5EF4-FFF2-40B4-BE49-F238E27FC236}">
                    <a16:creationId xmlns:a16="http://schemas.microsoft.com/office/drawing/2014/main" id="{27D1B73E-40E8-8C45-949B-58D2155C366C}"/>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70" name="Rectangle 6">
                <a:extLst>
                  <a:ext uri="{FF2B5EF4-FFF2-40B4-BE49-F238E27FC236}">
                    <a16:creationId xmlns:a16="http://schemas.microsoft.com/office/drawing/2014/main" id="{235D148E-744F-5D4D-BED8-D76372C3B7B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71" name="Rectangle 7">
                <a:extLst>
                  <a:ext uri="{FF2B5EF4-FFF2-40B4-BE49-F238E27FC236}">
                    <a16:creationId xmlns:a16="http://schemas.microsoft.com/office/drawing/2014/main" id="{97092329-B46B-8E4F-BB3D-D513AD3C3F6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72" name="Line 8">
                <a:extLst>
                  <a:ext uri="{FF2B5EF4-FFF2-40B4-BE49-F238E27FC236}">
                    <a16:creationId xmlns:a16="http://schemas.microsoft.com/office/drawing/2014/main" id="{40BD4C46-3D3C-3947-B7CC-A6EA58EAFE1F}"/>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73" name="Freeform 9">
                <a:extLst>
                  <a:ext uri="{FF2B5EF4-FFF2-40B4-BE49-F238E27FC236}">
                    <a16:creationId xmlns:a16="http://schemas.microsoft.com/office/drawing/2014/main" id="{58383E28-E2E3-4A4B-B5D9-6BEA8E1881BD}"/>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374" name="Line 11">
                <a:extLst>
                  <a:ext uri="{FF2B5EF4-FFF2-40B4-BE49-F238E27FC236}">
                    <a16:creationId xmlns:a16="http://schemas.microsoft.com/office/drawing/2014/main" id="{8BD036AC-8DA1-8848-86C6-8086538B2B42}"/>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75" name="Rectangle 17">
                <a:extLst>
                  <a:ext uri="{FF2B5EF4-FFF2-40B4-BE49-F238E27FC236}">
                    <a16:creationId xmlns:a16="http://schemas.microsoft.com/office/drawing/2014/main" id="{F71BE64F-879B-C446-856B-260CD79E921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76" name="Rectangle 18">
                <a:extLst>
                  <a:ext uri="{FF2B5EF4-FFF2-40B4-BE49-F238E27FC236}">
                    <a16:creationId xmlns:a16="http://schemas.microsoft.com/office/drawing/2014/main" id="{807CEBB0-FCCD-F446-A40B-8C4DF5440447}"/>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8377" name="Rectangle 19">
                <a:extLst>
                  <a:ext uri="{FF2B5EF4-FFF2-40B4-BE49-F238E27FC236}">
                    <a16:creationId xmlns:a16="http://schemas.microsoft.com/office/drawing/2014/main" id="{499ABF84-C998-E144-B656-C0BDF0A7985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8378" name="Group 1">
                <a:extLst>
                  <a:ext uri="{FF2B5EF4-FFF2-40B4-BE49-F238E27FC236}">
                    <a16:creationId xmlns:a16="http://schemas.microsoft.com/office/drawing/2014/main" id="{3AFA7CCF-2763-BB4E-A7E6-B882ECA89B33}"/>
                  </a:ext>
                </a:extLst>
              </p:cNvPr>
              <p:cNvGrpSpPr>
                <a:grpSpLocks/>
              </p:cNvGrpSpPr>
              <p:nvPr/>
            </p:nvGrpSpPr>
            <p:grpSpPr bwMode="auto">
              <a:xfrm>
                <a:off x="316975" y="2208007"/>
                <a:ext cx="305262" cy="215063"/>
                <a:chOff x="990600" y="5638800"/>
                <a:chExt cx="376238" cy="265113"/>
              </a:xfrm>
            </p:grpSpPr>
            <p:sp>
              <p:nvSpPr>
                <p:cNvPr id="138388" name="Freeform 26">
                  <a:extLst>
                    <a:ext uri="{FF2B5EF4-FFF2-40B4-BE49-F238E27FC236}">
                      <a16:creationId xmlns:a16="http://schemas.microsoft.com/office/drawing/2014/main" id="{11BE002A-F34B-5B49-8D7B-B7DECFA2EAB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8389" name="Freeform 28">
                  <a:extLst>
                    <a:ext uri="{FF2B5EF4-FFF2-40B4-BE49-F238E27FC236}">
                      <a16:creationId xmlns:a16="http://schemas.microsoft.com/office/drawing/2014/main" id="{1C8B7804-DF72-7443-B934-B24A7EDDE5C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8379" name="Rectangle 29">
                <a:extLst>
                  <a:ext uri="{FF2B5EF4-FFF2-40B4-BE49-F238E27FC236}">
                    <a16:creationId xmlns:a16="http://schemas.microsoft.com/office/drawing/2014/main" id="{0FCB163B-0E3D-1547-8DF0-3A9B0EC4DBD8}"/>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80" name="Rectangle 67">
                <a:extLst>
                  <a:ext uri="{FF2B5EF4-FFF2-40B4-BE49-F238E27FC236}">
                    <a16:creationId xmlns:a16="http://schemas.microsoft.com/office/drawing/2014/main" id="{0BF90252-B70E-2844-BBDD-5ABBC0EBA07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8381" name="Oval 68">
                <a:extLst>
                  <a:ext uri="{FF2B5EF4-FFF2-40B4-BE49-F238E27FC236}">
                    <a16:creationId xmlns:a16="http://schemas.microsoft.com/office/drawing/2014/main" id="{021533FE-CEEB-804E-AC8E-ACEF122C7F32}"/>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82" name="Line 11">
                <a:extLst>
                  <a:ext uri="{FF2B5EF4-FFF2-40B4-BE49-F238E27FC236}">
                    <a16:creationId xmlns:a16="http://schemas.microsoft.com/office/drawing/2014/main" id="{C75F6777-36D5-6646-BA97-2FC17DC51FCD}"/>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83" name="Rectangle 6">
                <a:extLst>
                  <a:ext uri="{FF2B5EF4-FFF2-40B4-BE49-F238E27FC236}">
                    <a16:creationId xmlns:a16="http://schemas.microsoft.com/office/drawing/2014/main" id="{C357D6FE-34B1-DA48-9C1F-77EDC4065831}"/>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84" name="Rectangle 7">
                <a:extLst>
                  <a:ext uri="{FF2B5EF4-FFF2-40B4-BE49-F238E27FC236}">
                    <a16:creationId xmlns:a16="http://schemas.microsoft.com/office/drawing/2014/main" id="{C09A88E6-FF2E-8D4A-AAC2-C3E8408677E2}"/>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85" name="Line 8">
                <a:extLst>
                  <a:ext uri="{FF2B5EF4-FFF2-40B4-BE49-F238E27FC236}">
                    <a16:creationId xmlns:a16="http://schemas.microsoft.com/office/drawing/2014/main" id="{6BB7B1A3-94FD-694E-8485-447583C59B5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86" name="Rectangle 17">
                <a:extLst>
                  <a:ext uri="{FF2B5EF4-FFF2-40B4-BE49-F238E27FC236}">
                    <a16:creationId xmlns:a16="http://schemas.microsoft.com/office/drawing/2014/main" id="{B2903CE2-6A6A-3448-972E-31FCFD01023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87" name="Rectangle 67">
                <a:extLst>
                  <a:ext uri="{FF2B5EF4-FFF2-40B4-BE49-F238E27FC236}">
                    <a16:creationId xmlns:a16="http://schemas.microsoft.com/office/drawing/2014/main" id="{A75C2455-C290-9649-BB0B-68BF919048D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8278" name="Group 347">
              <a:extLst>
                <a:ext uri="{FF2B5EF4-FFF2-40B4-BE49-F238E27FC236}">
                  <a16:creationId xmlns:a16="http://schemas.microsoft.com/office/drawing/2014/main" id="{7D4387BE-1C78-FD4E-A370-98B5E026AF9A}"/>
                </a:ext>
              </a:extLst>
            </p:cNvPr>
            <p:cNvGrpSpPr>
              <a:grpSpLocks/>
            </p:cNvGrpSpPr>
            <p:nvPr/>
          </p:nvGrpSpPr>
          <p:grpSpPr bwMode="auto">
            <a:xfrm>
              <a:off x="2675436" y="1430283"/>
              <a:ext cx="2766082" cy="1778473"/>
              <a:chOff x="2522955" y="1430283"/>
              <a:chExt cx="2766082" cy="1778473"/>
            </a:xfrm>
          </p:grpSpPr>
          <p:sp>
            <p:nvSpPr>
              <p:cNvPr id="138340" name="Freeform 32">
                <a:extLst>
                  <a:ext uri="{FF2B5EF4-FFF2-40B4-BE49-F238E27FC236}">
                    <a16:creationId xmlns:a16="http://schemas.microsoft.com/office/drawing/2014/main" id="{D73954C6-5D7E-D149-97AE-B63CC3179D4E}"/>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8341" name="Group 410">
                <a:extLst>
                  <a:ext uri="{FF2B5EF4-FFF2-40B4-BE49-F238E27FC236}">
                    <a16:creationId xmlns:a16="http://schemas.microsoft.com/office/drawing/2014/main" id="{40E25E63-933D-AD46-A565-007D587EC19C}"/>
                  </a:ext>
                </a:extLst>
              </p:cNvPr>
              <p:cNvGrpSpPr>
                <a:grpSpLocks/>
              </p:cNvGrpSpPr>
              <p:nvPr/>
            </p:nvGrpSpPr>
            <p:grpSpPr bwMode="auto">
              <a:xfrm>
                <a:off x="2545121" y="1430283"/>
                <a:ext cx="2743916" cy="1236717"/>
                <a:chOff x="89349" y="1428587"/>
                <a:chExt cx="2743916" cy="1236717"/>
              </a:xfrm>
            </p:grpSpPr>
            <p:sp>
              <p:nvSpPr>
                <p:cNvPr id="138343" name="Line 14">
                  <a:extLst>
                    <a:ext uri="{FF2B5EF4-FFF2-40B4-BE49-F238E27FC236}">
                      <a16:creationId xmlns:a16="http://schemas.microsoft.com/office/drawing/2014/main" id="{956DB490-0683-394E-A2BB-5DA6BE96D95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44" name="Line 15">
                  <a:extLst>
                    <a:ext uri="{FF2B5EF4-FFF2-40B4-BE49-F238E27FC236}">
                      <a16:creationId xmlns:a16="http://schemas.microsoft.com/office/drawing/2014/main" id="{3F0345A1-23BD-A542-A38F-CDF38CAB0669}"/>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45" name="Line 11">
                  <a:extLst>
                    <a:ext uri="{FF2B5EF4-FFF2-40B4-BE49-F238E27FC236}">
                      <a16:creationId xmlns:a16="http://schemas.microsoft.com/office/drawing/2014/main" id="{1E50C07F-A76E-C845-A7BB-045F633A0EF2}"/>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46" name="Rectangle 5">
                  <a:extLst>
                    <a:ext uri="{FF2B5EF4-FFF2-40B4-BE49-F238E27FC236}">
                      <a16:creationId xmlns:a16="http://schemas.microsoft.com/office/drawing/2014/main" id="{15EE88D4-775E-E147-BFC9-F6E1B6B9521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47" name="Rectangle 6">
                  <a:extLst>
                    <a:ext uri="{FF2B5EF4-FFF2-40B4-BE49-F238E27FC236}">
                      <a16:creationId xmlns:a16="http://schemas.microsoft.com/office/drawing/2014/main" id="{CF341F15-D09E-CC40-813C-414475EE1DF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48" name="Rectangle 7">
                  <a:extLst>
                    <a:ext uri="{FF2B5EF4-FFF2-40B4-BE49-F238E27FC236}">
                      <a16:creationId xmlns:a16="http://schemas.microsoft.com/office/drawing/2014/main" id="{90227A45-64CC-EB4C-9949-3EE54D1E0DB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49" name="Line 8">
                  <a:extLst>
                    <a:ext uri="{FF2B5EF4-FFF2-40B4-BE49-F238E27FC236}">
                      <a16:creationId xmlns:a16="http://schemas.microsoft.com/office/drawing/2014/main" id="{CB860985-42A3-E94F-AB09-ABAEB80AEED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50" name="Freeform 9">
                  <a:extLst>
                    <a:ext uri="{FF2B5EF4-FFF2-40B4-BE49-F238E27FC236}">
                      <a16:creationId xmlns:a16="http://schemas.microsoft.com/office/drawing/2014/main" id="{2890E527-6374-D246-92C5-28B8A2DF8CD1}"/>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351" name="Line 11">
                  <a:extLst>
                    <a:ext uri="{FF2B5EF4-FFF2-40B4-BE49-F238E27FC236}">
                      <a16:creationId xmlns:a16="http://schemas.microsoft.com/office/drawing/2014/main" id="{CDE3C25E-5392-7447-81AD-D73F542DFD5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52" name="Rectangle 17">
                  <a:extLst>
                    <a:ext uri="{FF2B5EF4-FFF2-40B4-BE49-F238E27FC236}">
                      <a16:creationId xmlns:a16="http://schemas.microsoft.com/office/drawing/2014/main" id="{EF455D05-0B81-FA42-8B71-8BC3CBF6CAB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53" name="Rectangle 18">
                  <a:extLst>
                    <a:ext uri="{FF2B5EF4-FFF2-40B4-BE49-F238E27FC236}">
                      <a16:creationId xmlns:a16="http://schemas.microsoft.com/office/drawing/2014/main" id="{6562D3EA-CFD5-644A-B296-C04DF088BBBF}"/>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8354" name="Rectangle 19">
                  <a:extLst>
                    <a:ext uri="{FF2B5EF4-FFF2-40B4-BE49-F238E27FC236}">
                      <a16:creationId xmlns:a16="http://schemas.microsoft.com/office/drawing/2014/main" id="{5227C816-AE79-E24C-ABDC-3EF3FEBF07A5}"/>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8355" name="Group 1">
                  <a:extLst>
                    <a:ext uri="{FF2B5EF4-FFF2-40B4-BE49-F238E27FC236}">
                      <a16:creationId xmlns:a16="http://schemas.microsoft.com/office/drawing/2014/main" id="{4534AA6A-B2BE-FD42-9B78-4DDB0C800E92}"/>
                    </a:ext>
                  </a:extLst>
                </p:cNvPr>
                <p:cNvGrpSpPr>
                  <a:grpSpLocks/>
                </p:cNvGrpSpPr>
                <p:nvPr/>
              </p:nvGrpSpPr>
              <p:grpSpPr bwMode="auto">
                <a:xfrm>
                  <a:off x="316975" y="2208007"/>
                  <a:ext cx="305262" cy="215063"/>
                  <a:chOff x="990600" y="5638800"/>
                  <a:chExt cx="376238" cy="265113"/>
                </a:xfrm>
              </p:grpSpPr>
              <p:sp>
                <p:nvSpPr>
                  <p:cNvPr id="138365" name="Freeform 26">
                    <a:extLst>
                      <a:ext uri="{FF2B5EF4-FFF2-40B4-BE49-F238E27FC236}">
                        <a16:creationId xmlns:a16="http://schemas.microsoft.com/office/drawing/2014/main" id="{7E1AD698-53DC-E746-A625-A47AB73447A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8366" name="Freeform 28">
                    <a:extLst>
                      <a:ext uri="{FF2B5EF4-FFF2-40B4-BE49-F238E27FC236}">
                        <a16:creationId xmlns:a16="http://schemas.microsoft.com/office/drawing/2014/main" id="{5522B930-97DC-B342-A316-0027F66B9301}"/>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8356" name="Rectangle 29">
                  <a:extLst>
                    <a:ext uri="{FF2B5EF4-FFF2-40B4-BE49-F238E27FC236}">
                      <a16:creationId xmlns:a16="http://schemas.microsoft.com/office/drawing/2014/main" id="{DD041E3D-DAE8-7E42-8768-8C0FCC3D995F}"/>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57" name="Rectangle 67">
                  <a:extLst>
                    <a:ext uri="{FF2B5EF4-FFF2-40B4-BE49-F238E27FC236}">
                      <a16:creationId xmlns:a16="http://schemas.microsoft.com/office/drawing/2014/main" id="{192C7D83-05C7-024E-B36C-FF4DFC109D2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8358" name="Oval 68">
                  <a:extLst>
                    <a:ext uri="{FF2B5EF4-FFF2-40B4-BE49-F238E27FC236}">
                      <a16:creationId xmlns:a16="http://schemas.microsoft.com/office/drawing/2014/main" id="{978792FE-BADE-F849-B470-E80C76C10131}"/>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59" name="Line 11">
                  <a:extLst>
                    <a:ext uri="{FF2B5EF4-FFF2-40B4-BE49-F238E27FC236}">
                      <a16:creationId xmlns:a16="http://schemas.microsoft.com/office/drawing/2014/main" id="{AE61B154-E828-2344-8EDA-879F258C75A0}"/>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60" name="Rectangle 6">
                  <a:extLst>
                    <a:ext uri="{FF2B5EF4-FFF2-40B4-BE49-F238E27FC236}">
                      <a16:creationId xmlns:a16="http://schemas.microsoft.com/office/drawing/2014/main" id="{1323D523-E495-F04D-B00A-D3F085781C8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61" name="Rectangle 7">
                  <a:extLst>
                    <a:ext uri="{FF2B5EF4-FFF2-40B4-BE49-F238E27FC236}">
                      <a16:creationId xmlns:a16="http://schemas.microsoft.com/office/drawing/2014/main" id="{0859605D-573A-774D-A496-C6540338B012}"/>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62" name="Line 8">
                  <a:extLst>
                    <a:ext uri="{FF2B5EF4-FFF2-40B4-BE49-F238E27FC236}">
                      <a16:creationId xmlns:a16="http://schemas.microsoft.com/office/drawing/2014/main" id="{F8C2BAA4-DF0F-3044-A6B2-84EEF40EFDA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63" name="Rectangle 17">
                  <a:extLst>
                    <a:ext uri="{FF2B5EF4-FFF2-40B4-BE49-F238E27FC236}">
                      <a16:creationId xmlns:a16="http://schemas.microsoft.com/office/drawing/2014/main" id="{E157E5D3-4F87-4D45-BD58-158E770E0D0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64" name="Rectangle 67">
                  <a:extLst>
                    <a:ext uri="{FF2B5EF4-FFF2-40B4-BE49-F238E27FC236}">
                      <a16:creationId xmlns:a16="http://schemas.microsoft.com/office/drawing/2014/main" id="{0F784360-8429-C645-B8F3-26CAA6B054F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8342" name="Oval 68">
                <a:extLst>
                  <a:ext uri="{FF2B5EF4-FFF2-40B4-BE49-F238E27FC236}">
                    <a16:creationId xmlns:a16="http://schemas.microsoft.com/office/drawing/2014/main" id="{2FBB5CDB-A80C-FD42-8284-48691CA387EC}"/>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8279" name="Group 348">
              <a:extLst>
                <a:ext uri="{FF2B5EF4-FFF2-40B4-BE49-F238E27FC236}">
                  <a16:creationId xmlns:a16="http://schemas.microsoft.com/office/drawing/2014/main" id="{F2FDC3B5-F118-B647-BF54-EBD72C1FDAA9}"/>
                </a:ext>
              </a:extLst>
            </p:cNvPr>
            <p:cNvGrpSpPr>
              <a:grpSpLocks/>
            </p:cNvGrpSpPr>
            <p:nvPr/>
          </p:nvGrpSpPr>
          <p:grpSpPr bwMode="auto">
            <a:xfrm>
              <a:off x="4800681" y="1421927"/>
              <a:ext cx="2817639" cy="1778473"/>
              <a:chOff x="2522955" y="1430283"/>
              <a:chExt cx="2817639" cy="1778473"/>
            </a:xfrm>
          </p:grpSpPr>
          <p:sp>
            <p:nvSpPr>
              <p:cNvPr id="138313" name="Freeform 32">
                <a:extLst>
                  <a:ext uri="{FF2B5EF4-FFF2-40B4-BE49-F238E27FC236}">
                    <a16:creationId xmlns:a16="http://schemas.microsoft.com/office/drawing/2014/main" id="{349C71D3-B07A-9C4C-925A-C9E1AC43B5D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8314" name="Group 383">
                <a:extLst>
                  <a:ext uri="{FF2B5EF4-FFF2-40B4-BE49-F238E27FC236}">
                    <a16:creationId xmlns:a16="http://schemas.microsoft.com/office/drawing/2014/main" id="{13D060D6-00B3-9D49-A82D-7B5851EC1963}"/>
                  </a:ext>
                </a:extLst>
              </p:cNvPr>
              <p:cNvGrpSpPr>
                <a:grpSpLocks/>
              </p:cNvGrpSpPr>
              <p:nvPr/>
            </p:nvGrpSpPr>
            <p:grpSpPr bwMode="auto">
              <a:xfrm>
                <a:off x="2545121" y="1430283"/>
                <a:ext cx="2795473" cy="1236717"/>
                <a:chOff x="89349" y="1428587"/>
                <a:chExt cx="2795473" cy="1236717"/>
              </a:xfrm>
            </p:grpSpPr>
            <p:sp>
              <p:nvSpPr>
                <p:cNvPr id="138316" name="Line 14">
                  <a:extLst>
                    <a:ext uri="{FF2B5EF4-FFF2-40B4-BE49-F238E27FC236}">
                      <a16:creationId xmlns:a16="http://schemas.microsoft.com/office/drawing/2014/main" id="{373D8921-8581-8144-9786-3558416874A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7" name="Line 15">
                  <a:extLst>
                    <a:ext uri="{FF2B5EF4-FFF2-40B4-BE49-F238E27FC236}">
                      <a16:creationId xmlns:a16="http://schemas.microsoft.com/office/drawing/2014/main" id="{779E82DB-6C51-C048-BDC1-09E6619B1E5D}"/>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8" name="Line 11">
                  <a:extLst>
                    <a:ext uri="{FF2B5EF4-FFF2-40B4-BE49-F238E27FC236}">
                      <a16:creationId xmlns:a16="http://schemas.microsoft.com/office/drawing/2014/main" id="{6E7A56B2-306B-564F-BA99-B56EF87B6408}"/>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9" name="Rectangle 5">
                  <a:extLst>
                    <a:ext uri="{FF2B5EF4-FFF2-40B4-BE49-F238E27FC236}">
                      <a16:creationId xmlns:a16="http://schemas.microsoft.com/office/drawing/2014/main" id="{15D702B6-CC24-694D-B9CA-9160DE852AE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20" name="Rectangle 6">
                  <a:extLst>
                    <a:ext uri="{FF2B5EF4-FFF2-40B4-BE49-F238E27FC236}">
                      <a16:creationId xmlns:a16="http://schemas.microsoft.com/office/drawing/2014/main" id="{C68A6359-6A7D-F047-B06B-36B6F6F482FF}"/>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21" name="Rectangle 7">
                  <a:extLst>
                    <a:ext uri="{FF2B5EF4-FFF2-40B4-BE49-F238E27FC236}">
                      <a16:creationId xmlns:a16="http://schemas.microsoft.com/office/drawing/2014/main" id="{1CF13979-E543-8F46-8476-62566173A9FC}"/>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22" name="Line 8">
                  <a:extLst>
                    <a:ext uri="{FF2B5EF4-FFF2-40B4-BE49-F238E27FC236}">
                      <a16:creationId xmlns:a16="http://schemas.microsoft.com/office/drawing/2014/main" id="{FA8C0F1B-E999-1740-A15D-6D69F4958EAF}"/>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23" name="Freeform 9">
                  <a:extLst>
                    <a:ext uri="{FF2B5EF4-FFF2-40B4-BE49-F238E27FC236}">
                      <a16:creationId xmlns:a16="http://schemas.microsoft.com/office/drawing/2014/main" id="{F93B5EE6-20A7-6D41-866D-8C482D71A2A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324" name="Line 11">
                  <a:extLst>
                    <a:ext uri="{FF2B5EF4-FFF2-40B4-BE49-F238E27FC236}">
                      <a16:creationId xmlns:a16="http://schemas.microsoft.com/office/drawing/2014/main" id="{6C77EC02-41C9-1A4D-987D-F03EEBD78483}"/>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25" name="Rectangle 17">
                  <a:extLst>
                    <a:ext uri="{FF2B5EF4-FFF2-40B4-BE49-F238E27FC236}">
                      <a16:creationId xmlns:a16="http://schemas.microsoft.com/office/drawing/2014/main" id="{CF689595-707A-954D-BA6A-ADBE0E858B05}"/>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26" name="Rectangle 18">
                  <a:extLst>
                    <a:ext uri="{FF2B5EF4-FFF2-40B4-BE49-F238E27FC236}">
                      <a16:creationId xmlns:a16="http://schemas.microsoft.com/office/drawing/2014/main" id="{483D4747-52A8-7845-8CA3-A3C862F4C3B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8327" name="Rectangle 19">
                  <a:extLst>
                    <a:ext uri="{FF2B5EF4-FFF2-40B4-BE49-F238E27FC236}">
                      <a16:creationId xmlns:a16="http://schemas.microsoft.com/office/drawing/2014/main" id="{42CE9486-BAEA-7E40-874B-5B9F5E54561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8328" name="Group 1">
                  <a:extLst>
                    <a:ext uri="{FF2B5EF4-FFF2-40B4-BE49-F238E27FC236}">
                      <a16:creationId xmlns:a16="http://schemas.microsoft.com/office/drawing/2014/main" id="{29C89CAB-E566-C348-B513-548302C3EEE0}"/>
                    </a:ext>
                  </a:extLst>
                </p:cNvPr>
                <p:cNvGrpSpPr>
                  <a:grpSpLocks/>
                </p:cNvGrpSpPr>
                <p:nvPr/>
              </p:nvGrpSpPr>
              <p:grpSpPr bwMode="auto">
                <a:xfrm>
                  <a:off x="316975" y="2208007"/>
                  <a:ext cx="305262" cy="215063"/>
                  <a:chOff x="990600" y="5638800"/>
                  <a:chExt cx="376238" cy="265113"/>
                </a:xfrm>
              </p:grpSpPr>
              <p:sp>
                <p:nvSpPr>
                  <p:cNvPr id="138338" name="Freeform 26">
                    <a:extLst>
                      <a:ext uri="{FF2B5EF4-FFF2-40B4-BE49-F238E27FC236}">
                        <a16:creationId xmlns:a16="http://schemas.microsoft.com/office/drawing/2014/main" id="{1C15195E-CA19-E44C-8BDE-BDE7B7D2DAE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8339" name="Freeform 28">
                    <a:extLst>
                      <a:ext uri="{FF2B5EF4-FFF2-40B4-BE49-F238E27FC236}">
                        <a16:creationId xmlns:a16="http://schemas.microsoft.com/office/drawing/2014/main" id="{7EA1FFCF-AC0B-DE48-AE47-1D0D51DB712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8329" name="Rectangle 29">
                  <a:extLst>
                    <a:ext uri="{FF2B5EF4-FFF2-40B4-BE49-F238E27FC236}">
                      <a16:creationId xmlns:a16="http://schemas.microsoft.com/office/drawing/2014/main" id="{EC01EF5E-0B7F-2243-AD84-F14E7B579D0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30" name="Rectangle 67">
                  <a:extLst>
                    <a:ext uri="{FF2B5EF4-FFF2-40B4-BE49-F238E27FC236}">
                      <a16:creationId xmlns:a16="http://schemas.microsoft.com/office/drawing/2014/main" id="{AEFEBB7E-7B44-6A42-8D3C-1647041E368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8331" name="Oval 68">
                  <a:extLst>
                    <a:ext uri="{FF2B5EF4-FFF2-40B4-BE49-F238E27FC236}">
                      <a16:creationId xmlns:a16="http://schemas.microsoft.com/office/drawing/2014/main" id="{4CCE2DF0-34C3-0446-8AA4-65BE415084F6}"/>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32" name="Line 11">
                  <a:extLst>
                    <a:ext uri="{FF2B5EF4-FFF2-40B4-BE49-F238E27FC236}">
                      <a16:creationId xmlns:a16="http://schemas.microsoft.com/office/drawing/2014/main" id="{CE058359-D082-6748-9AEF-7507132BF1FA}"/>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33" name="Rectangle 6">
                  <a:extLst>
                    <a:ext uri="{FF2B5EF4-FFF2-40B4-BE49-F238E27FC236}">
                      <a16:creationId xmlns:a16="http://schemas.microsoft.com/office/drawing/2014/main" id="{5F728635-65DE-FE4C-AF46-D4C3F8054A0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34" name="Rectangle 7">
                  <a:extLst>
                    <a:ext uri="{FF2B5EF4-FFF2-40B4-BE49-F238E27FC236}">
                      <a16:creationId xmlns:a16="http://schemas.microsoft.com/office/drawing/2014/main" id="{2654BD3C-044E-8B4C-9040-E2F43C6DCFE1}"/>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35" name="Line 8">
                  <a:extLst>
                    <a:ext uri="{FF2B5EF4-FFF2-40B4-BE49-F238E27FC236}">
                      <a16:creationId xmlns:a16="http://schemas.microsoft.com/office/drawing/2014/main" id="{DA7551F1-7513-644C-9C40-1C960B98ED1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36" name="Rectangle 17">
                  <a:extLst>
                    <a:ext uri="{FF2B5EF4-FFF2-40B4-BE49-F238E27FC236}">
                      <a16:creationId xmlns:a16="http://schemas.microsoft.com/office/drawing/2014/main" id="{0274C367-4AB2-DC45-B3B3-DDBC611E4EF2}"/>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37" name="Rectangle 67">
                  <a:extLst>
                    <a:ext uri="{FF2B5EF4-FFF2-40B4-BE49-F238E27FC236}">
                      <a16:creationId xmlns:a16="http://schemas.microsoft.com/office/drawing/2014/main" id="{3C81393A-5A9E-874B-BF45-A18469F7B14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8315" name="Oval 68">
                <a:extLst>
                  <a:ext uri="{FF2B5EF4-FFF2-40B4-BE49-F238E27FC236}">
                    <a16:creationId xmlns:a16="http://schemas.microsoft.com/office/drawing/2014/main" id="{5833AECF-74D0-0F4A-9B77-B01576A6F3BB}"/>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8280" name="Group 349">
              <a:extLst>
                <a:ext uri="{FF2B5EF4-FFF2-40B4-BE49-F238E27FC236}">
                  <a16:creationId xmlns:a16="http://schemas.microsoft.com/office/drawing/2014/main" id="{770A0510-85D0-DD41-8E9F-E4488F5F0E20}"/>
                </a:ext>
              </a:extLst>
            </p:cNvPr>
            <p:cNvGrpSpPr>
              <a:grpSpLocks/>
            </p:cNvGrpSpPr>
            <p:nvPr/>
          </p:nvGrpSpPr>
          <p:grpSpPr bwMode="auto">
            <a:xfrm>
              <a:off x="6956447" y="1421927"/>
              <a:ext cx="2103079" cy="1770116"/>
              <a:chOff x="2545121" y="1430283"/>
              <a:chExt cx="2103079" cy="1770116"/>
            </a:xfrm>
          </p:grpSpPr>
          <p:sp>
            <p:nvSpPr>
              <p:cNvPr id="138287" name="Freeform 32">
                <a:extLst>
                  <a:ext uri="{FF2B5EF4-FFF2-40B4-BE49-F238E27FC236}">
                    <a16:creationId xmlns:a16="http://schemas.microsoft.com/office/drawing/2014/main" id="{54C04230-0F55-7548-91C1-8E2F456A1BE5}"/>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8288" name="Group 357">
                <a:extLst>
                  <a:ext uri="{FF2B5EF4-FFF2-40B4-BE49-F238E27FC236}">
                    <a16:creationId xmlns:a16="http://schemas.microsoft.com/office/drawing/2014/main" id="{4AA8410A-1566-7747-8E7E-A20D0305754D}"/>
                  </a:ext>
                </a:extLst>
              </p:cNvPr>
              <p:cNvGrpSpPr>
                <a:grpSpLocks/>
              </p:cNvGrpSpPr>
              <p:nvPr/>
            </p:nvGrpSpPr>
            <p:grpSpPr bwMode="auto">
              <a:xfrm>
                <a:off x="2545121" y="1430283"/>
                <a:ext cx="2103079" cy="1236717"/>
                <a:chOff x="89349" y="1428587"/>
                <a:chExt cx="2103079" cy="1236717"/>
              </a:xfrm>
            </p:grpSpPr>
            <p:sp>
              <p:nvSpPr>
                <p:cNvPr id="138289" name="Line 14">
                  <a:extLst>
                    <a:ext uri="{FF2B5EF4-FFF2-40B4-BE49-F238E27FC236}">
                      <a16:creationId xmlns:a16="http://schemas.microsoft.com/office/drawing/2014/main" id="{BC618437-8794-E443-A302-CDAB4D4FF49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0" name="Line 15">
                  <a:extLst>
                    <a:ext uri="{FF2B5EF4-FFF2-40B4-BE49-F238E27FC236}">
                      <a16:creationId xmlns:a16="http://schemas.microsoft.com/office/drawing/2014/main" id="{3CD19492-A30E-194B-829A-6B63DA0BEC29}"/>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1" name="Line 11">
                  <a:extLst>
                    <a:ext uri="{FF2B5EF4-FFF2-40B4-BE49-F238E27FC236}">
                      <a16:creationId xmlns:a16="http://schemas.microsoft.com/office/drawing/2014/main" id="{A7D1B839-64DF-EF4F-AB24-6FCD3084BA1D}"/>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2" name="Rectangle 5">
                  <a:extLst>
                    <a:ext uri="{FF2B5EF4-FFF2-40B4-BE49-F238E27FC236}">
                      <a16:creationId xmlns:a16="http://schemas.microsoft.com/office/drawing/2014/main" id="{161B9CB0-1E6E-2749-AE56-F2E1941A94F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293" name="Rectangle 6">
                  <a:extLst>
                    <a:ext uri="{FF2B5EF4-FFF2-40B4-BE49-F238E27FC236}">
                      <a16:creationId xmlns:a16="http://schemas.microsoft.com/office/drawing/2014/main" id="{236DF737-8B12-1043-80ED-9B000F0EE46A}"/>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294" name="Rectangle 7">
                  <a:extLst>
                    <a:ext uri="{FF2B5EF4-FFF2-40B4-BE49-F238E27FC236}">
                      <a16:creationId xmlns:a16="http://schemas.microsoft.com/office/drawing/2014/main" id="{160F0563-6C11-6642-A50E-713CDE8EB9DE}"/>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295" name="Line 8">
                  <a:extLst>
                    <a:ext uri="{FF2B5EF4-FFF2-40B4-BE49-F238E27FC236}">
                      <a16:creationId xmlns:a16="http://schemas.microsoft.com/office/drawing/2014/main" id="{86693A3C-0648-5948-9B9A-58C648CB2977}"/>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6" name="Freeform 9">
                  <a:extLst>
                    <a:ext uri="{FF2B5EF4-FFF2-40B4-BE49-F238E27FC236}">
                      <a16:creationId xmlns:a16="http://schemas.microsoft.com/office/drawing/2014/main" id="{24A6E177-E235-154E-99C9-0DDF47C13C0D}"/>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97" name="Line 11">
                  <a:extLst>
                    <a:ext uri="{FF2B5EF4-FFF2-40B4-BE49-F238E27FC236}">
                      <a16:creationId xmlns:a16="http://schemas.microsoft.com/office/drawing/2014/main" id="{DDDC6D04-D6D6-8946-B653-CF967DDD8DB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8" name="Rectangle 17">
                  <a:extLst>
                    <a:ext uri="{FF2B5EF4-FFF2-40B4-BE49-F238E27FC236}">
                      <a16:creationId xmlns:a16="http://schemas.microsoft.com/office/drawing/2014/main" id="{9E9743DD-45CF-9343-B9EF-63BA8545D970}"/>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299" name="Rectangle 18">
                  <a:extLst>
                    <a:ext uri="{FF2B5EF4-FFF2-40B4-BE49-F238E27FC236}">
                      <a16:creationId xmlns:a16="http://schemas.microsoft.com/office/drawing/2014/main" id="{F712C706-CFAF-AE46-8B75-F53F7786DE6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8300" name="Rectangle 19">
                  <a:extLst>
                    <a:ext uri="{FF2B5EF4-FFF2-40B4-BE49-F238E27FC236}">
                      <a16:creationId xmlns:a16="http://schemas.microsoft.com/office/drawing/2014/main" id="{34E4524C-03AA-8842-9E56-86C081C22254}"/>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8301" name="Group 1">
                  <a:extLst>
                    <a:ext uri="{FF2B5EF4-FFF2-40B4-BE49-F238E27FC236}">
                      <a16:creationId xmlns:a16="http://schemas.microsoft.com/office/drawing/2014/main" id="{71FE86FA-3CF3-3348-9FA3-E07A5E07A5F2}"/>
                    </a:ext>
                  </a:extLst>
                </p:cNvPr>
                <p:cNvGrpSpPr>
                  <a:grpSpLocks/>
                </p:cNvGrpSpPr>
                <p:nvPr/>
              </p:nvGrpSpPr>
              <p:grpSpPr bwMode="auto">
                <a:xfrm>
                  <a:off x="316975" y="2208007"/>
                  <a:ext cx="305262" cy="215063"/>
                  <a:chOff x="990600" y="5638800"/>
                  <a:chExt cx="376238" cy="265113"/>
                </a:xfrm>
              </p:grpSpPr>
              <p:sp>
                <p:nvSpPr>
                  <p:cNvPr id="138311" name="Freeform 26">
                    <a:extLst>
                      <a:ext uri="{FF2B5EF4-FFF2-40B4-BE49-F238E27FC236}">
                        <a16:creationId xmlns:a16="http://schemas.microsoft.com/office/drawing/2014/main" id="{9C6F6EA2-F507-7F4F-BBAA-1836A837E51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8312" name="Freeform 28">
                    <a:extLst>
                      <a:ext uri="{FF2B5EF4-FFF2-40B4-BE49-F238E27FC236}">
                        <a16:creationId xmlns:a16="http://schemas.microsoft.com/office/drawing/2014/main" id="{BC02E975-8EE7-0845-872F-382B968F358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8302" name="Rectangle 29">
                  <a:extLst>
                    <a:ext uri="{FF2B5EF4-FFF2-40B4-BE49-F238E27FC236}">
                      <a16:creationId xmlns:a16="http://schemas.microsoft.com/office/drawing/2014/main" id="{FC734737-EE31-5843-8DD4-A5765CC588D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03" name="Rectangle 67">
                  <a:extLst>
                    <a:ext uri="{FF2B5EF4-FFF2-40B4-BE49-F238E27FC236}">
                      <a16:creationId xmlns:a16="http://schemas.microsoft.com/office/drawing/2014/main" id="{DCA75691-189E-B64A-83D5-16A85D06762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8304" name="Oval 68">
                  <a:extLst>
                    <a:ext uri="{FF2B5EF4-FFF2-40B4-BE49-F238E27FC236}">
                      <a16:creationId xmlns:a16="http://schemas.microsoft.com/office/drawing/2014/main" id="{260449C2-8F47-F04B-8B60-C4FAFB00B5D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305" name="Line 11">
                  <a:extLst>
                    <a:ext uri="{FF2B5EF4-FFF2-40B4-BE49-F238E27FC236}">
                      <a16:creationId xmlns:a16="http://schemas.microsoft.com/office/drawing/2014/main" id="{722F2DD8-1615-F74E-A2B9-6B2C827C8C5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06" name="Rectangle 6">
                  <a:extLst>
                    <a:ext uri="{FF2B5EF4-FFF2-40B4-BE49-F238E27FC236}">
                      <a16:creationId xmlns:a16="http://schemas.microsoft.com/office/drawing/2014/main" id="{5FD82B99-354D-D34F-9E38-B8CB94A7F776}"/>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07" name="Rectangle 7">
                  <a:extLst>
                    <a:ext uri="{FF2B5EF4-FFF2-40B4-BE49-F238E27FC236}">
                      <a16:creationId xmlns:a16="http://schemas.microsoft.com/office/drawing/2014/main" id="{2689ABA7-C9A9-174A-8FC5-42AC89C662D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08" name="Line 8">
                  <a:extLst>
                    <a:ext uri="{FF2B5EF4-FFF2-40B4-BE49-F238E27FC236}">
                      <a16:creationId xmlns:a16="http://schemas.microsoft.com/office/drawing/2014/main" id="{6AD182E6-5BBB-504C-BD59-A6E2748F066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09" name="Rectangle 17">
                  <a:extLst>
                    <a:ext uri="{FF2B5EF4-FFF2-40B4-BE49-F238E27FC236}">
                      <a16:creationId xmlns:a16="http://schemas.microsoft.com/office/drawing/2014/main" id="{DD9F3C6D-74A0-2648-9AD8-9DA3181FBD5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8310" name="Rectangle 67">
                  <a:extLst>
                    <a:ext uri="{FF2B5EF4-FFF2-40B4-BE49-F238E27FC236}">
                      <a16:creationId xmlns:a16="http://schemas.microsoft.com/office/drawing/2014/main" id="{CC4CA731-F7EC-944E-A9F4-F3BB5BB6CEC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8281" name="Line 13">
              <a:extLst>
                <a:ext uri="{FF2B5EF4-FFF2-40B4-BE49-F238E27FC236}">
                  <a16:creationId xmlns:a16="http://schemas.microsoft.com/office/drawing/2014/main" id="{85E3EED4-C201-A342-AB65-36345474B0CA}"/>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82" name="Oval 68">
              <a:extLst>
                <a:ext uri="{FF2B5EF4-FFF2-40B4-BE49-F238E27FC236}">
                  <a16:creationId xmlns:a16="http://schemas.microsoft.com/office/drawing/2014/main" id="{FEC56C14-FFB5-5546-AF1D-FA15339DB382}"/>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8283" name="Line 11">
              <a:extLst>
                <a:ext uri="{FF2B5EF4-FFF2-40B4-BE49-F238E27FC236}">
                  <a16:creationId xmlns:a16="http://schemas.microsoft.com/office/drawing/2014/main" id="{89956EAC-C0B9-E347-89BF-D4EF21A16073}"/>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84" name="Line 15">
              <a:extLst>
                <a:ext uri="{FF2B5EF4-FFF2-40B4-BE49-F238E27FC236}">
                  <a16:creationId xmlns:a16="http://schemas.microsoft.com/office/drawing/2014/main" id="{F676C23B-CB24-394C-91DD-9C090D188AE6}"/>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85" name="Rectangle 11">
              <a:extLst>
                <a:ext uri="{FF2B5EF4-FFF2-40B4-BE49-F238E27FC236}">
                  <a16:creationId xmlns:a16="http://schemas.microsoft.com/office/drawing/2014/main" id="{7C5BD398-F138-0148-A599-58EFD8D721F4}"/>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8286" name="Rectangle 41">
              <a:extLst>
                <a:ext uri="{FF2B5EF4-FFF2-40B4-BE49-F238E27FC236}">
                  <a16:creationId xmlns:a16="http://schemas.microsoft.com/office/drawing/2014/main" id="{A4A1C9A1-6353-BA42-AFF5-8815BCE46E06}"/>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38243" name="Straight Connector 121">
            <a:extLst>
              <a:ext uri="{FF2B5EF4-FFF2-40B4-BE49-F238E27FC236}">
                <a16:creationId xmlns:a16="http://schemas.microsoft.com/office/drawing/2014/main" id="{850FDF4B-BFD3-9144-A1CD-EA1E0EE0731D}"/>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4" name="Straight Connector 123">
            <a:extLst>
              <a:ext uri="{FF2B5EF4-FFF2-40B4-BE49-F238E27FC236}">
                <a16:creationId xmlns:a16="http://schemas.microsoft.com/office/drawing/2014/main" id="{0B91D468-3C3D-A84E-92E9-850DF1CBB75E}"/>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5" name="Straight Connector 125">
            <a:extLst>
              <a:ext uri="{FF2B5EF4-FFF2-40B4-BE49-F238E27FC236}">
                <a16:creationId xmlns:a16="http://schemas.microsoft.com/office/drawing/2014/main" id="{AA7BEA13-6071-8E49-9AE6-86A2C425B25C}"/>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6" name="Straight Connector 127">
            <a:extLst>
              <a:ext uri="{FF2B5EF4-FFF2-40B4-BE49-F238E27FC236}">
                <a16:creationId xmlns:a16="http://schemas.microsoft.com/office/drawing/2014/main" id="{45EED2DB-3FF7-E94B-9A14-070190CCAF20}"/>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7" name="Straight Connector 128">
            <a:extLst>
              <a:ext uri="{FF2B5EF4-FFF2-40B4-BE49-F238E27FC236}">
                <a16:creationId xmlns:a16="http://schemas.microsoft.com/office/drawing/2014/main" id="{F9845F3E-564E-1843-ADC1-E80F4D848556}"/>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8" name="Straight Connector 129">
            <a:extLst>
              <a:ext uri="{FF2B5EF4-FFF2-40B4-BE49-F238E27FC236}">
                <a16:creationId xmlns:a16="http://schemas.microsoft.com/office/drawing/2014/main" id="{1AD539A8-846E-D94D-B2F8-2091CD7136E6}"/>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49" name="Straight Connector 130">
            <a:extLst>
              <a:ext uri="{FF2B5EF4-FFF2-40B4-BE49-F238E27FC236}">
                <a16:creationId xmlns:a16="http://schemas.microsoft.com/office/drawing/2014/main" id="{9A223C52-57EF-2E48-A953-4ECB88C3103E}"/>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8250" name="Straight Connector 131">
            <a:extLst>
              <a:ext uri="{FF2B5EF4-FFF2-40B4-BE49-F238E27FC236}">
                <a16:creationId xmlns:a16="http://schemas.microsoft.com/office/drawing/2014/main" id="{F6EA8E47-475D-0548-BCBE-E17A5FEB63D8}"/>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38251" name="Group 129">
            <a:extLst>
              <a:ext uri="{FF2B5EF4-FFF2-40B4-BE49-F238E27FC236}">
                <a16:creationId xmlns:a16="http://schemas.microsoft.com/office/drawing/2014/main" id="{8E8A9E2B-0977-154A-ADDE-5F2EABD613C7}"/>
              </a:ext>
            </a:extLst>
          </p:cNvPr>
          <p:cNvGrpSpPr>
            <a:grpSpLocks/>
          </p:cNvGrpSpPr>
          <p:nvPr/>
        </p:nvGrpSpPr>
        <p:grpSpPr bwMode="auto">
          <a:xfrm>
            <a:off x="1668464" y="4595813"/>
            <a:ext cx="7704137" cy="1458912"/>
            <a:chOff x="540924" y="5341417"/>
            <a:chExt cx="7703792" cy="1459573"/>
          </a:xfrm>
        </p:grpSpPr>
        <p:grpSp>
          <p:nvGrpSpPr>
            <p:cNvPr id="138262" name="Group 130">
              <a:extLst>
                <a:ext uri="{FF2B5EF4-FFF2-40B4-BE49-F238E27FC236}">
                  <a16:creationId xmlns:a16="http://schemas.microsoft.com/office/drawing/2014/main" id="{0C461574-5AB7-7747-A5E6-F67E8B5DBE36}"/>
                </a:ext>
              </a:extLst>
            </p:cNvPr>
            <p:cNvGrpSpPr>
              <a:grpSpLocks/>
            </p:cNvGrpSpPr>
            <p:nvPr/>
          </p:nvGrpSpPr>
          <p:grpSpPr bwMode="auto">
            <a:xfrm>
              <a:off x="540924" y="5483399"/>
              <a:ext cx="4186520" cy="369888"/>
              <a:chOff x="459834" y="5636111"/>
              <a:chExt cx="7724364" cy="369888"/>
            </a:xfrm>
          </p:grpSpPr>
          <p:grpSp>
            <p:nvGrpSpPr>
              <p:cNvPr id="138272" name="Group 126">
                <a:extLst>
                  <a:ext uri="{FF2B5EF4-FFF2-40B4-BE49-F238E27FC236}">
                    <a16:creationId xmlns:a16="http://schemas.microsoft.com/office/drawing/2014/main" id="{2F1E95BA-9412-6B45-B4B4-9FE7DD4176AC}"/>
                  </a:ext>
                </a:extLst>
              </p:cNvPr>
              <p:cNvGrpSpPr>
                <a:grpSpLocks/>
              </p:cNvGrpSpPr>
              <p:nvPr/>
            </p:nvGrpSpPr>
            <p:grpSpPr bwMode="auto">
              <a:xfrm>
                <a:off x="459834" y="5636111"/>
                <a:ext cx="4625562" cy="369888"/>
                <a:chOff x="627033" y="5580840"/>
                <a:chExt cx="6230966" cy="369332"/>
              </a:xfrm>
            </p:grpSpPr>
            <p:sp>
              <p:nvSpPr>
                <p:cNvPr id="138274" name="Freeform 13">
                  <a:extLst>
                    <a:ext uri="{FF2B5EF4-FFF2-40B4-BE49-F238E27FC236}">
                      <a16:creationId xmlns:a16="http://schemas.microsoft.com/office/drawing/2014/main" id="{FD04191C-F5F1-3A49-A06E-DADD726397B2}"/>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75" name="TextBox 133">
                  <a:extLst>
                    <a:ext uri="{FF2B5EF4-FFF2-40B4-BE49-F238E27FC236}">
                      <a16:creationId xmlns:a16="http://schemas.microsoft.com/office/drawing/2014/main" id="{F7EBA84A-83D4-DE41-9A56-9067ECD24B50}"/>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38273" name="Freeform 13">
                <a:extLst>
                  <a:ext uri="{FF2B5EF4-FFF2-40B4-BE49-F238E27FC236}">
                    <a16:creationId xmlns:a16="http://schemas.microsoft.com/office/drawing/2014/main" id="{F9A1A1FF-4A2A-6541-BF0C-55AE480C677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38263" name="Group 126">
              <a:extLst>
                <a:ext uri="{FF2B5EF4-FFF2-40B4-BE49-F238E27FC236}">
                  <a16:creationId xmlns:a16="http://schemas.microsoft.com/office/drawing/2014/main" id="{D1D59B11-06E2-7F4F-A29D-A3CA8848C2F7}"/>
                </a:ext>
              </a:extLst>
            </p:cNvPr>
            <p:cNvGrpSpPr>
              <a:grpSpLocks/>
            </p:cNvGrpSpPr>
            <p:nvPr/>
          </p:nvGrpSpPr>
          <p:grpSpPr bwMode="auto">
            <a:xfrm>
              <a:off x="704890" y="6022997"/>
              <a:ext cx="7539826" cy="372353"/>
              <a:chOff x="1875990" y="5646260"/>
              <a:chExt cx="15186603" cy="371794"/>
            </a:xfrm>
          </p:grpSpPr>
          <p:sp>
            <p:nvSpPr>
              <p:cNvPr id="138270" name="Freeform 13">
                <a:extLst>
                  <a:ext uri="{FF2B5EF4-FFF2-40B4-BE49-F238E27FC236}">
                    <a16:creationId xmlns:a16="http://schemas.microsoft.com/office/drawing/2014/main" id="{95725DC5-F698-5843-97B7-40C821BD0F6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71" name="TextBox 133">
                <a:extLst>
                  <a:ext uri="{FF2B5EF4-FFF2-40B4-BE49-F238E27FC236}">
                    <a16:creationId xmlns:a16="http://schemas.microsoft.com/office/drawing/2014/main" id="{55E3227A-EB9C-CF4D-A7A4-9907025A5766}"/>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38264" name="Freeform 132">
              <a:extLst>
                <a:ext uri="{FF2B5EF4-FFF2-40B4-BE49-F238E27FC236}">
                  <a16:creationId xmlns:a16="http://schemas.microsoft.com/office/drawing/2014/main" id="{A52C946E-84F0-AE4F-A536-70B917908E3F}"/>
                </a:ext>
              </a:extLst>
            </p:cNvPr>
            <p:cNvSpPr>
              <a:spLocks/>
            </p:cNvSpPr>
            <p:nvPr/>
          </p:nvSpPr>
          <p:spPr bwMode="auto">
            <a:xfrm>
              <a:off x="1691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65" name="TextBox 133">
              <a:extLst>
                <a:ext uri="{FF2B5EF4-FFF2-40B4-BE49-F238E27FC236}">
                  <a16:creationId xmlns:a16="http://schemas.microsoft.com/office/drawing/2014/main" id="{CEBA03C6-1F1F-D046-AB5E-3A6217E38CA4}"/>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38266" name="Straight Arrow Connector 134">
              <a:extLst>
                <a:ext uri="{FF2B5EF4-FFF2-40B4-BE49-F238E27FC236}">
                  <a16:creationId xmlns:a16="http://schemas.microsoft.com/office/drawing/2014/main" id="{1D2D9ECE-F850-294D-875C-5C34F7143F81}"/>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38267" name="Group 135">
              <a:extLst>
                <a:ext uri="{FF2B5EF4-FFF2-40B4-BE49-F238E27FC236}">
                  <a16:creationId xmlns:a16="http://schemas.microsoft.com/office/drawing/2014/main" id="{97E41041-2A6C-6242-BA61-E0D730DEE9FF}"/>
                </a:ext>
              </a:extLst>
            </p:cNvPr>
            <p:cNvGrpSpPr>
              <a:grpSpLocks/>
            </p:cNvGrpSpPr>
            <p:nvPr/>
          </p:nvGrpSpPr>
          <p:grpSpPr bwMode="auto">
            <a:xfrm>
              <a:off x="4720530" y="5550276"/>
              <a:ext cx="3359528" cy="278849"/>
              <a:chOff x="1985680" y="5694160"/>
              <a:chExt cx="6198518" cy="278849"/>
            </a:xfrm>
          </p:grpSpPr>
          <p:sp>
            <p:nvSpPr>
              <p:cNvPr id="138268" name="Freeform 13">
                <a:extLst>
                  <a:ext uri="{FF2B5EF4-FFF2-40B4-BE49-F238E27FC236}">
                    <a16:creationId xmlns:a16="http://schemas.microsoft.com/office/drawing/2014/main" id="{4AF04EA1-1B69-1448-BA04-04F42B666FA6}"/>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269" name="Freeform 13">
                <a:extLst>
                  <a:ext uri="{FF2B5EF4-FFF2-40B4-BE49-F238E27FC236}">
                    <a16:creationId xmlns:a16="http://schemas.microsoft.com/office/drawing/2014/main" id="{41B20E2D-8CCB-6D4B-8590-9B8970B59296}"/>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38252" name="Group 2">
            <a:extLst>
              <a:ext uri="{FF2B5EF4-FFF2-40B4-BE49-F238E27FC236}">
                <a16:creationId xmlns:a16="http://schemas.microsoft.com/office/drawing/2014/main" id="{46ABE232-EDF0-E64A-A298-7B773948B7F1}"/>
              </a:ext>
            </a:extLst>
          </p:cNvPr>
          <p:cNvGrpSpPr>
            <a:grpSpLocks/>
          </p:cNvGrpSpPr>
          <p:nvPr/>
        </p:nvGrpSpPr>
        <p:grpSpPr bwMode="auto">
          <a:xfrm>
            <a:off x="1485901" y="1847851"/>
            <a:ext cx="8583613" cy="493713"/>
            <a:chOff x="571289" y="1847574"/>
            <a:chExt cx="8584276" cy="493509"/>
          </a:xfrm>
        </p:grpSpPr>
        <p:sp>
          <p:nvSpPr>
            <p:cNvPr id="138253" name="TextBox 1">
              <a:extLst>
                <a:ext uri="{FF2B5EF4-FFF2-40B4-BE49-F238E27FC236}">
                  <a16:creationId xmlns:a16="http://schemas.microsoft.com/office/drawing/2014/main" id="{04EC5FF6-11FE-074A-90A5-809967DC4560}"/>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8254" name="TextBox 144">
              <a:extLst>
                <a:ext uri="{FF2B5EF4-FFF2-40B4-BE49-F238E27FC236}">
                  <a16:creationId xmlns:a16="http://schemas.microsoft.com/office/drawing/2014/main" id="{29A66DA6-D9B2-6046-9DD1-6D7C6B926A2E}"/>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8255" name="TextBox 145">
              <a:extLst>
                <a:ext uri="{FF2B5EF4-FFF2-40B4-BE49-F238E27FC236}">
                  <a16:creationId xmlns:a16="http://schemas.microsoft.com/office/drawing/2014/main" id="{4E2553AB-B214-3346-8A72-538CF38F2569}"/>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56" name="TextBox 146">
              <a:extLst>
                <a:ext uri="{FF2B5EF4-FFF2-40B4-BE49-F238E27FC236}">
                  <a16:creationId xmlns:a16="http://schemas.microsoft.com/office/drawing/2014/main" id="{91B292DB-8A86-FC41-A2D2-F08E5458C447}"/>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57" name="TextBox 147">
              <a:extLst>
                <a:ext uri="{FF2B5EF4-FFF2-40B4-BE49-F238E27FC236}">
                  <a16:creationId xmlns:a16="http://schemas.microsoft.com/office/drawing/2014/main" id="{07553695-86B4-1E47-8EF4-C8D807623876}"/>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58" name="TextBox 148">
              <a:extLst>
                <a:ext uri="{FF2B5EF4-FFF2-40B4-BE49-F238E27FC236}">
                  <a16:creationId xmlns:a16="http://schemas.microsoft.com/office/drawing/2014/main" id="{85C03898-2440-D548-BAB8-5E5F53A250F9}"/>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59" name="TextBox 149">
              <a:extLst>
                <a:ext uri="{FF2B5EF4-FFF2-40B4-BE49-F238E27FC236}">
                  <a16:creationId xmlns:a16="http://schemas.microsoft.com/office/drawing/2014/main" id="{DC4C1004-556E-A543-A8D1-E5AAC1162E8B}"/>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60" name="TextBox 150">
              <a:extLst>
                <a:ext uri="{FF2B5EF4-FFF2-40B4-BE49-F238E27FC236}">
                  <a16:creationId xmlns:a16="http://schemas.microsoft.com/office/drawing/2014/main" id="{65AD3AC9-9DB6-1046-8A62-A290D0614212}"/>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8261" name="TextBox 151">
              <a:extLst>
                <a:ext uri="{FF2B5EF4-FFF2-40B4-BE49-F238E27FC236}">
                  <a16:creationId xmlns:a16="http://schemas.microsoft.com/office/drawing/2014/main" id="{A22C9A13-5EC9-194D-8F10-86E5E4B512F1}"/>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extBox 125">
            <a:extLst>
              <a:ext uri="{FF2B5EF4-FFF2-40B4-BE49-F238E27FC236}">
                <a16:creationId xmlns:a16="http://schemas.microsoft.com/office/drawing/2014/main" id="{2D2CA180-E468-3641-ACDE-112C3A9C15C3}"/>
              </a:ext>
            </a:extLst>
          </p:cNvPr>
          <p:cNvSpPr txBox="1">
            <a:spLocks noChangeArrowheads="1"/>
          </p:cNvSpPr>
          <p:nvPr/>
        </p:nvSpPr>
        <p:spPr bwMode="auto">
          <a:xfrm>
            <a:off x="7366000" y="6477001"/>
            <a:ext cx="2463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5.6 from the textbook ]</a:t>
            </a:r>
          </a:p>
        </p:txBody>
      </p:sp>
      <p:sp>
        <p:nvSpPr>
          <p:cNvPr id="82946" name="Title 1">
            <a:extLst>
              <a:ext uri="{FF2B5EF4-FFF2-40B4-BE49-F238E27FC236}">
                <a16:creationId xmlns:a16="http://schemas.microsoft.com/office/drawing/2014/main" id="{61A1C189-930C-A74D-BC85-54AB40C7381C}"/>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grpSp>
        <p:nvGrpSpPr>
          <p:cNvPr id="82947" name="Group 1">
            <a:extLst>
              <a:ext uri="{FF2B5EF4-FFF2-40B4-BE49-F238E27FC236}">
                <a16:creationId xmlns:a16="http://schemas.microsoft.com/office/drawing/2014/main" id="{3638C3DC-4759-4748-98DC-441995D274FC}"/>
              </a:ext>
            </a:extLst>
          </p:cNvPr>
          <p:cNvGrpSpPr>
            <a:grpSpLocks/>
          </p:cNvGrpSpPr>
          <p:nvPr/>
        </p:nvGrpSpPr>
        <p:grpSpPr bwMode="auto">
          <a:xfrm>
            <a:off x="3516314" y="2466976"/>
            <a:ext cx="4027487" cy="2182971"/>
            <a:chOff x="2601913" y="2466975"/>
            <a:chExt cx="4027487" cy="2182971"/>
          </a:xfrm>
        </p:grpSpPr>
        <p:sp>
          <p:nvSpPr>
            <p:cNvPr id="82948" name="Line 4">
              <a:extLst>
                <a:ext uri="{FF2B5EF4-FFF2-40B4-BE49-F238E27FC236}">
                  <a16:creationId xmlns:a16="http://schemas.microsoft.com/office/drawing/2014/main" id="{F49A6B01-9801-B64C-AF59-ACCB441E5828}"/>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49" name="Line 5">
              <a:extLst>
                <a:ext uri="{FF2B5EF4-FFF2-40B4-BE49-F238E27FC236}">
                  <a16:creationId xmlns:a16="http://schemas.microsoft.com/office/drawing/2014/main" id="{3E9BB874-7137-564C-87B1-E0D6D66857B9}"/>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0" name="Line 6">
              <a:extLst>
                <a:ext uri="{FF2B5EF4-FFF2-40B4-BE49-F238E27FC236}">
                  <a16:creationId xmlns:a16="http://schemas.microsoft.com/office/drawing/2014/main" id="{78B53272-DE04-A440-AE59-A8D57329358E}"/>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1" name="Freeform 7">
              <a:extLst>
                <a:ext uri="{FF2B5EF4-FFF2-40B4-BE49-F238E27FC236}">
                  <a16:creationId xmlns:a16="http://schemas.microsoft.com/office/drawing/2014/main" id="{BF5DBFAB-4FD9-4043-B325-BB2F146DB97F}"/>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52" name="Freeform 8">
              <a:extLst>
                <a:ext uri="{FF2B5EF4-FFF2-40B4-BE49-F238E27FC236}">
                  <a16:creationId xmlns:a16="http://schemas.microsoft.com/office/drawing/2014/main" id="{79B1BC9C-00E2-4A4F-8264-0A53E9058C75}"/>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53" name="Freeform 10">
              <a:extLst>
                <a:ext uri="{FF2B5EF4-FFF2-40B4-BE49-F238E27FC236}">
                  <a16:creationId xmlns:a16="http://schemas.microsoft.com/office/drawing/2014/main" id="{693BA34B-0E81-CF47-9522-6346E5DF8567}"/>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2954" name="Freeform 11">
              <a:extLst>
                <a:ext uri="{FF2B5EF4-FFF2-40B4-BE49-F238E27FC236}">
                  <a16:creationId xmlns:a16="http://schemas.microsoft.com/office/drawing/2014/main" id="{E8D9328D-1D3C-074A-B010-C4E2EDBCE58D}"/>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2955" name="Line 13">
              <a:extLst>
                <a:ext uri="{FF2B5EF4-FFF2-40B4-BE49-F238E27FC236}">
                  <a16:creationId xmlns:a16="http://schemas.microsoft.com/office/drawing/2014/main" id="{D95B52A0-20CA-9646-ACF6-A752410130F3}"/>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6" name="Line 14">
              <a:extLst>
                <a:ext uri="{FF2B5EF4-FFF2-40B4-BE49-F238E27FC236}">
                  <a16:creationId xmlns:a16="http://schemas.microsoft.com/office/drawing/2014/main" id="{2178CE11-6AE1-804D-8CD8-6083C758A91E}"/>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7" name="Freeform 18">
              <a:extLst>
                <a:ext uri="{FF2B5EF4-FFF2-40B4-BE49-F238E27FC236}">
                  <a16:creationId xmlns:a16="http://schemas.microsoft.com/office/drawing/2014/main" id="{F37FC694-8AD8-3549-B02B-16CE717ECCBF}"/>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2958" name="Line 19">
              <a:extLst>
                <a:ext uri="{FF2B5EF4-FFF2-40B4-BE49-F238E27FC236}">
                  <a16:creationId xmlns:a16="http://schemas.microsoft.com/office/drawing/2014/main" id="{8F8A747F-C5C2-4841-A25D-8EC7AC903FFB}"/>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9" name="Freeform 20">
              <a:extLst>
                <a:ext uri="{FF2B5EF4-FFF2-40B4-BE49-F238E27FC236}">
                  <a16:creationId xmlns:a16="http://schemas.microsoft.com/office/drawing/2014/main" id="{69B0C113-AE37-BE42-B68C-1EB19D113AE6}"/>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2960" name="Line 21">
              <a:extLst>
                <a:ext uri="{FF2B5EF4-FFF2-40B4-BE49-F238E27FC236}">
                  <a16:creationId xmlns:a16="http://schemas.microsoft.com/office/drawing/2014/main" id="{523B82FF-CE38-DC4F-BDAD-2FCE4D9B8B3A}"/>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1" name="Line 25">
              <a:extLst>
                <a:ext uri="{FF2B5EF4-FFF2-40B4-BE49-F238E27FC236}">
                  <a16:creationId xmlns:a16="http://schemas.microsoft.com/office/drawing/2014/main" id="{0A5353FE-CA18-534D-B468-88F1DAABD9FC}"/>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2" name="Rectangle 26">
              <a:extLst>
                <a:ext uri="{FF2B5EF4-FFF2-40B4-BE49-F238E27FC236}">
                  <a16:creationId xmlns:a16="http://schemas.microsoft.com/office/drawing/2014/main" id="{47B41DE9-C86F-844F-B908-658C66D66200}"/>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2963" name="Rectangle 27">
              <a:extLst>
                <a:ext uri="{FF2B5EF4-FFF2-40B4-BE49-F238E27FC236}">
                  <a16:creationId xmlns:a16="http://schemas.microsoft.com/office/drawing/2014/main" id="{2DEB7147-C48D-624F-8DAA-39DDBDA63284}"/>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2964" name="Freeform 29">
              <a:extLst>
                <a:ext uri="{FF2B5EF4-FFF2-40B4-BE49-F238E27FC236}">
                  <a16:creationId xmlns:a16="http://schemas.microsoft.com/office/drawing/2014/main" id="{4F0A6BA3-4F9A-D541-9A65-E04B1710B4A4}"/>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5" name="Freeform 34">
              <a:extLst>
                <a:ext uri="{FF2B5EF4-FFF2-40B4-BE49-F238E27FC236}">
                  <a16:creationId xmlns:a16="http://schemas.microsoft.com/office/drawing/2014/main" id="{B7DFFB63-85C0-5245-9FC3-3D7CB215EABC}"/>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6" name="Line 35">
              <a:extLst>
                <a:ext uri="{FF2B5EF4-FFF2-40B4-BE49-F238E27FC236}">
                  <a16:creationId xmlns:a16="http://schemas.microsoft.com/office/drawing/2014/main" id="{8E22A51E-FCA1-CB46-8220-50844A9B52C0}"/>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7" name="Freeform 40">
              <a:extLst>
                <a:ext uri="{FF2B5EF4-FFF2-40B4-BE49-F238E27FC236}">
                  <a16:creationId xmlns:a16="http://schemas.microsoft.com/office/drawing/2014/main" id="{8B95DDE8-2FA9-F045-9171-3D82CDFEC146}"/>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2968" name="Line 41">
              <a:extLst>
                <a:ext uri="{FF2B5EF4-FFF2-40B4-BE49-F238E27FC236}">
                  <a16:creationId xmlns:a16="http://schemas.microsoft.com/office/drawing/2014/main" id="{91ECD7D3-4C1E-0C45-8266-921D49B27160}"/>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9" name="Line 42">
              <a:extLst>
                <a:ext uri="{FF2B5EF4-FFF2-40B4-BE49-F238E27FC236}">
                  <a16:creationId xmlns:a16="http://schemas.microsoft.com/office/drawing/2014/main" id="{F5A4EA63-234D-6D42-BC3F-F8B0D0C0AA67}"/>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0" name="Freeform 44">
              <a:extLst>
                <a:ext uri="{FF2B5EF4-FFF2-40B4-BE49-F238E27FC236}">
                  <a16:creationId xmlns:a16="http://schemas.microsoft.com/office/drawing/2014/main" id="{2A10C954-66D9-6843-B577-3ABD337CE59B}"/>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2971" name="Line 45">
              <a:extLst>
                <a:ext uri="{FF2B5EF4-FFF2-40B4-BE49-F238E27FC236}">
                  <a16:creationId xmlns:a16="http://schemas.microsoft.com/office/drawing/2014/main" id="{515321B1-C445-1941-8EC3-E8AC38F34043}"/>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2" name="Freeform 46">
              <a:extLst>
                <a:ext uri="{FF2B5EF4-FFF2-40B4-BE49-F238E27FC236}">
                  <a16:creationId xmlns:a16="http://schemas.microsoft.com/office/drawing/2014/main" id="{B7870296-0E0F-7444-96B9-A57D4FDFA1A1}"/>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2973" name="Line 47">
              <a:extLst>
                <a:ext uri="{FF2B5EF4-FFF2-40B4-BE49-F238E27FC236}">
                  <a16:creationId xmlns:a16="http://schemas.microsoft.com/office/drawing/2014/main" id="{657A0CB9-42B4-FB42-AA5D-9CFA3D34B2B0}"/>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4" name="Freeform 51">
              <a:extLst>
                <a:ext uri="{FF2B5EF4-FFF2-40B4-BE49-F238E27FC236}">
                  <a16:creationId xmlns:a16="http://schemas.microsoft.com/office/drawing/2014/main" id="{9F2F30FE-BA1E-AC4A-9411-EE0D7482B540}"/>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5" name="Rectangle 52">
              <a:extLst>
                <a:ext uri="{FF2B5EF4-FFF2-40B4-BE49-F238E27FC236}">
                  <a16:creationId xmlns:a16="http://schemas.microsoft.com/office/drawing/2014/main" id="{A58D7595-C492-FC42-8472-4DDB2EC488A0}"/>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2976" name="Line 53">
              <a:extLst>
                <a:ext uri="{FF2B5EF4-FFF2-40B4-BE49-F238E27FC236}">
                  <a16:creationId xmlns:a16="http://schemas.microsoft.com/office/drawing/2014/main" id="{1590353A-3BCE-F648-8B35-B90B56B69ECB}"/>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7" name="Rectangle 55">
              <a:extLst>
                <a:ext uri="{FF2B5EF4-FFF2-40B4-BE49-F238E27FC236}">
                  <a16:creationId xmlns:a16="http://schemas.microsoft.com/office/drawing/2014/main" id="{23259638-9625-1D45-9103-B7A2315F889E}"/>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2978" name="AutoShape 56">
              <a:extLst>
                <a:ext uri="{FF2B5EF4-FFF2-40B4-BE49-F238E27FC236}">
                  <a16:creationId xmlns:a16="http://schemas.microsoft.com/office/drawing/2014/main" id="{03E56D2A-40AD-D045-AE0B-DB49897DCF2B}"/>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79" name="AutoShape 57">
              <a:extLst>
                <a:ext uri="{FF2B5EF4-FFF2-40B4-BE49-F238E27FC236}">
                  <a16:creationId xmlns:a16="http://schemas.microsoft.com/office/drawing/2014/main" id="{1434A811-D174-A34C-AAC2-47F36399B91C}"/>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80" name="AutoShape 59">
              <a:extLst>
                <a:ext uri="{FF2B5EF4-FFF2-40B4-BE49-F238E27FC236}">
                  <a16:creationId xmlns:a16="http://schemas.microsoft.com/office/drawing/2014/main" id="{BFBAF1BB-3E12-574A-8DDF-D5E87F0364EF}"/>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81" name="AutoShape 61">
              <a:extLst>
                <a:ext uri="{FF2B5EF4-FFF2-40B4-BE49-F238E27FC236}">
                  <a16:creationId xmlns:a16="http://schemas.microsoft.com/office/drawing/2014/main" id="{5E0C2F72-07BB-9449-ACC5-839CD95F6C22}"/>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82" name="Freeform 64">
              <a:extLst>
                <a:ext uri="{FF2B5EF4-FFF2-40B4-BE49-F238E27FC236}">
                  <a16:creationId xmlns:a16="http://schemas.microsoft.com/office/drawing/2014/main" id="{37E8AD7F-DEB8-D142-A7F4-278C5067FE67}"/>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2983" name="Freeform 65">
              <a:extLst>
                <a:ext uri="{FF2B5EF4-FFF2-40B4-BE49-F238E27FC236}">
                  <a16:creationId xmlns:a16="http://schemas.microsoft.com/office/drawing/2014/main" id="{D31D29CD-7B42-0E40-A1E1-82F3E40A418C}"/>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2984" name="Rectangle 54">
              <a:extLst>
                <a:ext uri="{FF2B5EF4-FFF2-40B4-BE49-F238E27FC236}">
                  <a16:creationId xmlns:a16="http://schemas.microsoft.com/office/drawing/2014/main" id="{03E539A4-1BA1-1542-BB69-91EE10A07563}"/>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Title 1">
            <a:extLst>
              <a:ext uri="{FF2B5EF4-FFF2-40B4-BE49-F238E27FC236}">
                <a16:creationId xmlns:a16="http://schemas.microsoft.com/office/drawing/2014/main" id="{0912CDF5-B0A1-A74E-BB2E-6333D9B3101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39266" name="Group 344">
            <a:extLst>
              <a:ext uri="{FF2B5EF4-FFF2-40B4-BE49-F238E27FC236}">
                <a16:creationId xmlns:a16="http://schemas.microsoft.com/office/drawing/2014/main" id="{57F9C9B7-B506-184E-8B1B-1BFCA4668148}"/>
              </a:ext>
            </a:extLst>
          </p:cNvPr>
          <p:cNvGrpSpPr>
            <a:grpSpLocks/>
          </p:cNvGrpSpPr>
          <p:nvPr/>
        </p:nvGrpSpPr>
        <p:grpSpPr bwMode="auto">
          <a:xfrm>
            <a:off x="1120775" y="1752601"/>
            <a:ext cx="8853488" cy="1787525"/>
            <a:chOff x="205979" y="1421927"/>
            <a:chExt cx="8853547" cy="1786829"/>
          </a:xfrm>
        </p:grpSpPr>
        <p:sp>
          <p:nvSpPr>
            <p:cNvPr id="139300" name="Line 14">
              <a:extLst>
                <a:ext uri="{FF2B5EF4-FFF2-40B4-BE49-F238E27FC236}">
                  <a16:creationId xmlns:a16="http://schemas.microsoft.com/office/drawing/2014/main" id="{760DD23E-B270-E144-A123-F51D30D2CFBA}"/>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9301" name="Group 346">
              <a:extLst>
                <a:ext uri="{FF2B5EF4-FFF2-40B4-BE49-F238E27FC236}">
                  <a16:creationId xmlns:a16="http://schemas.microsoft.com/office/drawing/2014/main" id="{65E69733-8E5B-BA4B-97C8-609C2140DA68}"/>
                </a:ext>
              </a:extLst>
            </p:cNvPr>
            <p:cNvGrpSpPr>
              <a:grpSpLocks/>
            </p:cNvGrpSpPr>
            <p:nvPr/>
          </p:nvGrpSpPr>
          <p:grpSpPr bwMode="auto">
            <a:xfrm>
              <a:off x="665216" y="1428587"/>
              <a:ext cx="2636625" cy="1236717"/>
              <a:chOff x="207935" y="1428587"/>
              <a:chExt cx="2636625" cy="1236717"/>
            </a:xfrm>
          </p:grpSpPr>
          <p:sp>
            <p:nvSpPr>
              <p:cNvPr id="139391" name="Line 14">
                <a:extLst>
                  <a:ext uri="{FF2B5EF4-FFF2-40B4-BE49-F238E27FC236}">
                    <a16:creationId xmlns:a16="http://schemas.microsoft.com/office/drawing/2014/main" id="{7AEE76C4-4603-2C4F-9B3A-D37128350B7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92" name="Line 15">
                <a:extLst>
                  <a:ext uri="{FF2B5EF4-FFF2-40B4-BE49-F238E27FC236}">
                    <a16:creationId xmlns:a16="http://schemas.microsoft.com/office/drawing/2014/main" id="{00666A12-66AB-2D4F-93CF-81381765C9E9}"/>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93" name="Rectangle 5">
                <a:extLst>
                  <a:ext uri="{FF2B5EF4-FFF2-40B4-BE49-F238E27FC236}">
                    <a16:creationId xmlns:a16="http://schemas.microsoft.com/office/drawing/2014/main" id="{AAD1E3BD-8C5E-AF41-8BD9-0A1A736BB28D}"/>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94" name="Rectangle 6">
                <a:extLst>
                  <a:ext uri="{FF2B5EF4-FFF2-40B4-BE49-F238E27FC236}">
                    <a16:creationId xmlns:a16="http://schemas.microsoft.com/office/drawing/2014/main" id="{32A58048-24C1-5844-AA44-8462F3AA25D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95" name="Rectangle 7">
                <a:extLst>
                  <a:ext uri="{FF2B5EF4-FFF2-40B4-BE49-F238E27FC236}">
                    <a16:creationId xmlns:a16="http://schemas.microsoft.com/office/drawing/2014/main" id="{0785D181-E6A3-A04E-9CC3-18409B905E81}"/>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96" name="Line 8">
                <a:extLst>
                  <a:ext uri="{FF2B5EF4-FFF2-40B4-BE49-F238E27FC236}">
                    <a16:creationId xmlns:a16="http://schemas.microsoft.com/office/drawing/2014/main" id="{0455A62B-B1AD-794B-AE30-EE704A67D5F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97" name="Freeform 9">
                <a:extLst>
                  <a:ext uri="{FF2B5EF4-FFF2-40B4-BE49-F238E27FC236}">
                    <a16:creationId xmlns:a16="http://schemas.microsoft.com/office/drawing/2014/main" id="{6347F69E-3BE3-8747-BA48-2703F1B575B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398" name="Line 11">
                <a:extLst>
                  <a:ext uri="{FF2B5EF4-FFF2-40B4-BE49-F238E27FC236}">
                    <a16:creationId xmlns:a16="http://schemas.microsoft.com/office/drawing/2014/main" id="{8F5CDE28-58F9-BF42-A53A-53AA533E4FB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99" name="Rectangle 17">
                <a:extLst>
                  <a:ext uri="{FF2B5EF4-FFF2-40B4-BE49-F238E27FC236}">
                    <a16:creationId xmlns:a16="http://schemas.microsoft.com/office/drawing/2014/main" id="{9CAB0173-472E-3D40-8358-A9CDCF03D01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400" name="Rectangle 18">
                <a:extLst>
                  <a:ext uri="{FF2B5EF4-FFF2-40B4-BE49-F238E27FC236}">
                    <a16:creationId xmlns:a16="http://schemas.microsoft.com/office/drawing/2014/main" id="{13D6F5BD-AEFB-194F-BF9D-941C10485DC3}"/>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9401" name="Rectangle 19">
                <a:extLst>
                  <a:ext uri="{FF2B5EF4-FFF2-40B4-BE49-F238E27FC236}">
                    <a16:creationId xmlns:a16="http://schemas.microsoft.com/office/drawing/2014/main" id="{16E81FCA-2975-8B41-A1FA-FE0E675EAF3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9402" name="Group 1">
                <a:extLst>
                  <a:ext uri="{FF2B5EF4-FFF2-40B4-BE49-F238E27FC236}">
                    <a16:creationId xmlns:a16="http://schemas.microsoft.com/office/drawing/2014/main" id="{82FEA6E8-47CA-4149-8297-D4FEC589CD47}"/>
                  </a:ext>
                </a:extLst>
              </p:cNvPr>
              <p:cNvGrpSpPr>
                <a:grpSpLocks/>
              </p:cNvGrpSpPr>
              <p:nvPr/>
            </p:nvGrpSpPr>
            <p:grpSpPr bwMode="auto">
              <a:xfrm>
                <a:off x="316975" y="2208007"/>
                <a:ext cx="305262" cy="215063"/>
                <a:chOff x="990600" y="5638800"/>
                <a:chExt cx="376238" cy="265113"/>
              </a:xfrm>
            </p:grpSpPr>
            <p:sp>
              <p:nvSpPr>
                <p:cNvPr id="139412" name="Freeform 26">
                  <a:extLst>
                    <a:ext uri="{FF2B5EF4-FFF2-40B4-BE49-F238E27FC236}">
                      <a16:creationId xmlns:a16="http://schemas.microsoft.com/office/drawing/2014/main" id="{D084AAFF-3CE2-164A-85F8-83F66AB2296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9413" name="Freeform 28">
                  <a:extLst>
                    <a:ext uri="{FF2B5EF4-FFF2-40B4-BE49-F238E27FC236}">
                      <a16:creationId xmlns:a16="http://schemas.microsoft.com/office/drawing/2014/main" id="{283B7225-1DD3-F046-9260-0928B0A28990}"/>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9403" name="Rectangle 29">
                <a:extLst>
                  <a:ext uri="{FF2B5EF4-FFF2-40B4-BE49-F238E27FC236}">
                    <a16:creationId xmlns:a16="http://schemas.microsoft.com/office/drawing/2014/main" id="{48268FE5-16CA-CD4A-818C-15530E15D05B}"/>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404" name="Rectangle 67">
                <a:extLst>
                  <a:ext uri="{FF2B5EF4-FFF2-40B4-BE49-F238E27FC236}">
                    <a16:creationId xmlns:a16="http://schemas.microsoft.com/office/drawing/2014/main" id="{2D82D937-D776-C049-9A08-977861028DA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9405" name="Oval 68">
                <a:extLst>
                  <a:ext uri="{FF2B5EF4-FFF2-40B4-BE49-F238E27FC236}">
                    <a16:creationId xmlns:a16="http://schemas.microsoft.com/office/drawing/2014/main" id="{C9911DD5-684B-5244-9086-0873F8827F4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406" name="Line 11">
                <a:extLst>
                  <a:ext uri="{FF2B5EF4-FFF2-40B4-BE49-F238E27FC236}">
                    <a16:creationId xmlns:a16="http://schemas.microsoft.com/office/drawing/2014/main" id="{AB6B994F-8319-FE41-8122-F376C7274FF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407" name="Rectangle 6">
                <a:extLst>
                  <a:ext uri="{FF2B5EF4-FFF2-40B4-BE49-F238E27FC236}">
                    <a16:creationId xmlns:a16="http://schemas.microsoft.com/office/drawing/2014/main" id="{88CAC72C-BD0F-3B4E-8554-869C7B808BE2}"/>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408" name="Rectangle 7">
                <a:extLst>
                  <a:ext uri="{FF2B5EF4-FFF2-40B4-BE49-F238E27FC236}">
                    <a16:creationId xmlns:a16="http://schemas.microsoft.com/office/drawing/2014/main" id="{4158E452-348B-FE46-AA34-9624C0984B63}"/>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409" name="Line 8">
                <a:extLst>
                  <a:ext uri="{FF2B5EF4-FFF2-40B4-BE49-F238E27FC236}">
                    <a16:creationId xmlns:a16="http://schemas.microsoft.com/office/drawing/2014/main" id="{CDF8D6AC-538F-4944-88F4-C8DB4F2A2D0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410" name="Rectangle 17">
                <a:extLst>
                  <a:ext uri="{FF2B5EF4-FFF2-40B4-BE49-F238E27FC236}">
                    <a16:creationId xmlns:a16="http://schemas.microsoft.com/office/drawing/2014/main" id="{0CAFF7AB-2BBB-2941-9378-5D849BACF021}"/>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411" name="Rectangle 67">
                <a:extLst>
                  <a:ext uri="{FF2B5EF4-FFF2-40B4-BE49-F238E27FC236}">
                    <a16:creationId xmlns:a16="http://schemas.microsoft.com/office/drawing/2014/main" id="{4986FC58-20DC-7944-94EF-CFE5E274234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39302" name="Group 347">
              <a:extLst>
                <a:ext uri="{FF2B5EF4-FFF2-40B4-BE49-F238E27FC236}">
                  <a16:creationId xmlns:a16="http://schemas.microsoft.com/office/drawing/2014/main" id="{413BEAC0-BA68-1842-9611-2AF04C81B3F8}"/>
                </a:ext>
              </a:extLst>
            </p:cNvPr>
            <p:cNvGrpSpPr>
              <a:grpSpLocks/>
            </p:cNvGrpSpPr>
            <p:nvPr/>
          </p:nvGrpSpPr>
          <p:grpSpPr bwMode="auto">
            <a:xfrm>
              <a:off x="2675436" y="1430283"/>
              <a:ext cx="2766082" cy="1778473"/>
              <a:chOff x="2522955" y="1430283"/>
              <a:chExt cx="2766082" cy="1778473"/>
            </a:xfrm>
          </p:grpSpPr>
          <p:sp>
            <p:nvSpPr>
              <p:cNvPr id="139364" name="Freeform 32">
                <a:extLst>
                  <a:ext uri="{FF2B5EF4-FFF2-40B4-BE49-F238E27FC236}">
                    <a16:creationId xmlns:a16="http://schemas.microsoft.com/office/drawing/2014/main" id="{327F1762-3C02-024F-BA2D-43E7A969D12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9365" name="Group 410">
                <a:extLst>
                  <a:ext uri="{FF2B5EF4-FFF2-40B4-BE49-F238E27FC236}">
                    <a16:creationId xmlns:a16="http://schemas.microsoft.com/office/drawing/2014/main" id="{97EDC42E-2D56-C24A-AB91-22ACF35FE353}"/>
                  </a:ext>
                </a:extLst>
              </p:cNvPr>
              <p:cNvGrpSpPr>
                <a:grpSpLocks/>
              </p:cNvGrpSpPr>
              <p:nvPr/>
            </p:nvGrpSpPr>
            <p:grpSpPr bwMode="auto">
              <a:xfrm>
                <a:off x="2545121" y="1430283"/>
                <a:ext cx="2743916" cy="1236717"/>
                <a:chOff x="89349" y="1428587"/>
                <a:chExt cx="2743916" cy="1236717"/>
              </a:xfrm>
            </p:grpSpPr>
            <p:sp>
              <p:nvSpPr>
                <p:cNvPr id="139367" name="Line 14">
                  <a:extLst>
                    <a:ext uri="{FF2B5EF4-FFF2-40B4-BE49-F238E27FC236}">
                      <a16:creationId xmlns:a16="http://schemas.microsoft.com/office/drawing/2014/main" id="{A274EB29-3AA3-6C4D-991C-CFE25528784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68" name="Line 15">
                  <a:extLst>
                    <a:ext uri="{FF2B5EF4-FFF2-40B4-BE49-F238E27FC236}">
                      <a16:creationId xmlns:a16="http://schemas.microsoft.com/office/drawing/2014/main" id="{D6888802-66D0-FC43-8E98-CA4352B68506}"/>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69" name="Line 11">
                  <a:extLst>
                    <a:ext uri="{FF2B5EF4-FFF2-40B4-BE49-F238E27FC236}">
                      <a16:creationId xmlns:a16="http://schemas.microsoft.com/office/drawing/2014/main" id="{96619CA3-72D2-D04C-9755-F03AA1CA0245}"/>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70" name="Rectangle 5">
                  <a:extLst>
                    <a:ext uri="{FF2B5EF4-FFF2-40B4-BE49-F238E27FC236}">
                      <a16:creationId xmlns:a16="http://schemas.microsoft.com/office/drawing/2014/main" id="{9C7727F3-62D9-D94C-836B-4B83331290AC}"/>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71" name="Rectangle 6">
                  <a:extLst>
                    <a:ext uri="{FF2B5EF4-FFF2-40B4-BE49-F238E27FC236}">
                      <a16:creationId xmlns:a16="http://schemas.microsoft.com/office/drawing/2014/main" id="{74395674-6B0F-F54B-A820-E67E456D1AAC}"/>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72" name="Rectangle 7">
                  <a:extLst>
                    <a:ext uri="{FF2B5EF4-FFF2-40B4-BE49-F238E27FC236}">
                      <a16:creationId xmlns:a16="http://schemas.microsoft.com/office/drawing/2014/main" id="{76EF332D-CB49-CE42-BEAB-9D4B93B3AAE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73" name="Line 8">
                  <a:extLst>
                    <a:ext uri="{FF2B5EF4-FFF2-40B4-BE49-F238E27FC236}">
                      <a16:creationId xmlns:a16="http://schemas.microsoft.com/office/drawing/2014/main" id="{7B37BEA3-ADBE-A345-BB69-81136A4D163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74" name="Freeform 9">
                  <a:extLst>
                    <a:ext uri="{FF2B5EF4-FFF2-40B4-BE49-F238E27FC236}">
                      <a16:creationId xmlns:a16="http://schemas.microsoft.com/office/drawing/2014/main" id="{063EE397-A1ED-2B4A-BC0C-7E09E533C35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375" name="Line 11">
                  <a:extLst>
                    <a:ext uri="{FF2B5EF4-FFF2-40B4-BE49-F238E27FC236}">
                      <a16:creationId xmlns:a16="http://schemas.microsoft.com/office/drawing/2014/main" id="{94702C64-3435-BB42-93A4-1E5E72FB4C72}"/>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76" name="Rectangle 17">
                  <a:extLst>
                    <a:ext uri="{FF2B5EF4-FFF2-40B4-BE49-F238E27FC236}">
                      <a16:creationId xmlns:a16="http://schemas.microsoft.com/office/drawing/2014/main" id="{C1A57077-54A1-1A4D-A67E-CEBAE184230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77" name="Rectangle 18">
                  <a:extLst>
                    <a:ext uri="{FF2B5EF4-FFF2-40B4-BE49-F238E27FC236}">
                      <a16:creationId xmlns:a16="http://schemas.microsoft.com/office/drawing/2014/main" id="{7D4494D5-F2C5-904D-826A-68046F9F4A4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9378" name="Rectangle 19">
                  <a:extLst>
                    <a:ext uri="{FF2B5EF4-FFF2-40B4-BE49-F238E27FC236}">
                      <a16:creationId xmlns:a16="http://schemas.microsoft.com/office/drawing/2014/main" id="{98108F27-4B76-D04B-A326-D88F8933C97E}"/>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9379" name="Group 1">
                  <a:extLst>
                    <a:ext uri="{FF2B5EF4-FFF2-40B4-BE49-F238E27FC236}">
                      <a16:creationId xmlns:a16="http://schemas.microsoft.com/office/drawing/2014/main" id="{351F4718-85F0-F441-B7EA-71859181FA85}"/>
                    </a:ext>
                  </a:extLst>
                </p:cNvPr>
                <p:cNvGrpSpPr>
                  <a:grpSpLocks/>
                </p:cNvGrpSpPr>
                <p:nvPr/>
              </p:nvGrpSpPr>
              <p:grpSpPr bwMode="auto">
                <a:xfrm>
                  <a:off x="316975" y="2208007"/>
                  <a:ext cx="305262" cy="215063"/>
                  <a:chOff x="990600" y="5638800"/>
                  <a:chExt cx="376238" cy="265113"/>
                </a:xfrm>
              </p:grpSpPr>
              <p:sp>
                <p:nvSpPr>
                  <p:cNvPr id="139389" name="Freeform 26">
                    <a:extLst>
                      <a:ext uri="{FF2B5EF4-FFF2-40B4-BE49-F238E27FC236}">
                        <a16:creationId xmlns:a16="http://schemas.microsoft.com/office/drawing/2014/main" id="{9A3A3D90-A327-0741-A303-6E859B17913C}"/>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9390" name="Freeform 28">
                    <a:extLst>
                      <a:ext uri="{FF2B5EF4-FFF2-40B4-BE49-F238E27FC236}">
                        <a16:creationId xmlns:a16="http://schemas.microsoft.com/office/drawing/2014/main" id="{28A4DC80-F7D8-1944-9651-7F14A48238D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9380" name="Rectangle 29">
                  <a:extLst>
                    <a:ext uri="{FF2B5EF4-FFF2-40B4-BE49-F238E27FC236}">
                      <a16:creationId xmlns:a16="http://schemas.microsoft.com/office/drawing/2014/main" id="{B0C0EF92-8704-7E41-B087-27AC4E7FE017}"/>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81" name="Rectangle 67">
                  <a:extLst>
                    <a:ext uri="{FF2B5EF4-FFF2-40B4-BE49-F238E27FC236}">
                      <a16:creationId xmlns:a16="http://schemas.microsoft.com/office/drawing/2014/main" id="{F0C12234-869F-5B42-A1E4-48292E5D594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9382" name="Oval 68">
                  <a:extLst>
                    <a:ext uri="{FF2B5EF4-FFF2-40B4-BE49-F238E27FC236}">
                      <a16:creationId xmlns:a16="http://schemas.microsoft.com/office/drawing/2014/main" id="{0D5AB026-2845-F541-92FB-CEE4F73C276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83" name="Line 11">
                  <a:extLst>
                    <a:ext uri="{FF2B5EF4-FFF2-40B4-BE49-F238E27FC236}">
                      <a16:creationId xmlns:a16="http://schemas.microsoft.com/office/drawing/2014/main" id="{53184F40-5873-224F-BE1A-C7D64A35FEEE}"/>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84" name="Rectangle 6">
                  <a:extLst>
                    <a:ext uri="{FF2B5EF4-FFF2-40B4-BE49-F238E27FC236}">
                      <a16:creationId xmlns:a16="http://schemas.microsoft.com/office/drawing/2014/main" id="{C23C805E-18C7-F84C-95CB-4FA2A815141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85" name="Rectangle 7">
                  <a:extLst>
                    <a:ext uri="{FF2B5EF4-FFF2-40B4-BE49-F238E27FC236}">
                      <a16:creationId xmlns:a16="http://schemas.microsoft.com/office/drawing/2014/main" id="{FA6E53A5-5A5E-1E48-95A8-E90E9F84942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86" name="Line 8">
                  <a:extLst>
                    <a:ext uri="{FF2B5EF4-FFF2-40B4-BE49-F238E27FC236}">
                      <a16:creationId xmlns:a16="http://schemas.microsoft.com/office/drawing/2014/main" id="{9AA3F4E9-98F8-5746-A395-74E6486390F1}"/>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87" name="Rectangle 17">
                  <a:extLst>
                    <a:ext uri="{FF2B5EF4-FFF2-40B4-BE49-F238E27FC236}">
                      <a16:creationId xmlns:a16="http://schemas.microsoft.com/office/drawing/2014/main" id="{E77FA3A5-215A-A74F-9FA2-32B36B9F1091}"/>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88" name="Rectangle 67">
                  <a:extLst>
                    <a:ext uri="{FF2B5EF4-FFF2-40B4-BE49-F238E27FC236}">
                      <a16:creationId xmlns:a16="http://schemas.microsoft.com/office/drawing/2014/main" id="{EA9B1CD1-8C38-104A-B7A0-A4F772014E7D}"/>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9366" name="Oval 68">
                <a:extLst>
                  <a:ext uri="{FF2B5EF4-FFF2-40B4-BE49-F238E27FC236}">
                    <a16:creationId xmlns:a16="http://schemas.microsoft.com/office/drawing/2014/main" id="{0AA1FB8A-AF8D-564C-BCB6-92869AB10DA6}"/>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9303" name="Group 348">
              <a:extLst>
                <a:ext uri="{FF2B5EF4-FFF2-40B4-BE49-F238E27FC236}">
                  <a16:creationId xmlns:a16="http://schemas.microsoft.com/office/drawing/2014/main" id="{0D4B40FC-1C3A-E34E-8518-733E2851B583}"/>
                </a:ext>
              </a:extLst>
            </p:cNvPr>
            <p:cNvGrpSpPr>
              <a:grpSpLocks/>
            </p:cNvGrpSpPr>
            <p:nvPr/>
          </p:nvGrpSpPr>
          <p:grpSpPr bwMode="auto">
            <a:xfrm>
              <a:off x="4800681" y="1421927"/>
              <a:ext cx="2817639" cy="1778473"/>
              <a:chOff x="2522955" y="1430283"/>
              <a:chExt cx="2817639" cy="1778473"/>
            </a:xfrm>
          </p:grpSpPr>
          <p:sp>
            <p:nvSpPr>
              <p:cNvPr id="139337" name="Freeform 32">
                <a:extLst>
                  <a:ext uri="{FF2B5EF4-FFF2-40B4-BE49-F238E27FC236}">
                    <a16:creationId xmlns:a16="http://schemas.microsoft.com/office/drawing/2014/main" id="{5DDF23B3-60B1-5045-AB6A-ACEB0580B1CD}"/>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9338" name="Group 383">
                <a:extLst>
                  <a:ext uri="{FF2B5EF4-FFF2-40B4-BE49-F238E27FC236}">
                    <a16:creationId xmlns:a16="http://schemas.microsoft.com/office/drawing/2014/main" id="{814CBF6D-D54E-0C44-AC5D-FD65158AFCC2}"/>
                  </a:ext>
                </a:extLst>
              </p:cNvPr>
              <p:cNvGrpSpPr>
                <a:grpSpLocks/>
              </p:cNvGrpSpPr>
              <p:nvPr/>
            </p:nvGrpSpPr>
            <p:grpSpPr bwMode="auto">
              <a:xfrm>
                <a:off x="2545121" y="1430283"/>
                <a:ext cx="2795473" cy="1236717"/>
                <a:chOff x="89349" y="1428587"/>
                <a:chExt cx="2795473" cy="1236717"/>
              </a:xfrm>
            </p:grpSpPr>
            <p:sp>
              <p:nvSpPr>
                <p:cNvPr id="139340" name="Line 14">
                  <a:extLst>
                    <a:ext uri="{FF2B5EF4-FFF2-40B4-BE49-F238E27FC236}">
                      <a16:creationId xmlns:a16="http://schemas.microsoft.com/office/drawing/2014/main" id="{B64294C4-1CA4-9246-AE1B-F5FA132E658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1" name="Line 15">
                  <a:extLst>
                    <a:ext uri="{FF2B5EF4-FFF2-40B4-BE49-F238E27FC236}">
                      <a16:creationId xmlns:a16="http://schemas.microsoft.com/office/drawing/2014/main" id="{1DCB2130-9EDB-4C42-A10F-6969F1548D33}"/>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2" name="Line 11">
                  <a:extLst>
                    <a:ext uri="{FF2B5EF4-FFF2-40B4-BE49-F238E27FC236}">
                      <a16:creationId xmlns:a16="http://schemas.microsoft.com/office/drawing/2014/main" id="{B947E662-6D53-694C-B45A-6E8545131AC5}"/>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3" name="Rectangle 5">
                  <a:extLst>
                    <a:ext uri="{FF2B5EF4-FFF2-40B4-BE49-F238E27FC236}">
                      <a16:creationId xmlns:a16="http://schemas.microsoft.com/office/drawing/2014/main" id="{A473D5AE-6632-6A46-ABB0-82B4F08FDF95}"/>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44" name="Rectangle 6">
                  <a:extLst>
                    <a:ext uri="{FF2B5EF4-FFF2-40B4-BE49-F238E27FC236}">
                      <a16:creationId xmlns:a16="http://schemas.microsoft.com/office/drawing/2014/main" id="{32F506EC-F465-D94F-A41C-3C74DDDF06F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45" name="Rectangle 7">
                  <a:extLst>
                    <a:ext uri="{FF2B5EF4-FFF2-40B4-BE49-F238E27FC236}">
                      <a16:creationId xmlns:a16="http://schemas.microsoft.com/office/drawing/2014/main" id="{493C65C9-BD82-E54B-8AF1-7FB0EC5D348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46" name="Line 8">
                  <a:extLst>
                    <a:ext uri="{FF2B5EF4-FFF2-40B4-BE49-F238E27FC236}">
                      <a16:creationId xmlns:a16="http://schemas.microsoft.com/office/drawing/2014/main" id="{00644C37-288A-3847-9D5B-63A7D395999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7" name="Freeform 9">
                  <a:extLst>
                    <a:ext uri="{FF2B5EF4-FFF2-40B4-BE49-F238E27FC236}">
                      <a16:creationId xmlns:a16="http://schemas.microsoft.com/office/drawing/2014/main" id="{587D7BA8-A325-DB41-BE4C-EB36871DBC99}"/>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348" name="Line 11">
                  <a:extLst>
                    <a:ext uri="{FF2B5EF4-FFF2-40B4-BE49-F238E27FC236}">
                      <a16:creationId xmlns:a16="http://schemas.microsoft.com/office/drawing/2014/main" id="{552F81CE-268A-3849-AE2C-0F5C8B45AD9D}"/>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49" name="Rectangle 17">
                  <a:extLst>
                    <a:ext uri="{FF2B5EF4-FFF2-40B4-BE49-F238E27FC236}">
                      <a16:creationId xmlns:a16="http://schemas.microsoft.com/office/drawing/2014/main" id="{ACE4D14A-E5A9-5A4F-A766-9E180F1999E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50" name="Rectangle 18">
                  <a:extLst>
                    <a:ext uri="{FF2B5EF4-FFF2-40B4-BE49-F238E27FC236}">
                      <a16:creationId xmlns:a16="http://schemas.microsoft.com/office/drawing/2014/main" id="{7AB2590F-77C2-9942-9602-3753D4D650C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9351" name="Rectangle 19">
                  <a:extLst>
                    <a:ext uri="{FF2B5EF4-FFF2-40B4-BE49-F238E27FC236}">
                      <a16:creationId xmlns:a16="http://schemas.microsoft.com/office/drawing/2014/main" id="{01AF592E-54E8-B54E-928F-2845C57B33B5}"/>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9352" name="Group 1">
                  <a:extLst>
                    <a:ext uri="{FF2B5EF4-FFF2-40B4-BE49-F238E27FC236}">
                      <a16:creationId xmlns:a16="http://schemas.microsoft.com/office/drawing/2014/main" id="{16C6EBF1-E7D1-3C45-9377-402CBBBC438B}"/>
                    </a:ext>
                  </a:extLst>
                </p:cNvPr>
                <p:cNvGrpSpPr>
                  <a:grpSpLocks/>
                </p:cNvGrpSpPr>
                <p:nvPr/>
              </p:nvGrpSpPr>
              <p:grpSpPr bwMode="auto">
                <a:xfrm>
                  <a:off x="316975" y="2208007"/>
                  <a:ext cx="305262" cy="215063"/>
                  <a:chOff x="990600" y="5638800"/>
                  <a:chExt cx="376238" cy="265113"/>
                </a:xfrm>
              </p:grpSpPr>
              <p:sp>
                <p:nvSpPr>
                  <p:cNvPr id="139362" name="Freeform 26">
                    <a:extLst>
                      <a:ext uri="{FF2B5EF4-FFF2-40B4-BE49-F238E27FC236}">
                        <a16:creationId xmlns:a16="http://schemas.microsoft.com/office/drawing/2014/main" id="{B2796054-D183-3548-9D1D-23850013086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9363" name="Freeform 28">
                    <a:extLst>
                      <a:ext uri="{FF2B5EF4-FFF2-40B4-BE49-F238E27FC236}">
                        <a16:creationId xmlns:a16="http://schemas.microsoft.com/office/drawing/2014/main" id="{0C32572B-182F-9C4D-9F2B-E44B11EC3E8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9353" name="Rectangle 29">
                  <a:extLst>
                    <a:ext uri="{FF2B5EF4-FFF2-40B4-BE49-F238E27FC236}">
                      <a16:creationId xmlns:a16="http://schemas.microsoft.com/office/drawing/2014/main" id="{ED61FECD-853E-E743-A25A-660BA657248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54" name="Rectangle 67">
                  <a:extLst>
                    <a:ext uri="{FF2B5EF4-FFF2-40B4-BE49-F238E27FC236}">
                      <a16:creationId xmlns:a16="http://schemas.microsoft.com/office/drawing/2014/main" id="{458E53BB-9EC2-7844-9887-E811AABE6651}"/>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9355" name="Oval 68">
                  <a:extLst>
                    <a:ext uri="{FF2B5EF4-FFF2-40B4-BE49-F238E27FC236}">
                      <a16:creationId xmlns:a16="http://schemas.microsoft.com/office/drawing/2014/main" id="{5A6C75E1-2DE0-E24B-B38E-DEE98B95953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56" name="Line 11">
                  <a:extLst>
                    <a:ext uri="{FF2B5EF4-FFF2-40B4-BE49-F238E27FC236}">
                      <a16:creationId xmlns:a16="http://schemas.microsoft.com/office/drawing/2014/main" id="{84278B49-CB8D-CC4D-84B1-2808F263DC8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57" name="Rectangle 6">
                  <a:extLst>
                    <a:ext uri="{FF2B5EF4-FFF2-40B4-BE49-F238E27FC236}">
                      <a16:creationId xmlns:a16="http://schemas.microsoft.com/office/drawing/2014/main" id="{A413B8DE-E24B-E74D-9FFC-1A0DCFDF48CD}"/>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58" name="Rectangle 7">
                  <a:extLst>
                    <a:ext uri="{FF2B5EF4-FFF2-40B4-BE49-F238E27FC236}">
                      <a16:creationId xmlns:a16="http://schemas.microsoft.com/office/drawing/2014/main" id="{22F6F244-5F0D-2A4C-9E08-13DD11863D5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59" name="Line 8">
                  <a:extLst>
                    <a:ext uri="{FF2B5EF4-FFF2-40B4-BE49-F238E27FC236}">
                      <a16:creationId xmlns:a16="http://schemas.microsoft.com/office/drawing/2014/main" id="{257D68E0-7BC4-BA40-B7D5-CBA82A6C056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60" name="Rectangle 17">
                  <a:extLst>
                    <a:ext uri="{FF2B5EF4-FFF2-40B4-BE49-F238E27FC236}">
                      <a16:creationId xmlns:a16="http://schemas.microsoft.com/office/drawing/2014/main" id="{9964B4DC-BD63-1D4E-95DD-6F9387B65A02}"/>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61" name="Rectangle 67">
                  <a:extLst>
                    <a:ext uri="{FF2B5EF4-FFF2-40B4-BE49-F238E27FC236}">
                      <a16:creationId xmlns:a16="http://schemas.microsoft.com/office/drawing/2014/main" id="{DFB534D5-BA3F-6947-80C6-471AB7763B1C}"/>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39339" name="Oval 68">
                <a:extLst>
                  <a:ext uri="{FF2B5EF4-FFF2-40B4-BE49-F238E27FC236}">
                    <a16:creationId xmlns:a16="http://schemas.microsoft.com/office/drawing/2014/main" id="{A658E6CF-A7BA-BC47-8F43-1976B5D3AA50}"/>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39304" name="Group 349">
              <a:extLst>
                <a:ext uri="{FF2B5EF4-FFF2-40B4-BE49-F238E27FC236}">
                  <a16:creationId xmlns:a16="http://schemas.microsoft.com/office/drawing/2014/main" id="{4A5F41E3-7DDA-DE41-9676-9C5F0EB5E04F}"/>
                </a:ext>
              </a:extLst>
            </p:cNvPr>
            <p:cNvGrpSpPr>
              <a:grpSpLocks/>
            </p:cNvGrpSpPr>
            <p:nvPr/>
          </p:nvGrpSpPr>
          <p:grpSpPr bwMode="auto">
            <a:xfrm>
              <a:off x="6956447" y="1421927"/>
              <a:ext cx="2103079" cy="1770116"/>
              <a:chOff x="2545121" y="1430283"/>
              <a:chExt cx="2103079" cy="1770116"/>
            </a:xfrm>
          </p:grpSpPr>
          <p:sp>
            <p:nvSpPr>
              <p:cNvPr id="139311" name="Freeform 32">
                <a:extLst>
                  <a:ext uri="{FF2B5EF4-FFF2-40B4-BE49-F238E27FC236}">
                    <a16:creationId xmlns:a16="http://schemas.microsoft.com/office/drawing/2014/main" id="{283B975D-D044-D74B-988C-0A419341AC0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39312" name="Group 357">
                <a:extLst>
                  <a:ext uri="{FF2B5EF4-FFF2-40B4-BE49-F238E27FC236}">
                    <a16:creationId xmlns:a16="http://schemas.microsoft.com/office/drawing/2014/main" id="{5BC71714-323A-4143-88DD-C1900B3467F3}"/>
                  </a:ext>
                </a:extLst>
              </p:cNvPr>
              <p:cNvGrpSpPr>
                <a:grpSpLocks/>
              </p:cNvGrpSpPr>
              <p:nvPr/>
            </p:nvGrpSpPr>
            <p:grpSpPr bwMode="auto">
              <a:xfrm>
                <a:off x="2545121" y="1430283"/>
                <a:ext cx="2103079" cy="1236717"/>
                <a:chOff x="89349" y="1428587"/>
                <a:chExt cx="2103079" cy="1236717"/>
              </a:xfrm>
            </p:grpSpPr>
            <p:sp>
              <p:nvSpPr>
                <p:cNvPr id="139313" name="Line 14">
                  <a:extLst>
                    <a:ext uri="{FF2B5EF4-FFF2-40B4-BE49-F238E27FC236}">
                      <a16:creationId xmlns:a16="http://schemas.microsoft.com/office/drawing/2014/main" id="{B405AFEA-AA01-3D4E-9D15-50AD00C5A216}"/>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14" name="Line 15">
                  <a:extLst>
                    <a:ext uri="{FF2B5EF4-FFF2-40B4-BE49-F238E27FC236}">
                      <a16:creationId xmlns:a16="http://schemas.microsoft.com/office/drawing/2014/main" id="{62C7AB0D-DADD-1743-8FB5-A28BEE6E6BB0}"/>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15" name="Line 11">
                  <a:extLst>
                    <a:ext uri="{FF2B5EF4-FFF2-40B4-BE49-F238E27FC236}">
                      <a16:creationId xmlns:a16="http://schemas.microsoft.com/office/drawing/2014/main" id="{F94B5D1C-B62B-F24A-97E7-5D28F626F83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16" name="Rectangle 5">
                  <a:extLst>
                    <a:ext uri="{FF2B5EF4-FFF2-40B4-BE49-F238E27FC236}">
                      <a16:creationId xmlns:a16="http://schemas.microsoft.com/office/drawing/2014/main" id="{E614DBA1-04F7-7547-9CD6-7C51299CC911}"/>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17" name="Rectangle 6">
                  <a:extLst>
                    <a:ext uri="{FF2B5EF4-FFF2-40B4-BE49-F238E27FC236}">
                      <a16:creationId xmlns:a16="http://schemas.microsoft.com/office/drawing/2014/main" id="{6C030341-0F38-F04A-B997-478CA67D14CC}"/>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18" name="Rectangle 7">
                  <a:extLst>
                    <a:ext uri="{FF2B5EF4-FFF2-40B4-BE49-F238E27FC236}">
                      <a16:creationId xmlns:a16="http://schemas.microsoft.com/office/drawing/2014/main" id="{3A56B89B-D02F-8148-A68C-8C2B509DC824}"/>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19" name="Line 8">
                  <a:extLst>
                    <a:ext uri="{FF2B5EF4-FFF2-40B4-BE49-F238E27FC236}">
                      <a16:creationId xmlns:a16="http://schemas.microsoft.com/office/drawing/2014/main" id="{C2988A87-8976-A54C-B181-5A2E586E9D2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20" name="Freeform 9">
                  <a:extLst>
                    <a:ext uri="{FF2B5EF4-FFF2-40B4-BE49-F238E27FC236}">
                      <a16:creationId xmlns:a16="http://schemas.microsoft.com/office/drawing/2014/main" id="{B649A4CB-D7B0-C64A-96E1-2D3399D2364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321" name="Line 11">
                  <a:extLst>
                    <a:ext uri="{FF2B5EF4-FFF2-40B4-BE49-F238E27FC236}">
                      <a16:creationId xmlns:a16="http://schemas.microsoft.com/office/drawing/2014/main" id="{75C22FF0-997C-6D4B-8B7F-C7B2C04401A9}"/>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22" name="Rectangle 17">
                  <a:extLst>
                    <a:ext uri="{FF2B5EF4-FFF2-40B4-BE49-F238E27FC236}">
                      <a16:creationId xmlns:a16="http://schemas.microsoft.com/office/drawing/2014/main" id="{68BB666E-D95F-6744-8007-924C1FC8539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23" name="Rectangle 18">
                  <a:extLst>
                    <a:ext uri="{FF2B5EF4-FFF2-40B4-BE49-F238E27FC236}">
                      <a16:creationId xmlns:a16="http://schemas.microsoft.com/office/drawing/2014/main" id="{E9009816-27A5-5648-8B05-997994B3869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39324" name="Rectangle 19">
                  <a:extLst>
                    <a:ext uri="{FF2B5EF4-FFF2-40B4-BE49-F238E27FC236}">
                      <a16:creationId xmlns:a16="http://schemas.microsoft.com/office/drawing/2014/main" id="{15BA20ED-58F3-824B-A8D7-BB8E2343F49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39325" name="Group 1">
                  <a:extLst>
                    <a:ext uri="{FF2B5EF4-FFF2-40B4-BE49-F238E27FC236}">
                      <a16:creationId xmlns:a16="http://schemas.microsoft.com/office/drawing/2014/main" id="{07725D47-CBC3-B84E-89FA-61064F86C265}"/>
                    </a:ext>
                  </a:extLst>
                </p:cNvPr>
                <p:cNvGrpSpPr>
                  <a:grpSpLocks/>
                </p:cNvGrpSpPr>
                <p:nvPr/>
              </p:nvGrpSpPr>
              <p:grpSpPr bwMode="auto">
                <a:xfrm>
                  <a:off x="316975" y="2208007"/>
                  <a:ext cx="305262" cy="215063"/>
                  <a:chOff x="990600" y="5638800"/>
                  <a:chExt cx="376238" cy="265113"/>
                </a:xfrm>
              </p:grpSpPr>
              <p:sp>
                <p:nvSpPr>
                  <p:cNvPr id="139335" name="Freeform 26">
                    <a:extLst>
                      <a:ext uri="{FF2B5EF4-FFF2-40B4-BE49-F238E27FC236}">
                        <a16:creationId xmlns:a16="http://schemas.microsoft.com/office/drawing/2014/main" id="{8CC33D12-2E2F-9C4C-A6D1-05CA36793AB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39336" name="Freeform 28">
                    <a:extLst>
                      <a:ext uri="{FF2B5EF4-FFF2-40B4-BE49-F238E27FC236}">
                        <a16:creationId xmlns:a16="http://schemas.microsoft.com/office/drawing/2014/main" id="{3C87B028-7BDE-484C-B516-69D90D4BB36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39326" name="Rectangle 29">
                  <a:extLst>
                    <a:ext uri="{FF2B5EF4-FFF2-40B4-BE49-F238E27FC236}">
                      <a16:creationId xmlns:a16="http://schemas.microsoft.com/office/drawing/2014/main" id="{D36D4467-E7F2-0648-B207-156B31568C83}"/>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27" name="Rectangle 67">
                  <a:extLst>
                    <a:ext uri="{FF2B5EF4-FFF2-40B4-BE49-F238E27FC236}">
                      <a16:creationId xmlns:a16="http://schemas.microsoft.com/office/drawing/2014/main" id="{7EF9E663-8E7A-0F48-9219-9B3AC9D2842A}"/>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39328" name="Oval 68">
                  <a:extLst>
                    <a:ext uri="{FF2B5EF4-FFF2-40B4-BE49-F238E27FC236}">
                      <a16:creationId xmlns:a16="http://schemas.microsoft.com/office/drawing/2014/main" id="{5C1CC5D8-CCA1-AF4D-9A0E-186FD1DD0A8F}"/>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29" name="Line 11">
                  <a:extLst>
                    <a:ext uri="{FF2B5EF4-FFF2-40B4-BE49-F238E27FC236}">
                      <a16:creationId xmlns:a16="http://schemas.microsoft.com/office/drawing/2014/main" id="{408078ED-CA82-CF46-BB23-3EDC6E45596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30" name="Rectangle 6">
                  <a:extLst>
                    <a:ext uri="{FF2B5EF4-FFF2-40B4-BE49-F238E27FC236}">
                      <a16:creationId xmlns:a16="http://schemas.microsoft.com/office/drawing/2014/main" id="{6DEC2196-D5B2-1943-A6A4-FEA548E1144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31" name="Rectangle 7">
                  <a:extLst>
                    <a:ext uri="{FF2B5EF4-FFF2-40B4-BE49-F238E27FC236}">
                      <a16:creationId xmlns:a16="http://schemas.microsoft.com/office/drawing/2014/main" id="{79929C70-6D3A-0E47-8176-145DFE3CB2AB}"/>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32" name="Line 8">
                  <a:extLst>
                    <a:ext uri="{FF2B5EF4-FFF2-40B4-BE49-F238E27FC236}">
                      <a16:creationId xmlns:a16="http://schemas.microsoft.com/office/drawing/2014/main" id="{FE2D753B-7211-2848-91DF-AB51DA61E6D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33" name="Rectangle 17">
                  <a:extLst>
                    <a:ext uri="{FF2B5EF4-FFF2-40B4-BE49-F238E27FC236}">
                      <a16:creationId xmlns:a16="http://schemas.microsoft.com/office/drawing/2014/main" id="{57C35E15-D371-9C44-A255-015A6E465BF1}"/>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39334" name="Rectangle 67">
                  <a:extLst>
                    <a:ext uri="{FF2B5EF4-FFF2-40B4-BE49-F238E27FC236}">
                      <a16:creationId xmlns:a16="http://schemas.microsoft.com/office/drawing/2014/main" id="{568979EE-12A6-4949-9915-49616323417C}"/>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39305" name="Line 13">
              <a:extLst>
                <a:ext uri="{FF2B5EF4-FFF2-40B4-BE49-F238E27FC236}">
                  <a16:creationId xmlns:a16="http://schemas.microsoft.com/office/drawing/2014/main" id="{33011E3C-832D-A841-B090-7F0595E40F37}"/>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6" name="Oval 68">
              <a:extLst>
                <a:ext uri="{FF2B5EF4-FFF2-40B4-BE49-F238E27FC236}">
                  <a16:creationId xmlns:a16="http://schemas.microsoft.com/office/drawing/2014/main" id="{88069E3F-A6A7-894B-802B-E8502E9E3492}"/>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39307" name="Line 11">
              <a:extLst>
                <a:ext uri="{FF2B5EF4-FFF2-40B4-BE49-F238E27FC236}">
                  <a16:creationId xmlns:a16="http://schemas.microsoft.com/office/drawing/2014/main" id="{58C42718-A935-0641-9445-391FA1A79105}"/>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8" name="Line 15">
              <a:extLst>
                <a:ext uri="{FF2B5EF4-FFF2-40B4-BE49-F238E27FC236}">
                  <a16:creationId xmlns:a16="http://schemas.microsoft.com/office/drawing/2014/main" id="{E5EF5DEC-0CBB-474A-A107-845F79E888EF}"/>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309" name="Rectangle 11">
              <a:extLst>
                <a:ext uri="{FF2B5EF4-FFF2-40B4-BE49-F238E27FC236}">
                  <a16:creationId xmlns:a16="http://schemas.microsoft.com/office/drawing/2014/main" id="{09061A36-E9B2-4A49-808B-EB2C1598327A}"/>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39310" name="Rectangle 41">
              <a:extLst>
                <a:ext uri="{FF2B5EF4-FFF2-40B4-BE49-F238E27FC236}">
                  <a16:creationId xmlns:a16="http://schemas.microsoft.com/office/drawing/2014/main" id="{F6BF7CC3-227F-B748-912B-286FD1B4B458}"/>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39267" name="Straight Connector 2">
            <a:extLst>
              <a:ext uri="{FF2B5EF4-FFF2-40B4-BE49-F238E27FC236}">
                <a16:creationId xmlns:a16="http://schemas.microsoft.com/office/drawing/2014/main" id="{F073038C-F0EA-EB4B-8B84-F96F37BC4B97}"/>
              </a:ext>
            </a:extLst>
          </p:cNvPr>
          <p:cNvCxnSpPr>
            <a:cxnSpLocks noChangeShapeType="1"/>
          </p:cNvCxnSpPr>
          <p:nvPr/>
        </p:nvCxnSpPr>
        <p:spPr bwMode="auto">
          <a:xfrm>
            <a:off x="2057400" y="197326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68" name="Straight Connector 121">
            <a:extLst>
              <a:ext uri="{FF2B5EF4-FFF2-40B4-BE49-F238E27FC236}">
                <a16:creationId xmlns:a16="http://schemas.microsoft.com/office/drawing/2014/main" id="{4C66F187-901B-C046-ABC2-B6D715F32C36}"/>
              </a:ext>
            </a:extLst>
          </p:cNvPr>
          <p:cNvCxnSpPr>
            <a:cxnSpLocks noChangeShapeType="1"/>
          </p:cNvCxnSpPr>
          <p:nvPr/>
        </p:nvCxnSpPr>
        <p:spPr bwMode="auto">
          <a:xfrm>
            <a:off x="2789238" y="197802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69" name="Straight Connector 122">
            <a:extLst>
              <a:ext uri="{FF2B5EF4-FFF2-40B4-BE49-F238E27FC236}">
                <a16:creationId xmlns:a16="http://schemas.microsoft.com/office/drawing/2014/main" id="{6162AD66-4953-954D-84E9-4B50343AE73C}"/>
              </a:ext>
            </a:extLst>
          </p:cNvPr>
          <p:cNvCxnSpPr>
            <a:cxnSpLocks noChangeShapeType="1"/>
          </p:cNvCxnSpPr>
          <p:nvPr/>
        </p:nvCxnSpPr>
        <p:spPr bwMode="auto">
          <a:xfrm>
            <a:off x="4208463" y="1965325"/>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0" name="Straight Connector 124">
            <a:extLst>
              <a:ext uri="{FF2B5EF4-FFF2-40B4-BE49-F238E27FC236}">
                <a16:creationId xmlns:a16="http://schemas.microsoft.com/office/drawing/2014/main" id="{A80BC925-BDF5-BA4E-8803-54EF51C692E2}"/>
              </a:ext>
            </a:extLst>
          </p:cNvPr>
          <p:cNvCxnSpPr>
            <a:cxnSpLocks noChangeShapeType="1"/>
          </p:cNvCxnSpPr>
          <p:nvPr/>
        </p:nvCxnSpPr>
        <p:spPr bwMode="auto">
          <a:xfrm>
            <a:off x="6340475" y="195897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1" name="Straight Connector 126">
            <a:extLst>
              <a:ext uri="{FF2B5EF4-FFF2-40B4-BE49-F238E27FC236}">
                <a16:creationId xmlns:a16="http://schemas.microsoft.com/office/drawing/2014/main" id="{C45519A2-7842-1F4A-B7D8-33453DF8D3AC}"/>
              </a:ext>
            </a:extLst>
          </p:cNvPr>
          <p:cNvCxnSpPr>
            <a:cxnSpLocks noChangeShapeType="1"/>
          </p:cNvCxnSpPr>
          <p:nvPr/>
        </p:nvCxnSpPr>
        <p:spPr bwMode="auto">
          <a:xfrm>
            <a:off x="8474075" y="196850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2" name="Straight Connector 128">
            <a:extLst>
              <a:ext uri="{FF2B5EF4-FFF2-40B4-BE49-F238E27FC236}">
                <a16:creationId xmlns:a16="http://schemas.microsoft.com/office/drawing/2014/main" id="{5EAD3024-BFD1-6A40-BD34-8995EB016F62}"/>
              </a:ext>
            </a:extLst>
          </p:cNvPr>
          <p:cNvCxnSpPr>
            <a:cxnSpLocks noChangeShapeType="1"/>
          </p:cNvCxnSpPr>
          <p:nvPr/>
        </p:nvCxnSpPr>
        <p:spPr bwMode="auto">
          <a:xfrm>
            <a:off x="4940301" y="198913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3" name="Straight Connector 129">
            <a:extLst>
              <a:ext uri="{FF2B5EF4-FFF2-40B4-BE49-F238E27FC236}">
                <a16:creationId xmlns:a16="http://schemas.microsoft.com/office/drawing/2014/main" id="{7E0A65DD-7665-D743-B3B5-AE35F078E1AF}"/>
              </a:ext>
            </a:extLst>
          </p:cNvPr>
          <p:cNvCxnSpPr>
            <a:cxnSpLocks noChangeShapeType="1"/>
          </p:cNvCxnSpPr>
          <p:nvPr/>
        </p:nvCxnSpPr>
        <p:spPr bwMode="auto">
          <a:xfrm>
            <a:off x="7072313" y="1981201"/>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39274" name="Straight Connector 130">
            <a:extLst>
              <a:ext uri="{FF2B5EF4-FFF2-40B4-BE49-F238E27FC236}">
                <a16:creationId xmlns:a16="http://schemas.microsoft.com/office/drawing/2014/main" id="{6FA16C85-E9A0-5F43-B666-B17438C1CC93}"/>
              </a:ext>
            </a:extLst>
          </p:cNvPr>
          <p:cNvCxnSpPr>
            <a:cxnSpLocks noChangeShapeType="1"/>
          </p:cNvCxnSpPr>
          <p:nvPr/>
        </p:nvCxnSpPr>
        <p:spPr bwMode="auto">
          <a:xfrm>
            <a:off x="9196388" y="1982788"/>
            <a:ext cx="531812"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39275" name="Group 167">
            <a:extLst>
              <a:ext uri="{FF2B5EF4-FFF2-40B4-BE49-F238E27FC236}">
                <a16:creationId xmlns:a16="http://schemas.microsoft.com/office/drawing/2014/main" id="{B43E31D3-8FA6-3D47-B8F2-948E7BB50A26}"/>
              </a:ext>
            </a:extLst>
          </p:cNvPr>
          <p:cNvGrpSpPr>
            <a:grpSpLocks/>
          </p:cNvGrpSpPr>
          <p:nvPr/>
        </p:nvGrpSpPr>
        <p:grpSpPr bwMode="auto">
          <a:xfrm>
            <a:off x="1485901" y="1847851"/>
            <a:ext cx="8583613" cy="493713"/>
            <a:chOff x="571289" y="1847574"/>
            <a:chExt cx="8584276" cy="493509"/>
          </a:xfrm>
        </p:grpSpPr>
        <p:sp>
          <p:nvSpPr>
            <p:cNvPr id="139291" name="TextBox 168">
              <a:extLst>
                <a:ext uri="{FF2B5EF4-FFF2-40B4-BE49-F238E27FC236}">
                  <a16:creationId xmlns:a16="http://schemas.microsoft.com/office/drawing/2014/main" id="{FFB75F2F-B61E-2E43-A0BF-F64B39FB8FB0}"/>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9292" name="TextBox 169">
              <a:extLst>
                <a:ext uri="{FF2B5EF4-FFF2-40B4-BE49-F238E27FC236}">
                  <a16:creationId xmlns:a16="http://schemas.microsoft.com/office/drawing/2014/main" id="{F6D9D6C6-0796-EB46-8694-D423DC6BFC9A}"/>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9293" name="TextBox 170">
              <a:extLst>
                <a:ext uri="{FF2B5EF4-FFF2-40B4-BE49-F238E27FC236}">
                  <a16:creationId xmlns:a16="http://schemas.microsoft.com/office/drawing/2014/main" id="{3F5A225E-A9D3-9443-88E2-F7535E36CC38}"/>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39294" name="TextBox 171">
              <a:extLst>
                <a:ext uri="{FF2B5EF4-FFF2-40B4-BE49-F238E27FC236}">
                  <a16:creationId xmlns:a16="http://schemas.microsoft.com/office/drawing/2014/main" id="{385756B0-1CDF-C249-BDA6-8CC5BE2981ED}"/>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5" name="TextBox 172">
              <a:extLst>
                <a:ext uri="{FF2B5EF4-FFF2-40B4-BE49-F238E27FC236}">
                  <a16:creationId xmlns:a16="http://schemas.microsoft.com/office/drawing/2014/main" id="{3D4E1EEA-6131-5442-BFF5-FBEE3B160F49}"/>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6" name="TextBox 173">
              <a:extLst>
                <a:ext uri="{FF2B5EF4-FFF2-40B4-BE49-F238E27FC236}">
                  <a16:creationId xmlns:a16="http://schemas.microsoft.com/office/drawing/2014/main" id="{CBC8EEE5-D009-774D-BDBF-76B725FB32E0}"/>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7" name="TextBox 174">
              <a:extLst>
                <a:ext uri="{FF2B5EF4-FFF2-40B4-BE49-F238E27FC236}">
                  <a16:creationId xmlns:a16="http://schemas.microsoft.com/office/drawing/2014/main" id="{01D5FAB5-6780-6C41-9657-C4A97E4793A1}"/>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8" name="TextBox 175">
              <a:extLst>
                <a:ext uri="{FF2B5EF4-FFF2-40B4-BE49-F238E27FC236}">
                  <a16:creationId xmlns:a16="http://schemas.microsoft.com/office/drawing/2014/main" id="{AEAD19F4-CA79-D74C-8810-46C9D6291015}"/>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39299" name="TextBox 176">
              <a:extLst>
                <a:ext uri="{FF2B5EF4-FFF2-40B4-BE49-F238E27FC236}">
                  <a16:creationId xmlns:a16="http://schemas.microsoft.com/office/drawing/2014/main" id="{EE96B3DA-AE19-A448-A6AF-919EDBD50316}"/>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grpSp>
        <p:nvGrpSpPr>
          <p:cNvPr id="139276" name="Group 177">
            <a:extLst>
              <a:ext uri="{FF2B5EF4-FFF2-40B4-BE49-F238E27FC236}">
                <a16:creationId xmlns:a16="http://schemas.microsoft.com/office/drawing/2014/main" id="{370B9790-0619-7D4C-876E-F261EC3AD945}"/>
              </a:ext>
            </a:extLst>
          </p:cNvPr>
          <p:cNvGrpSpPr>
            <a:grpSpLocks/>
          </p:cNvGrpSpPr>
          <p:nvPr/>
        </p:nvGrpSpPr>
        <p:grpSpPr bwMode="auto">
          <a:xfrm>
            <a:off x="1668464" y="4595813"/>
            <a:ext cx="7704137" cy="1458912"/>
            <a:chOff x="540924" y="5341417"/>
            <a:chExt cx="7703792" cy="1459573"/>
          </a:xfrm>
        </p:grpSpPr>
        <p:grpSp>
          <p:nvGrpSpPr>
            <p:cNvPr id="139277" name="Group 178">
              <a:extLst>
                <a:ext uri="{FF2B5EF4-FFF2-40B4-BE49-F238E27FC236}">
                  <a16:creationId xmlns:a16="http://schemas.microsoft.com/office/drawing/2014/main" id="{2175C1E3-F37E-3B4F-B35E-3A2F54DDFC02}"/>
                </a:ext>
              </a:extLst>
            </p:cNvPr>
            <p:cNvGrpSpPr>
              <a:grpSpLocks/>
            </p:cNvGrpSpPr>
            <p:nvPr/>
          </p:nvGrpSpPr>
          <p:grpSpPr bwMode="auto">
            <a:xfrm>
              <a:off x="540924" y="5483399"/>
              <a:ext cx="4186520" cy="369888"/>
              <a:chOff x="459834" y="5636111"/>
              <a:chExt cx="7724364" cy="369888"/>
            </a:xfrm>
          </p:grpSpPr>
          <p:grpSp>
            <p:nvGrpSpPr>
              <p:cNvPr id="139287" name="Group 126">
                <a:extLst>
                  <a:ext uri="{FF2B5EF4-FFF2-40B4-BE49-F238E27FC236}">
                    <a16:creationId xmlns:a16="http://schemas.microsoft.com/office/drawing/2014/main" id="{98D8E4C8-AFC6-B741-87DC-199974E55D60}"/>
                  </a:ext>
                </a:extLst>
              </p:cNvPr>
              <p:cNvGrpSpPr>
                <a:grpSpLocks/>
              </p:cNvGrpSpPr>
              <p:nvPr/>
            </p:nvGrpSpPr>
            <p:grpSpPr bwMode="auto">
              <a:xfrm>
                <a:off x="459834" y="5636111"/>
                <a:ext cx="4625562" cy="369888"/>
                <a:chOff x="627033" y="5580840"/>
                <a:chExt cx="6230966" cy="369332"/>
              </a:xfrm>
            </p:grpSpPr>
            <p:sp>
              <p:nvSpPr>
                <p:cNvPr id="139289" name="Freeform 13">
                  <a:extLst>
                    <a:ext uri="{FF2B5EF4-FFF2-40B4-BE49-F238E27FC236}">
                      <a16:creationId xmlns:a16="http://schemas.microsoft.com/office/drawing/2014/main" id="{A649CFBF-8DE6-E64F-BF84-58DA6625D1B2}"/>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290" name="TextBox 133">
                  <a:extLst>
                    <a:ext uri="{FF2B5EF4-FFF2-40B4-BE49-F238E27FC236}">
                      <a16:creationId xmlns:a16="http://schemas.microsoft.com/office/drawing/2014/main" id="{3CD157FF-7F6B-404A-B70A-9289CDF54EA4}"/>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39288" name="Freeform 13">
                <a:extLst>
                  <a:ext uri="{FF2B5EF4-FFF2-40B4-BE49-F238E27FC236}">
                    <a16:creationId xmlns:a16="http://schemas.microsoft.com/office/drawing/2014/main" id="{38F1DE11-CAEF-024A-A54D-68A55819167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39278" name="Group 126">
              <a:extLst>
                <a:ext uri="{FF2B5EF4-FFF2-40B4-BE49-F238E27FC236}">
                  <a16:creationId xmlns:a16="http://schemas.microsoft.com/office/drawing/2014/main" id="{91B8C624-E854-B440-A7BB-C210820C34F9}"/>
                </a:ext>
              </a:extLst>
            </p:cNvPr>
            <p:cNvGrpSpPr>
              <a:grpSpLocks/>
            </p:cNvGrpSpPr>
            <p:nvPr/>
          </p:nvGrpSpPr>
          <p:grpSpPr bwMode="auto">
            <a:xfrm>
              <a:off x="704890" y="6022997"/>
              <a:ext cx="7539826" cy="372353"/>
              <a:chOff x="1875990" y="5646260"/>
              <a:chExt cx="15186603" cy="371794"/>
            </a:xfrm>
          </p:grpSpPr>
          <p:sp>
            <p:nvSpPr>
              <p:cNvPr id="139285" name="Freeform 13">
                <a:extLst>
                  <a:ext uri="{FF2B5EF4-FFF2-40B4-BE49-F238E27FC236}">
                    <a16:creationId xmlns:a16="http://schemas.microsoft.com/office/drawing/2014/main" id="{780EA174-03AF-934F-BA78-CA695103A7C1}"/>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286" name="TextBox 133">
                <a:extLst>
                  <a:ext uri="{FF2B5EF4-FFF2-40B4-BE49-F238E27FC236}">
                    <a16:creationId xmlns:a16="http://schemas.microsoft.com/office/drawing/2014/main" id="{95B79EEA-9E2A-D740-9669-6B1837BC1E95}"/>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39279" name="Freeform 180">
              <a:extLst>
                <a:ext uri="{FF2B5EF4-FFF2-40B4-BE49-F238E27FC236}">
                  <a16:creationId xmlns:a16="http://schemas.microsoft.com/office/drawing/2014/main" id="{F7A60463-6547-634F-928F-F01CEA65120F}"/>
                </a:ext>
              </a:extLst>
            </p:cNvPr>
            <p:cNvSpPr>
              <a:spLocks/>
            </p:cNvSpPr>
            <p:nvPr/>
          </p:nvSpPr>
          <p:spPr bwMode="auto">
            <a:xfrm>
              <a:off x="1920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280" name="TextBox 181">
              <a:extLst>
                <a:ext uri="{FF2B5EF4-FFF2-40B4-BE49-F238E27FC236}">
                  <a16:creationId xmlns:a16="http://schemas.microsoft.com/office/drawing/2014/main" id="{1A75FD7D-A982-4E4C-854B-4DD45588BE81}"/>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39281" name="Straight Arrow Connector 182">
              <a:extLst>
                <a:ext uri="{FF2B5EF4-FFF2-40B4-BE49-F238E27FC236}">
                  <a16:creationId xmlns:a16="http://schemas.microsoft.com/office/drawing/2014/main" id="{258FBECC-149B-7C46-BB92-1271342D1A58}"/>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39282" name="Group 183">
              <a:extLst>
                <a:ext uri="{FF2B5EF4-FFF2-40B4-BE49-F238E27FC236}">
                  <a16:creationId xmlns:a16="http://schemas.microsoft.com/office/drawing/2014/main" id="{4CAB8B65-EA97-3641-9CFF-B999F9ACB8DB}"/>
                </a:ext>
              </a:extLst>
            </p:cNvPr>
            <p:cNvGrpSpPr>
              <a:grpSpLocks/>
            </p:cNvGrpSpPr>
            <p:nvPr/>
          </p:nvGrpSpPr>
          <p:grpSpPr bwMode="auto">
            <a:xfrm>
              <a:off x="4720530" y="5550276"/>
              <a:ext cx="3359528" cy="278849"/>
              <a:chOff x="1985680" y="5694160"/>
              <a:chExt cx="6198518" cy="278849"/>
            </a:xfrm>
          </p:grpSpPr>
          <p:sp>
            <p:nvSpPr>
              <p:cNvPr id="139283" name="Freeform 13">
                <a:extLst>
                  <a:ext uri="{FF2B5EF4-FFF2-40B4-BE49-F238E27FC236}">
                    <a16:creationId xmlns:a16="http://schemas.microsoft.com/office/drawing/2014/main" id="{06D8FE41-E170-6241-897A-411C39441979}"/>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284" name="Freeform 13">
                <a:extLst>
                  <a:ext uri="{FF2B5EF4-FFF2-40B4-BE49-F238E27FC236}">
                    <a16:creationId xmlns:a16="http://schemas.microsoft.com/office/drawing/2014/main" id="{6A34183D-6654-364B-BA03-84CD5CC2DB98}"/>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Tree>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Title 1">
            <a:extLst>
              <a:ext uri="{FF2B5EF4-FFF2-40B4-BE49-F238E27FC236}">
                <a16:creationId xmlns:a16="http://schemas.microsoft.com/office/drawing/2014/main" id="{B5AB0B08-DCB1-7846-9FF9-1144BBD01781}"/>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0290" name="Group 344">
            <a:extLst>
              <a:ext uri="{FF2B5EF4-FFF2-40B4-BE49-F238E27FC236}">
                <a16:creationId xmlns:a16="http://schemas.microsoft.com/office/drawing/2014/main" id="{B056B1AA-FDE8-1C4E-AE89-4535C1FB4057}"/>
              </a:ext>
            </a:extLst>
          </p:cNvPr>
          <p:cNvGrpSpPr>
            <a:grpSpLocks/>
          </p:cNvGrpSpPr>
          <p:nvPr/>
        </p:nvGrpSpPr>
        <p:grpSpPr bwMode="auto">
          <a:xfrm>
            <a:off x="1120775" y="1752601"/>
            <a:ext cx="8853488" cy="1787525"/>
            <a:chOff x="205979" y="1421927"/>
            <a:chExt cx="8853547" cy="1786829"/>
          </a:xfrm>
        </p:grpSpPr>
        <p:sp>
          <p:nvSpPr>
            <p:cNvPr id="140324" name="Line 14">
              <a:extLst>
                <a:ext uri="{FF2B5EF4-FFF2-40B4-BE49-F238E27FC236}">
                  <a16:creationId xmlns:a16="http://schemas.microsoft.com/office/drawing/2014/main" id="{98F0D27E-3637-874D-8A54-9715E12F6030}"/>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0325" name="Group 346">
              <a:extLst>
                <a:ext uri="{FF2B5EF4-FFF2-40B4-BE49-F238E27FC236}">
                  <a16:creationId xmlns:a16="http://schemas.microsoft.com/office/drawing/2014/main" id="{A506EB60-95BE-6F42-AC4B-4A6266E87CDB}"/>
                </a:ext>
              </a:extLst>
            </p:cNvPr>
            <p:cNvGrpSpPr>
              <a:grpSpLocks/>
            </p:cNvGrpSpPr>
            <p:nvPr/>
          </p:nvGrpSpPr>
          <p:grpSpPr bwMode="auto">
            <a:xfrm>
              <a:off x="665216" y="1428587"/>
              <a:ext cx="2636625" cy="1236717"/>
              <a:chOff x="207935" y="1428587"/>
              <a:chExt cx="2636625" cy="1236717"/>
            </a:xfrm>
          </p:grpSpPr>
          <p:sp>
            <p:nvSpPr>
              <p:cNvPr id="140415" name="Line 14">
                <a:extLst>
                  <a:ext uri="{FF2B5EF4-FFF2-40B4-BE49-F238E27FC236}">
                    <a16:creationId xmlns:a16="http://schemas.microsoft.com/office/drawing/2014/main" id="{34709571-9D54-BB49-9A14-0B79CE28A8A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16" name="Line 15">
                <a:extLst>
                  <a:ext uri="{FF2B5EF4-FFF2-40B4-BE49-F238E27FC236}">
                    <a16:creationId xmlns:a16="http://schemas.microsoft.com/office/drawing/2014/main" id="{5AE53446-F17E-8944-A8A8-5753FDFCBE8F}"/>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17" name="Rectangle 5">
                <a:extLst>
                  <a:ext uri="{FF2B5EF4-FFF2-40B4-BE49-F238E27FC236}">
                    <a16:creationId xmlns:a16="http://schemas.microsoft.com/office/drawing/2014/main" id="{FB1E733A-3768-9D40-AAC9-0A15E850E58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18" name="Rectangle 6">
                <a:extLst>
                  <a:ext uri="{FF2B5EF4-FFF2-40B4-BE49-F238E27FC236}">
                    <a16:creationId xmlns:a16="http://schemas.microsoft.com/office/drawing/2014/main" id="{AD99B74B-9BC4-C84D-A1D3-6060F5587259}"/>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19" name="Rectangle 7">
                <a:extLst>
                  <a:ext uri="{FF2B5EF4-FFF2-40B4-BE49-F238E27FC236}">
                    <a16:creationId xmlns:a16="http://schemas.microsoft.com/office/drawing/2014/main" id="{F1D9A5AA-B747-1246-9699-145CF94E858E}"/>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20" name="Line 8">
                <a:extLst>
                  <a:ext uri="{FF2B5EF4-FFF2-40B4-BE49-F238E27FC236}">
                    <a16:creationId xmlns:a16="http://schemas.microsoft.com/office/drawing/2014/main" id="{815B5982-4C44-1B4C-AEFE-FD703BC82219}"/>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1" name="Freeform 9">
                <a:extLst>
                  <a:ext uri="{FF2B5EF4-FFF2-40B4-BE49-F238E27FC236}">
                    <a16:creationId xmlns:a16="http://schemas.microsoft.com/office/drawing/2014/main" id="{56DDB7C4-71AB-114E-A06E-3522B86F506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422" name="Line 11">
                <a:extLst>
                  <a:ext uri="{FF2B5EF4-FFF2-40B4-BE49-F238E27FC236}">
                    <a16:creationId xmlns:a16="http://schemas.microsoft.com/office/drawing/2014/main" id="{203B29F8-B3B0-7145-AE9C-BA0C90BBC0C7}"/>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3" name="Rectangle 17">
                <a:extLst>
                  <a:ext uri="{FF2B5EF4-FFF2-40B4-BE49-F238E27FC236}">
                    <a16:creationId xmlns:a16="http://schemas.microsoft.com/office/drawing/2014/main" id="{6BA2E43F-7223-974B-AD28-40BB9F6C284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24" name="Rectangle 18">
                <a:extLst>
                  <a:ext uri="{FF2B5EF4-FFF2-40B4-BE49-F238E27FC236}">
                    <a16:creationId xmlns:a16="http://schemas.microsoft.com/office/drawing/2014/main" id="{B550C0E6-2D35-6D4C-A480-BB9C9EE88123}"/>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0425" name="Rectangle 19">
                <a:extLst>
                  <a:ext uri="{FF2B5EF4-FFF2-40B4-BE49-F238E27FC236}">
                    <a16:creationId xmlns:a16="http://schemas.microsoft.com/office/drawing/2014/main" id="{2B42135E-1DE3-8643-B54C-9C74909D5C1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0426" name="Group 1">
                <a:extLst>
                  <a:ext uri="{FF2B5EF4-FFF2-40B4-BE49-F238E27FC236}">
                    <a16:creationId xmlns:a16="http://schemas.microsoft.com/office/drawing/2014/main" id="{713230D0-049C-7B44-B7EB-632BA1D30A23}"/>
                  </a:ext>
                </a:extLst>
              </p:cNvPr>
              <p:cNvGrpSpPr>
                <a:grpSpLocks/>
              </p:cNvGrpSpPr>
              <p:nvPr/>
            </p:nvGrpSpPr>
            <p:grpSpPr bwMode="auto">
              <a:xfrm>
                <a:off x="316975" y="2208007"/>
                <a:ext cx="305262" cy="215063"/>
                <a:chOff x="990600" y="5638800"/>
                <a:chExt cx="376238" cy="265113"/>
              </a:xfrm>
            </p:grpSpPr>
            <p:sp>
              <p:nvSpPr>
                <p:cNvPr id="140436" name="Freeform 26">
                  <a:extLst>
                    <a:ext uri="{FF2B5EF4-FFF2-40B4-BE49-F238E27FC236}">
                      <a16:creationId xmlns:a16="http://schemas.microsoft.com/office/drawing/2014/main" id="{7D252231-A757-3349-9423-147DAC3C62DA}"/>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0437" name="Freeform 28">
                  <a:extLst>
                    <a:ext uri="{FF2B5EF4-FFF2-40B4-BE49-F238E27FC236}">
                      <a16:creationId xmlns:a16="http://schemas.microsoft.com/office/drawing/2014/main" id="{EE0C29F7-2112-A34D-961F-D25728A29067}"/>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0427" name="Rectangle 29">
                <a:extLst>
                  <a:ext uri="{FF2B5EF4-FFF2-40B4-BE49-F238E27FC236}">
                    <a16:creationId xmlns:a16="http://schemas.microsoft.com/office/drawing/2014/main" id="{82EA979E-EB76-AF4E-BECC-E2512DAFEC8D}"/>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28" name="Rectangle 67">
                <a:extLst>
                  <a:ext uri="{FF2B5EF4-FFF2-40B4-BE49-F238E27FC236}">
                    <a16:creationId xmlns:a16="http://schemas.microsoft.com/office/drawing/2014/main" id="{81994147-310F-9648-AC3B-54AF8D431765}"/>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0429" name="Oval 68">
                <a:extLst>
                  <a:ext uri="{FF2B5EF4-FFF2-40B4-BE49-F238E27FC236}">
                    <a16:creationId xmlns:a16="http://schemas.microsoft.com/office/drawing/2014/main" id="{F887A345-710B-9F43-945E-6B81D91192B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30" name="Line 11">
                <a:extLst>
                  <a:ext uri="{FF2B5EF4-FFF2-40B4-BE49-F238E27FC236}">
                    <a16:creationId xmlns:a16="http://schemas.microsoft.com/office/drawing/2014/main" id="{9C6FCB6B-760F-D743-A72A-59F4B4DE4EA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1" name="Rectangle 6">
                <a:extLst>
                  <a:ext uri="{FF2B5EF4-FFF2-40B4-BE49-F238E27FC236}">
                    <a16:creationId xmlns:a16="http://schemas.microsoft.com/office/drawing/2014/main" id="{0C7BCA84-5BEA-EF4B-BD4B-7042A731CB3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32" name="Rectangle 7">
                <a:extLst>
                  <a:ext uri="{FF2B5EF4-FFF2-40B4-BE49-F238E27FC236}">
                    <a16:creationId xmlns:a16="http://schemas.microsoft.com/office/drawing/2014/main" id="{7F87C344-7D5A-134C-A19E-6CC339D6ED7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33" name="Line 8">
                <a:extLst>
                  <a:ext uri="{FF2B5EF4-FFF2-40B4-BE49-F238E27FC236}">
                    <a16:creationId xmlns:a16="http://schemas.microsoft.com/office/drawing/2014/main" id="{E7D366E3-63E5-8D4A-B70E-FB617621B7A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4" name="Rectangle 17">
                <a:extLst>
                  <a:ext uri="{FF2B5EF4-FFF2-40B4-BE49-F238E27FC236}">
                    <a16:creationId xmlns:a16="http://schemas.microsoft.com/office/drawing/2014/main" id="{FAA4CA44-1E29-9E43-A2C4-BD64C1BF5FD9}"/>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35" name="Rectangle 67">
                <a:extLst>
                  <a:ext uri="{FF2B5EF4-FFF2-40B4-BE49-F238E27FC236}">
                    <a16:creationId xmlns:a16="http://schemas.microsoft.com/office/drawing/2014/main" id="{FCBAC973-8318-5842-B5DA-AAD82504255C}"/>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0326" name="Group 347">
              <a:extLst>
                <a:ext uri="{FF2B5EF4-FFF2-40B4-BE49-F238E27FC236}">
                  <a16:creationId xmlns:a16="http://schemas.microsoft.com/office/drawing/2014/main" id="{78571C6D-96A3-BF45-87CC-05FBD3DFE600}"/>
                </a:ext>
              </a:extLst>
            </p:cNvPr>
            <p:cNvGrpSpPr>
              <a:grpSpLocks/>
            </p:cNvGrpSpPr>
            <p:nvPr/>
          </p:nvGrpSpPr>
          <p:grpSpPr bwMode="auto">
            <a:xfrm>
              <a:off x="2675436" y="1430283"/>
              <a:ext cx="2766082" cy="1778473"/>
              <a:chOff x="2522955" y="1430283"/>
              <a:chExt cx="2766082" cy="1778473"/>
            </a:xfrm>
          </p:grpSpPr>
          <p:sp>
            <p:nvSpPr>
              <p:cNvPr id="140388" name="Freeform 32">
                <a:extLst>
                  <a:ext uri="{FF2B5EF4-FFF2-40B4-BE49-F238E27FC236}">
                    <a16:creationId xmlns:a16="http://schemas.microsoft.com/office/drawing/2014/main" id="{EFCE6F3F-E1B4-0F43-B546-BBBB65E62BF1}"/>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0389" name="Group 410">
                <a:extLst>
                  <a:ext uri="{FF2B5EF4-FFF2-40B4-BE49-F238E27FC236}">
                    <a16:creationId xmlns:a16="http://schemas.microsoft.com/office/drawing/2014/main" id="{E7B89C34-E5EB-974A-A60C-738907830B76}"/>
                  </a:ext>
                </a:extLst>
              </p:cNvPr>
              <p:cNvGrpSpPr>
                <a:grpSpLocks/>
              </p:cNvGrpSpPr>
              <p:nvPr/>
            </p:nvGrpSpPr>
            <p:grpSpPr bwMode="auto">
              <a:xfrm>
                <a:off x="2545121" y="1430283"/>
                <a:ext cx="2743916" cy="1236717"/>
                <a:chOff x="89349" y="1428587"/>
                <a:chExt cx="2743916" cy="1236717"/>
              </a:xfrm>
            </p:grpSpPr>
            <p:sp>
              <p:nvSpPr>
                <p:cNvPr id="140391" name="Line 14">
                  <a:extLst>
                    <a:ext uri="{FF2B5EF4-FFF2-40B4-BE49-F238E27FC236}">
                      <a16:creationId xmlns:a16="http://schemas.microsoft.com/office/drawing/2014/main" id="{9DBC1BA8-55B8-EF41-936D-6E0D054FDAB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2" name="Line 15">
                  <a:extLst>
                    <a:ext uri="{FF2B5EF4-FFF2-40B4-BE49-F238E27FC236}">
                      <a16:creationId xmlns:a16="http://schemas.microsoft.com/office/drawing/2014/main" id="{E6604403-333E-8543-B45F-F1E5AB6CA964}"/>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3" name="Line 11">
                  <a:extLst>
                    <a:ext uri="{FF2B5EF4-FFF2-40B4-BE49-F238E27FC236}">
                      <a16:creationId xmlns:a16="http://schemas.microsoft.com/office/drawing/2014/main" id="{21FD15B3-FC14-EF43-B7F0-887746AD7D1E}"/>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4" name="Rectangle 5">
                  <a:extLst>
                    <a:ext uri="{FF2B5EF4-FFF2-40B4-BE49-F238E27FC236}">
                      <a16:creationId xmlns:a16="http://schemas.microsoft.com/office/drawing/2014/main" id="{38C043C5-8A87-3E4E-80BD-A24E1B93D893}"/>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95" name="Rectangle 6">
                  <a:extLst>
                    <a:ext uri="{FF2B5EF4-FFF2-40B4-BE49-F238E27FC236}">
                      <a16:creationId xmlns:a16="http://schemas.microsoft.com/office/drawing/2014/main" id="{119D3AF0-58A4-FC48-B5A3-B9C1445FDF08}"/>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96" name="Rectangle 7">
                  <a:extLst>
                    <a:ext uri="{FF2B5EF4-FFF2-40B4-BE49-F238E27FC236}">
                      <a16:creationId xmlns:a16="http://schemas.microsoft.com/office/drawing/2014/main" id="{0FECF0C9-9AD7-8242-897D-F598ACF5A0E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97" name="Line 8">
                  <a:extLst>
                    <a:ext uri="{FF2B5EF4-FFF2-40B4-BE49-F238E27FC236}">
                      <a16:creationId xmlns:a16="http://schemas.microsoft.com/office/drawing/2014/main" id="{B947D06E-E75C-A04C-AEDF-DB638B2399C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8" name="Freeform 9">
                  <a:extLst>
                    <a:ext uri="{FF2B5EF4-FFF2-40B4-BE49-F238E27FC236}">
                      <a16:creationId xmlns:a16="http://schemas.microsoft.com/office/drawing/2014/main" id="{4AED5904-1350-7D41-BEB3-362C0F5DC0D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99" name="Line 11">
                  <a:extLst>
                    <a:ext uri="{FF2B5EF4-FFF2-40B4-BE49-F238E27FC236}">
                      <a16:creationId xmlns:a16="http://schemas.microsoft.com/office/drawing/2014/main" id="{D9BA6485-3C1B-8542-83BD-033FB75E6F4C}"/>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00" name="Rectangle 17">
                  <a:extLst>
                    <a:ext uri="{FF2B5EF4-FFF2-40B4-BE49-F238E27FC236}">
                      <a16:creationId xmlns:a16="http://schemas.microsoft.com/office/drawing/2014/main" id="{4E40A677-3E7C-3946-8045-B50180FC4FD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01" name="Rectangle 18">
                  <a:extLst>
                    <a:ext uri="{FF2B5EF4-FFF2-40B4-BE49-F238E27FC236}">
                      <a16:creationId xmlns:a16="http://schemas.microsoft.com/office/drawing/2014/main" id="{92A63282-7B75-3D40-B8F7-5A7E0364BAE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0402" name="Rectangle 19">
                  <a:extLst>
                    <a:ext uri="{FF2B5EF4-FFF2-40B4-BE49-F238E27FC236}">
                      <a16:creationId xmlns:a16="http://schemas.microsoft.com/office/drawing/2014/main" id="{A4326D52-0C3C-F742-80EC-748C0090B3BA}"/>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0403" name="Group 1">
                  <a:extLst>
                    <a:ext uri="{FF2B5EF4-FFF2-40B4-BE49-F238E27FC236}">
                      <a16:creationId xmlns:a16="http://schemas.microsoft.com/office/drawing/2014/main" id="{49685242-2528-9B44-822F-C032891E35D3}"/>
                    </a:ext>
                  </a:extLst>
                </p:cNvPr>
                <p:cNvGrpSpPr>
                  <a:grpSpLocks/>
                </p:cNvGrpSpPr>
                <p:nvPr/>
              </p:nvGrpSpPr>
              <p:grpSpPr bwMode="auto">
                <a:xfrm>
                  <a:off x="316975" y="2208007"/>
                  <a:ext cx="305262" cy="215063"/>
                  <a:chOff x="990600" y="5638800"/>
                  <a:chExt cx="376238" cy="265113"/>
                </a:xfrm>
              </p:grpSpPr>
              <p:sp>
                <p:nvSpPr>
                  <p:cNvPr id="140413" name="Freeform 26">
                    <a:extLst>
                      <a:ext uri="{FF2B5EF4-FFF2-40B4-BE49-F238E27FC236}">
                        <a16:creationId xmlns:a16="http://schemas.microsoft.com/office/drawing/2014/main" id="{DFEBAB16-9097-0D42-ADE0-11EE0069DB4D}"/>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0414" name="Freeform 28">
                    <a:extLst>
                      <a:ext uri="{FF2B5EF4-FFF2-40B4-BE49-F238E27FC236}">
                        <a16:creationId xmlns:a16="http://schemas.microsoft.com/office/drawing/2014/main" id="{5AA9F2EA-3827-734A-8D2E-455ED75B255D}"/>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0404" name="Rectangle 29">
                  <a:extLst>
                    <a:ext uri="{FF2B5EF4-FFF2-40B4-BE49-F238E27FC236}">
                      <a16:creationId xmlns:a16="http://schemas.microsoft.com/office/drawing/2014/main" id="{94F8F5A0-A8B2-9942-A5D8-9E87BE809A8F}"/>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05" name="Rectangle 67">
                  <a:extLst>
                    <a:ext uri="{FF2B5EF4-FFF2-40B4-BE49-F238E27FC236}">
                      <a16:creationId xmlns:a16="http://schemas.microsoft.com/office/drawing/2014/main" id="{F382390A-3A01-F04E-AA43-56F68AF5B4E9}"/>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0406" name="Oval 68">
                  <a:extLst>
                    <a:ext uri="{FF2B5EF4-FFF2-40B4-BE49-F238E27FC236}">
                      <a16:creationId xmlns:a16="http://schemas.microsoft.com/office/drawing/2014/main" id="{915F32A1-7EB4-3742-BBC9-16F4F1A9306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407" name="Line 11">
                  <a:extLst>
                    <a:ext uri="{FF2B5EF4-FFF2-40B4-BE49-F238E27FC236}">
                      <a16:creationId xmlns:a16="http://schemas.microsoft.com/office/drawing/2014/main" id="{2263446B-F08B-C743-A6B4-21E8694AA70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08" name="Rectangle 6">
                  <a:extLst>
                    <a:ext uri="{FF2B5EF4-FFF2-40B4-BE49-F238E27FC236}">
                      <a16:creationId xmlns:a16="http://schemas.microsoft.com/office/drawing/2014/main" id="{0821C594-6A7F-1246-8C06-0141A308950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09" name="Rectangle 7">
                  <a:extLst>
                    <a:ext uri="{FF2B5EF4-FFF2-40B4-BE49-F238E27FC236}">
                      <a16:creationId xmlns:a16="http://schemas.microsoft.com/office/drawing/2014/main" id="{37BD396C-141D-164C-BF14-4A5ADFD58D9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10" name="Line 8">
                  <a:extLst>
                    <a:ext uri="{FF2B5EF4-FFF2-40B4-BE49-F238E27FC236}">
                      <a16:creationId xmlns:a16="http://schemas.microsoft.com/office/drawing/2014/main" id="{47527179-BA0E-634F-A1F8-7377C38CE00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11" name="Rectangle 17">
                  <a:extLst>
                    <a:ext uri="{FF2B5EF4-FFF2-40B4-BE49-F238E27FC236}">
                      <a16:creationId xmlns:a16="http://schemas.microsoft.com/office/drawing/2014/main" id="{9025CB0E-1B40-1940-8CC6-8ADA5B0F82D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412" name="Rectangle 67">
                  <a:extLst>
                    <a:ext uri="{FF2B5EF4-FFF2-40B4-BE49-F238E27FC236}">
                      <a16:creationId xmlns:a16="http://schemas.microsoft.com/office/drawing/2014/main" id="{474DCDFD-A52A-C041-A3E1-1DDAF5F5E50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0390" name="Oval 68">
                <a:extLst>
                  <a:ext uri="{FF2B5EF4-FFF2-40B4-BE49-F238E27FC236}">
                    <a16:creationId xmlns:a16="http://schemas.microsoft.com/office/drawing/2014/main" id="{F168E7A0-A45A-2C4D-A00C-F5A742848978}"/>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0327" name="Group 348">
              <a:extLst>
                <a:ext uri="{FF2B5EF4-FFF2-40B4-BE49-F238E27FC236}">
                  <a16:creationId xmlns:a16="http://schemas.microsoft.com/office/drawing/2014/main" id="{5F62C335-9CB4-A74A-9156-2A5733FF9E12}"/>
                </a:ext>
              </a:extLst>
            </p:cNvPr>
            <p:cNvGrpSpPr>
              <a:grpSpLocks/>
            </p:cNvGrpSpPr>
            <p:nvPr/>
          </p:nvGrpSpPr>
          <p:grpSpPr bwMode="auto">
            <a:xfrm>
              <a:off x="4800681" y="1421927"/>
              <a:ext cx="2817639" cy="1778473"/>
              <a:chOff x="2522955" y="1430283"/>
              <a:chExt cx="2817639" cy="1778473"/>
            </a:xfrm>
          </p:grpSpPr>
          <p:sp>
            <p:nvSpPr>
              <p:cNvPr id="140361" name="Freeform 32">
                <a:extLst>
                  <a:ext uri="{FF2B5EF4-FFF2-40B4-BE49-F238E27FC236}">
                    <a16:creationId xmlns:a16="http://schemas.microsoft.com/office/drawing/2014/main" id="{2BCC67EA-DB86-054E-B4B3-F6A509B990F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0362" name="Group 383">
                <a:extLst>
                  <a:ext uri="{FF2B5EF4-FFF2-40B4-BE49-F238E27FC236}">
                    <a16:creationId xmlns:a16="http://schemas.microsoft.com/office/drawing/2014/main" id="{9299AAAD-3DE3-D54B-88F2-635C876DDABB}"/>
                  </a:ext>
                </a:extLst>
              </p:cNvPr>
              <p:cNvGrpSpPr>
                <a:grpSpLocks/>
              </p:cNvGrpSpPr>
              <p:nvPr/>
            </p:nvGrpSpPr>
            <p:grpSpPr bwMode="auto">
              <a:xfrm>
                <a:off x="2545121" y="1430283"/>
                <a:ext cx="2795473" cy="1236717"/>
                <a:chOff x="89349" y="1428587"/>
                <a:chExt cx="2795473" cy="1236717"/>
              </a:xfrm>
            </p:grpSpPr>
            <p:sp>
              <p:nvSpPr>
                <p:cNvPr id="140364" name="Line 14">
                  <a:extLst>
                    <a:ext uri="{FF2B5EF4-FFF2-40B4-BE49-F238E27FC236}">
                      <a16:creationId xmlns:a16="http://schemas.microsoft.com/office/drawing/2014/main" id="{240CDC9A-81F3-C44B-9D9F-813E8082793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5" name="Line 15">
                  <a:extLst>
                    <a:ext uri="{FF2B5EF4-FFF2-40B4-BE49-F238E27FC236}">
                      <a16:creationId xmlns:a16="http://schemas.microsoft.com/office/drawing/2014/main" id="{4D67370B-B598-EA45-A805-D5431CF2AB79}"/>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6" name="Line 11">
                  <a:extLst>
                    <a:ext uri="{FF2B5EF4-FFF2-40B4-BE49-F238E27FC236}">
                      <a16:creationId xmlns:a16="http://schemas.microsoft.com/office/drawing/2014/main" id="{CC5601E1-533A-3B4C-AC88-E471DA497734}"/>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7" name="Rectangle 5">
                  <a:extLst>
                    <a:ext uri="{FF2B5EF4-FFF2-40B4-BE49-F238E27FC236}">
                      <a16:creationId xmlns:a16="http://schemas.microsoft.com/office/drawing/2014/main" id="{888DBFED-B95A-C84D-BDF9-AF2158B1D3B8}"/>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68" name="Rectangle 6">
                  <a:extLst>
                    <a:ext uri="{FF2B5EF4-FFF2-40B4-BE49-F238E27FC236}">
                      <a16:creationId xmlns:a16="http://schemas.microsoft.com/office/drawing/2014/main" id="{113EB68A-0D44-8944-8B41-B266354BEF1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69" name="Rectangle 7">
                  <a:extLst>
                    <a:ext uri="{FF2B5EF4-FFF2-40B4-BE49-F238E27FC236}">
                      <a16:creationId xmlns:a16="http://schemas.microsoft.com/office/drawing/2014/main" id="{D24016F0-4220-2A45-8CD3-34120649D71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70" name="Line 8">
                  <a:extLst>
                    <a:ext uri="{FF2B5EF4-FFF2-40B4-BE49-F238E27FC236}">
                      <a16:creationId xmlns:a16="http://schemas.microsoft.com/office/drawing/2014/main" id="{F9C085A5-6E0B-FB4D-A394-20E9C5D30FEA}"/>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71" name="Freeform 9">
                  <a:extLst>
                    <a:ext uri="{FF2B5EF4-FFF2-40B4-BE49-F238E27FC236}">
                      <a16:creationId xmlns:a16="http://schemas.microsoft.com/office/drawing/2014/main" id="{03274296-2D6A-EA4E-AD4B-CCBE74034AA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72" name="Line 11">
                  <a:extLst>
                    <a:ext uri="{FF2B5EF4-FFF2-40B4-BE49-F238E27FC236}">
                      <a16:creationId xmlns:a16="http://schemas.microsoft.com/office/drawing/2014/main" id="{45CBF6A2-1C20-184C-8CEE-B244EB3B884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73" name="Rectangle 17">
                  <a:extLst>
                    <a:ext uri="{FF2B5EF4-FFF2-40B4-BE49-F238E27FC236}">
                      <a16:creationId xmlns:a16="http://schemas.microsoft.com/office/drawing/2014/main" id="{F69DC44A-95EE-3C46-8A5B-579E3B5EABE5}"/>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74" name="Rectangle 18">
                  <a:extLst>
                    <a:ext uri="{FF2B5EF4-FFF2-40B4-BE49-F238E27FC236}">
                      <a16:creationId xmlns:a16="http://schemas.microsoft.com/office/drawing/2014/main" id="{7157B37B-8DDE-5843-A62C-042CFD1C957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0375" name="Rectangle 19">
                  <a:extLst>
                    <a:ext uri="{FF2B5EF4-FFF2-40B4-BE49-F238E27FC236}">
                      <a16:creationId xmlns:a16="http://schemas.microsoft.com/office/drawing/2014/main" id="{A9CBCF20-51B3-9C47-8D99-2E1DB68BF4C3}"/>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0376" name="Group 1">
                  <a:extLst>
                    <a:ext uri="{FF2B5EF4-FFF2-40B4-BE49-F238E27FC236}">
                      <a16:creationId xmlns:a16="http://schemas.microsoft.com/office/drawing/2014/main" id="{22ABB331-C120-2B43-8CD9-0D00294C3C97}"/>
                    </a:ext>
                  </a:extLst>
                </p:cNvPr>
                <p:cNvGrpSpPr>
                  <a:grpSpLocks/>
                </p:cNvGrpSpPr>
                <p:nvPr/>
              </p:nvGrpSpPr>
              <p:grpSpPr bwMode="auto">
                <a:xfrm>
                  <a:off x="316975" y="2208007"/>
                  <a:ext cx="305262" cy="215063"/>
                  <a:chOff x="990600" y="5638800"/>
                  <a:chExt cx="376238" cy="265113"/>
                </a:xfrm>
              </p:grpSpPr>
              <p:sp>
                <p:nvSpPr>
                  <p:cNvPr id="140386" name="Freeform 26">
                    <a:extLst>
                      <a:ext uri="{FF2B5EF4-FFF2-40B4-BE49-F238E27FC236}">
                        <a16:creationId xmlns:a16="http://schemas.microsoft.com/office/drawing/2014/main" id="{29FC6CF8-DF18-344C-8DC5-C99AA87D795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0387" name="Freeform 28">
                    <a:extLst>
                      <a:ext uri="{FF2B5EF4-FFF2-40B4-BE49-F238E27FC236}">
                        <a16:creationId xmlns:a16="http://schemas.microsoft.com/office/drawing/2014/main" id="{C18A587D-0E9F-C946-A985-1201843573F0}"/>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0377" name="Rectangle 29">
                  <a:extLst>
                    <a:ext uri="{FF2B5EF4-FFF2-40B4-BE49-F238E27FC236}">
                      <a16:creationId xmlns:a16="http://schemas.microsoft.com/office/drawing/2014/main" id="{C460C9AD-B11D-7F4F-9CFB-A6675C53F1B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78" name="Rectangle 67">
                  <a:extLst>
                    <a:ext uri="{FF2B5EF4-FFF2-40B4-BE49-F238E27FC236}">
                      <a16:creationId xmlns:a16="http://schemas.microsoft.com/office/drawing/2014/main" id="{61A197DE-99B3-294E-B71D-FDEB2AA07DB7}"/>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0379" name="Oval 68">
                  <a:extLst>
                    <a:ext uri="{FF2B5EF4-FFF2-40B4-BE49-F238E27FC236}">
                      <a16:creationId xmlns:a16="http://schemas.microsoft.com/office/drawing/2014/main" id="{4CDD33CF-12F1-9042-9AE4-696B604CF73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80" name="Line 11">
                  <a:extLst>
                    <a:ext uri="{FF2B5EF4-FFF2-40B4-BE49-F238E27FC236}">
                      <a16:creationId xmlns:a16="http://schemas.microsoft.com/office/drawing/2014/main" id="{8F5F87DF-79D3-194C-BE81-EF1F650BFFF9}"/>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81" name="Rectangle 6">
                  <a:extLst>
                    <a:ext uri="{FF2B5EF4-FFF2-40B4-BE49-F238E27FC236}">
                      <a16:creationId xmlns:a16="http://schemas.microsoft.com/office/drawing/2014/main" id="{F2CDC09A-E8AE-5446-8639-F7990424550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82" name="Rectangle 7">
                  <a:extLst>
                    <a:ext uri="{FF2B5EF4-FFF2-40B4-BE49-F238E27FC236}">
                      <a16:creationId xmlns:a16="http://schemas.microsoft.com/office/drawing/2014/main" id="{A6302600-AF06-5842-AD59-FC2568D6153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83" name="Line 8">
                  <a:extLst>
                    <a:ext uri="{FF2B5EF4-FFF2-40B4-BE49-F238E27FC236}">
                      <a16:creationId xmlns:a16="http://schemas.microsoft.com/office/drawing/2014/main" id="{ED4C3031-CEFE-6B4B-93EC-C0C2908F2AD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84" name="Rectangle 17">
                  <a:extLst>
                    <a:ext uri="{FF2B5EF4-FFF2-40B4-BE49-F238E27FC236}">
                      <a16:creationId xmlns:a16="http://schemas.microsoft.com/office/drawing/2014/main" id="{AC60FB21-443C-704D-AF49-50C1E4555CA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85" name="Rectangle 67">
                  <a:extLst>
                    <a:ext uri="{FF2B5EF4-FFF2-40B4-BE49-F238E27FC236}">
                      <a16:creationId xmlns:a16="http://schemas.microsoft.com/office/drawing/2014/main" id="{EAF95FB1-B6FF-6C4C-9FD6-84C144AAE6A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0363" name="Oval 68">
                <a:extLst>
                  <a:ext uri="{FF2B5EF4-FFF2-40B4-BE49-F238E27FC236}">
                    <a16:creationId xmlns:a16="http://schemas.microsoft.com/office/drawing/2014/main" id="{8CA19438-E564-204F-AA5B-D222825AA88A}"/>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0328" name="Group 349">
              <a:extLst>
                <a:ext uri="{FF2B5EF4-FFF2-40B4-BE49-F238E27FC236}">
                  <a16:creationId xmlns:a16="http://schemas.microsoft.com/office/drawing/2014/main" id="{0C913B5F-7CE2-0744-8F2E-D0663372FAE8}"/>
                </a:ext>
              </a:extLst>
            </p:cNvPr>
            <p:cNvGrpSpPr>
              <a:grpSpLocks/>
            </p:cNvGrpSpPr>
            <p:nvPr/>
          </p:nvGrpSpPr>
          <p:grpSpPr bwMode="auto">
            <a:xfrm>
              <a:off x="6956447" y="1421927"/>
              <a:ext cx="2103079" cy="1770116"/>
              <a:chOff x="2545121" y="1430283"/>
              <a:chExt cx="2103079" cy="1770116"/>
            </a:xfrm>
          </p:grpSpPr>
          <p:sp>
            <p:nvSpPr>
              <p:cNvPr id="140335" name="Freeform 32">
                <a:extLst>
                  <a:ext uri="{FF2B5EF4-FFF2-40B4-BE49-F238E27FC236}">
                    <a16:creationId xmlns:a16="http://schemas.microsoft.com/office/drawing/2014/main" id="{FFB229A2-E2FC-6C4C-9092-18F0B54567D7}"/>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0336" name="Group 357">
                <a:extLst>
                  <a:ext uri="{FF2B5EF4-FFF2-40B4-BE49-F238E27FC236}">
                    <a16:creationId xmlns:a16="http://schemas.microsoft.com/office/drawing/2014/main" id="{EDBAD541-5D85-C244-87B8-5D0ED9F47587}"/>
                  </a:ext>
                </a:extLst>
              </p:cNvPr>
              <p:cNvGrpSpPr>
                <a:grpSpLocks/>
              </p:cNvGrpSpPr>
              <p:nvPr/>
            </p:nvGrpSpPr>
            <p:grpSpPr bwMode="auto">
              <a:xfrm>
                <a:off x="2545121" y="1430283"/>
                <a:ext cx="2103079" cy="1236717"/>
                <a:chOff x="89349" y="1428587"/>
                <a:chExt cx="2103079" cy="1236717"/>
              </a:xfrm>
            </p:grpSpPr>
            <p:sp>
              <p:nvSpPr>
                <p:cNvPr id="140337" name="Line 14">
                  <a:extLst>
                    <a:ext uri="{FF2B5EF4-FFF2-40B4-BE49-F238E27FC236}">
                      <a16:creationId xmlns:a16="http://schemas.microsoft.com/office/drawing/2014/main" id="{7175C281-9AF9-C241-9F0A-2DC22277784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8" name="Line 15">
                  <a:extLst>
                    <a:ext uri="{FF2B5EF4-FFF2-40B4-BE49-F238E27FC236}">
                      <a16:creationId xmlns:a16="http://schemas.microsoft.com/office/drawing/2014/main" id="{BC9ACC66-D9F3-F841-A958-0A9609D99428}"/>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9" name="Line 11">
                  <a:extLst>
                    <a:ext uri="{FF2B5EF4-FFF2-40B4-BE49-F238E27FC236}">
                      <a16:creationId xmlns:a16="http://schemas.microsoft.com/office/drawing/2014/main" id="{CCA000C6-0867-7246-9DC2-5DC5C820E7D3}"/>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0" name="Rectangle 5">
                  <a:extLst>
                    <a:ext uri="{FF2B5EF4-FFF2-40B4-BE49-F238E27FC236}">
                      <a16:creationId xmlns:a16="http://schemas.microsoft.com/office/drawing/2014/main" id="{2F4E1C5E-7D43-2D42-AD54-98565330901E}"/>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41" name="Rectangle 6">
                  <a:extLst>
                    <a:ext uri="{FF2B5EF4-FFF2-40B4-BE49-F238E27FC236}">
                      <a16:creationId xmlns:a16="http://schemas.microsoft.com/office/drawing/2014/main" id="{2E108AE5-7B28-1D4D-876B-1AF9392F4CC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42" name="Rectangle 7">
                  <a:extLst>
                    <a:ext uri="{FF2B5EF4-FFF2-40B4-BE49-F238E27FC236}">
                      <a16:creationId xmlns:a16="http://schemas.microsoft.com/office/drawing/2014/main" id="{F8E45732-7758-AB44-B143-897A359C7306}"/>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43" name="Line 8">
                  <a:extLst>
                    <a:ext uri="{FF2B5EF4-FFF2-40B4-BE49-F238E27FC236}">
                      <a16:creationId xmlns:a16="http://schemas.microsoft.com/office/drawing/2014/main" id="{7190ADD0-60BE-864E-8C5B-A213C7FD7ED0}"/>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4" name="Freeform 9">
                  <a:extLst>
                    <a:ext uri="{FF2B5EF4-FFF2-40B4-BE49-F238E27FC236}">
                      <a16:creationId xmlns:a16="http://schemas.microsoft.com/office/drawing/2014/main" id="{A4F7AFB8-C959-194D-9EC9-0BFEAE172C0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45" name="Line 11">
                  <a:extLst>
                    <a:ext uri="{FF2B5EF4-FFF2-40B4-BE49-F238E27FC236}">
                      <a16:creationId xmlns:a16="http://schemas.microsoft.com/office/drawing/2014/main" id="{D74F7963-CB31-7144-B1D9-669F1ED93558}"/>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6" name="Rectangle 17">
                  <a:extLst>
                    <a:ext uri="{FF2B5EF4-FFF2-40B4-BE49-F238E27FC236}">
                      <a16:creationId xmlns:a16="http://schemas.microsoft.com/office/drawing/2014/main" id="{F97F45ED-07C5-6F45-BF8A-78C97CE2BC06}"/>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47" name="Rectangle 18">
                  <a:extLst>
                    <a:ext uri="{FF2B5EF4-FFF2-40B4-BE49-F238E27FC236}">
                      <a16:creationId xmlns:a16="http://schemas.microsoft.com/office/drawing/2014/main" id="{CE41936E-7F70-D34E-B62D-208F29256E34}"/>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0348" name="Rectangle 19">
                  <a:extLst>
                    <a:ext uri="{FF2B5EF4-FFF2-40B4-BE49-F238E27FC236}">
                      <a16:creationId xmlns:a16="http://schemas.microsoft.com/office/drawing/2014/main" id="{83A76D7C-3326-804B-B159-E8FFED51176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0349" name="Group 1">
                  <a:extLst>
                    <a:ext uri="{FF2B5EF4-FFF2-40B4-BE49-F238E27FC236}">
                      <a16:creationId xmlns:a16="http://schemas.microsoft.com/office/drawing/2014/main" id="{51268053-F179-304A-8958-83AB447B14A4}"/>
                    </a:ext>
                  </a:extLst>
                </p:cNvPr>
                <p:cNvGrpSpPr>
                  <a:grpSpLocks/>
                </p:cNvGrpSpPr>
                <p:nvPr/>
              </p:nvGrpSpPr>
              <p:grpSpPr bwMode="auto">
                <a:xfrm>
                  <a:off x="316975" y="2208007"/>
                  <a:ext cx="305262" cy="215063"/>
                  <a:chOff x="990600" y="5638800"/>
                  <a:chExt cx="376238" cy="265113"/>
                </a:xfrm>
              </p:grpSpPr>
              <p:sp>
                <p:nvSpPr>
                  <p:cNvPr id="140359" name="Freeform 26">
                    <a:extLst>
                      <a:ext uri="{FF2B5EF4-FFF2-40B4-BE49-F238E27FC236}">
                        <a16:creationId xmlns:a16="http://schemas.microsoft.com/office/drawing/2014/main" id="{C3240A3D-3267-8B42-9227-8DA05F5139E1}"/>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0360" name="Freeform 28">
                    <a:extLst>
                      <a:ext uri="{FF2B5EF4-FFF2-40B4-BE49-F238E27FC236}">
                        <a16:creationId xmlns:a16="http://schemas.microsoft.com/office/drawing/2014/main" id="{B6924973-1773-C044-AB9D-62F3E6D06B1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0350" name="Rectangle 29">
                  <a:extLst>
                    <a:ext uri="{FF2B5EF4-FFF2-40B4-BE49-F238E27FC236}">
                      <a16:creationId xmlns:a16="http://schemas.microsoft.com/office/drawing/2014/main" id="{081D4E90-EEDC-9A40-8B1B-116E2BA2C252}"/>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51" name="Rectangle 67">
                  <a:extLst>
                    <a:ext uri="{FF2B5EF4-FFF2-40B4-BE49-F238E27FC236}">
                      <a16:creationId xmlns:a16="http://schemas.microsoft.com/office/drawing/2014/main" id="{39E5CAF5-577C-AC4D-9ED8-CA9510E2BF8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0352" name="Oval 68">
                  <a:extLst>
                    <a:ext uri="{FF2B5EF4-FFF2-40B4-BE49-F238E27FC236}">
                      <a16:creationId xmlns:a16="http://schemas.microsoft.com/office/drawing/2014/main" id="{717AA4FE-8FAB-B149-951C-829E6BA731EF}"/>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53" name="Line 11">
                  <a:extLst>
                    <a:ext uri="{FF2B5EF4-FFF2-40B4-BE49-F238E27FC236}">
                      <a16:creationId xmlns:a16="http://schemas.microsoft.com/office/drawing/2014/main" id="{C9166611-9074-6740-96C5-D3C07DCB4B3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4" name="Rectangle 6">
                  <a:extLst>
                    <a:ext uri="{FF2B5EF4-FFF2-40B4-BE49-F238E27FC236}">
                      <a16:creationId xmlns:a16="http://schemas.microsoft.com/office/drawing/2014/main" id="{219F274E-8111-4743-BB14-641A82FAC677}"/>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55" name="Rectangle 7">
                  <a:extLst>
                    <a:ext uri="{FF2B5EF4-FFF2-40B4-BE49-F238E27FC236}">
                      <a16:creationId xmlns:a16="http://schemas.microsoft.com/office/drawing/2014/main" id="{ECE1A378-95CB-E441-AFA2-D2D3C5F2AF24}"/>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56" name="Line 8">
                  <a:extLst>
                    <a:ext uri="{FF2B5EF4-FFF2-40B4-BE49-F238E27FC236}">
                      <a16:creationId xmlns:a16="http://schemas.microsoft.com/office/drawing/2014/main" id="{37F74607-972B-C143-B083-CF935584A87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7" name="Rectangle 17">
                  <a:extLst>
                    <a:ext uri="{FF2B5EF4-FFF2-40B4-BE49-F238E27FC236}">
                      <a16:creationId xmlns:a16="http://schemas.microsoft.com/office/drawing/2014/main" id="{78897AB4-9D25-CA40-B12A-B72E16C6611A}"/>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0358" name="Rectangle 67">
                  <a:extLst>
                    <a:ext uri="{FF2B5EF4-FFF2-40B4-BE49-F238E27FC236}">
                      <a16:creationId xmlns:a16="http://schemas.microsoft.com/office/drawing/2014/main" id="{1390A1A2-19C8-C046-9960-4C128CB8530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0329" name="Line 13">
              <a:extLst>
                <a:ext uri="{FF2B5EF4-FFF2-40B4-BE49-F238E27FC236}">
                  <a16:creationId xmlns:a16="http://schemas.microsoft.com/office/drawing/2014/main" id="{72B83EED-8C23-854C-B30E-B6A6E89F7765}"/>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0" name="Oval 68">
              <a:extLst>
                <a:ext uri="{FF2B5EF4-FFF2-40B4-BE49-F238E27FC236}">
                  <a16:creationId xmlns:a16="http://schemas.microsoft.com/office/drawing/2014/main" id="{B91B5D9C-2A1B-0248-BF12-E5532FE92EEB}"/>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0331" name="Line 11">
              <a:extLst>
                <a:ext uri="{FF2B5EF4-FFF2-40B4-BE49-F238E27FC236}">
                  <a16:creationId xmlns:a16="http://schemas.microsoft.com/office/drawing/2014/main" id="{E028ED6A-F557-E344-A27D-B4173CD55805}"/>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2" name="Line 15">
              <a:extLst>
                <a:ext uri="{FF2B5EF4-FFF2-40B4-BE49-F238E27FC236}">
                  <a16:creationId xmlns:a16="http://schemas.microsoft.com/office/drawing/2014/main" id="{0F341778-9AB8-BC47-B7C3-D13A1456CCB3}"/>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33" name="Rectangle 11">
              <a:extLst>
                <a:ext uri="{FF2B5EF4-FFF2-40B4-BE49-F238E27FC236}">
                  <a16:creationId xmlns:a16="http://schemas.microsoft.com/office/drawing/2014/main" id="{D63C73B6-2A8B-A44D-85A4-3A7B24014C2C}"/>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0334" name="Rectangle 41">
              <a:extLst>
                <a:ext uri="{FF2B5EF4-FFF2-40B4-BE49-F238E27FC236}">
                  <a16:creationId xmlns:a16="http://schemas.microsoft.com/office/drawing/2014/main" id="{ED9C2018-BD2A-FD4F-81C3-CCD30BA5A4A0}"/>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0291" name="Straight Connector 121">
            <a:extLst>
              <a:ext uri="{FF2B5EF4-FFF2-40B4-BE49-F238E27FC236}">
                <a16:creationId xmlns:a16="http://schemas.microsoft.com/office/drawing/2014/main" id="{5DB9D9CB-A67B-054B-98EA-197819AB3D4A}"/>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2" name="Straight Connector 123">
            <a:extLst>
              <a:ext uri="{FF2B5EF4-FFF2-40B4-BE49-F238E27FC236}">
                <a16:creationId xmlns:a16="http://schemas.microsoft.com/office/drawing/2014/main" id="{6F59D521-1294-474E-AFE9-5D9DC680AA4D}"/>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3" name="Straight Connector 125">
            <a:extLst>
              <a:ext uri="{FF2B5EF4-FFF2-40B4-BE49-F238E27FC236}">
                <a16:creationId xmlns:a16="http://schemas.microsoft.com/office/drawing/2014/main" id="{3D7CA500-31A9-5145-9F94-154FA395662B}"/>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4" name="Straight Connector 127">
            <a:extLst>
              <a:ext uri="{FF2B5EF4-FFF2-40B4-BE49-F238E27FC236}">
                <a16:creationId xmlns:a16="http://schemas.microsoft.com/office/drawing/2014/main" id="{11530F55-1CBB-7B4C-A433-F56371D74BE6}"/>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5" name="Straight Connector 128">
            <a:extLst>
              <a:ext uri="{FF2B5EF4-FFF2-40B4-BE49-F238E27FC236}">
                <a16:creationId xmlns:a16="http://schemas.microsoft.com/office/drawing/2014/main" id="{7FB4488F-D8B1-624E-8035-328786C5502E}"/>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6" name="Straight Connector 129">
            <a:extLst>
              <a:ext uri="{FF2B5EF4-FFF2-40B4-BE49-F238E27FC236}">
                <a16:creationId xmlns:a16="http://schemas.microsoft.com/office/drawing/2014/main" id="{11C273E3-35E3-3940-9017-410D45E260EB}"/>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7" name="Straight Connector 130">
            <a:extLst>
              <a:ext uri="{FF2B5EF4-FFF2-40B4-BE49-F238E27FC236}">
                <a16:creationId xmlns:a16="http://schemas.microsoft.com/office/drawing/2014/main" id="{D9F5A250-61C3-544E-892D-54411892434E}"/>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0298" name="Straight Connector 131">
            <a:extLst>
              <a:ext uri="{FF2B5EF4-FFF2-40B4-BE49-F238E27FC236}">
                <a16:creationId xmlns:a16="http://schemas.microsoft.com/office/drawing/2014/main" id="{BD68A42A-1599-3D42-B91B-26D280797E0D}"/>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0299" name="Group 129">
            <a:extLst>
              <a:ext uri="{FF2B5EF4-FFF2-40B4-BE49-F238E27FC236}">
                <a16:creationId xmlns:a16="http://schemas.microsoft.com/office/drawing/2014/main" id="{B38A2969-2090-E243-8350-7B2739A7821A}"/>
              </a:ext>
            </a:extLst>
          </p:cNvPr>
          <p:cNvGrpSpPr>
            <a:grpSpLocks/>
          </p:cNvGrpSpPr>
          <p:nvPr/>
        </p:nvGrpSpPr>
        <p:grpSpPr bwMode="auto">
          <a:xfrm>
            <a:off x="1668464" y="4595813"/>
            <a:ext cx="7704137" cy="1458912"/>
            <a:chOff x="540924" y="5341417"/>
            <a:chExt cx="7703792" cy="1459573"/>
          </a:xfrm>
        </p:grpSpPr>
        <p:grpSp>
          <p:nvGrpSpPr>
            <p:cNvPr id="140310" name="Group 130">
              <a:extLst>
                <a:ext uri="{FF2B5EF4-FFF2-40B4-BE49-F238E27FC236}">
                  <a16:creationId xmlns:a16="http://schemas.microsoft.com/office/drawing/2014/main" id="{60F2A9DB-489B-364A-8D7E-A28EB1FCBA5D}"/>
                </a:ext>
              </a:extLst>
            </p:cNvPr>
            <p:cNvGrpSpPr>
              <a:grpSpLocks/>
            </p:cNvGrpSpPr>
            <p:nvPr/>
          </p:nvGrpSpPr>
          <p:grpSpPr bwMode="auto">
            <a:xfrm>
              <a:off x="540924" y="5483399"/>
              <a:ext cx="4186520" cy="369888"/>
              <a:chOff x="459834" y="5636111"/>
              <a:chExt cx="7724364" cy="369888"/>
            </a:xfrm>
          </p:grpSpPr>
          <p:grpSp>
            <p:nvGrpSpPr>
              <p:cNvPr id="140320" name="Group 126">
                <a:extLst>
                  <a:ext uri="{FF2B5EF4-FFF2-40B4-BE49-F238E27FC236}">
                    <a16:creationId xmlns:a16="http://schemas.microsoft.com/office/drawing/2014/main" id="{F6BAB47A-688D-6A43-8FB2-7FC213B80CFC}"/>
                  </a:ext>
                </a:extLst>
              </p:cNvPr>
              <p:cNvGrpSpPr>
                <a:grpSpLocks/>
              </p:cNvGrpSpPr>
              <p:nvPr/>
            </p:nvGrpSpPr>
            <p:grpSpPr bwMode="auto">
              <a:xfrm>
                <a:off x="459834" y="5636111"/>
                <a:ext cx="4625562" cy="369888"/>
                <a:chOff x="627033" y="5580840"/>
                <a:chExt cx="6230966" cy="369332"/>
              </a:xfrm>
            </p:grpSpPr>
            <p:sp>
              <p:nvSpPr>
                <p:cNvPr id="140322" name="Freeform 13">
                  <a:extLst>
                    <a:ext uri="{FF2B5EF4-FFF2-40B4-BE49-F238E27FC236}">
                      <a16:creationId xmlns:a16="http://schemas.microsoft.com/office/drawing/2014/main" id="{F757F13B-F4F1-1E4E-8FB6-ECB2A091EB6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23" name="TextBox 133">
                  <a:extLst>
                    <a:ext uri="{FF2B5EF4-FFF2-40B4-BE49-F238E27FC236}">
                      <a16:creationId xmlns:a16="http://schemas.microsoft.com/office/drawing/2014/main" id="{971EE4C3-C399-7648-8ACC-58A9C9593976}"/>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0321" name="Freeform 13">
                <a:extLst>
                  <a:ext uri="{FF2B5EF4-FFF2-40B4-BE49-F238E27FC236}">
                    <a16:creationId xmlns:a16="http://schemas.microsoft.com/office/drawing/2014/main" id="{79257299-690A-244A-A9A1-2F73DC9953E1}"/>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0311" name="Group 126">
              <a:extLst>
                <a:ext uri="{FF2B5EF4-FFF2-40B4-BE49-F238E27FC236}">
                  <a16:creationId xmlns:a16="http://schemas.microsoft.com/office/drawing/2014/main" id="{95BD24D5-3F38-6443-BEF1-3455BE4ABDD0}"/>
                </a:ext>
              </a:extLst>
            </p:cNvPr>
            <p:cNvGrpSpPr>
              <a:grpSpLocks/>
            </p:cNvGrpSpPr>
            <p:nvPr/>
          </p:nvGrpSpPr>
          <p:grpSpPr bwMode="auto">
            <a:xfrm>
              <a:off x="704890" y="6022997"/>
              <a:ext cx="7539826" cy="372353"/>
              <a:chOff x="1875990" y="5646260"/>
              <a:chExt cx="15186603" cy="371794"/>
            </a:xfrm>
          </p:grpSpPr>
          <p:sp>
            <p:nvSpPr>
              <p:cNvPr id="140318" name="Freeform 13">
                <a:extLst>
                  <a:ext uri="{FF2B5EF4-FFF2-40B4-BE49-F238E27FC236}">
                    <a16:creationId xmlns:a16="http://schemas.microsoft.com/office/drawing/2014/main" id="{C0633757-F671-ED4E-B4FE-D7EC3D2BA03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19" name="TextBox 133">
                <a:extLst>
                  <a:ext uri="{FF2B5EF4-FFF2-40B4-BE49-F238E27FC236}">
                    <a16:creationId xmlns:a16="http://schemas.microsoft.com/office/drawing/2014/main" id="{773BCF71-BDC3-F442-89BA-6E301552600D}"/>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0312" name="Freeform 132">
              <a:extLst>
                <a:ext uri="{FF2B5EF4-FFF2-40B4-BE49-F238E27FC236}">
                  <a16:creationId xmlns:a16="http://schemas.microsoft.com/office/drawing/2014/main" id="{6D28EB65-BDD4-0F4C-8B93-41839D6157F2}"/>
                </a:ext>
              </a:extLst>
            </p:cNvPr>
            <p:cNvSpPr>
              <a:spLocks/>
            </p:cNvSpPr>
            <p:nvPr/>
          </p:nvSpPr>
          <p:spPr bwMode="auto">
            <a:xfrm>
              <a:off x="2301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13" name="TextBox 133">
              <a:extLst>
                <a:ext uri="{FF2B5EF4-FFF2-40B4-BE49-F238E27FC236}">
                  <a16:creationId xmlns:a16="http://schemas.microsoft.com/office/drawing/2014/main" id="{A98CF4E1-3166-8346-A8D0-83727E0E87A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0314" name="Straight Arrow Connector 134">
              <a:extLst>
                <a:ext uri="{FF2B5EF4-FFF2-40B4-BE49-F238E27FC236}">
                  <a16:creationId xmlns:a16="http://schemas.microsoft.com/office/drawing/2014/main" id="{4466618B-8E6C-8C4C-9E39-04BE571C1B5C}"/>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0315" name="Group 135">
              <a:extLst>
                <a:ext uri="{FF2B5EF4-FFF2-40B4-BE49-F238E27FC236}">
                  <a16:creationId xmlns:a16="http://schemas.microsoft.com/office/drawing/2014/main" id="{40AFDF28-FB1E-E740-B9DE-1C50EA8675D5}"/>
                </a:ext>
              </a:extLst>
            </p:cNvPr>
            <p:cNvGrpSpPr>
              <a:grpSpLocks/>
            </p:cNvGrpSpPr>
            <p:nvPr/>
          </p:nvGrpSpPr>
          <p:grpSpPr bwMode="auto">
            <a:xfrm>
              <a:off x="4720530" y="5550276"/>
              <a:ext cx="3359528" cy="278849"/>
              <a:chOff x="1985680" y="5694160"/>
              <a:chExt cx="6198518" cy="278849"/>
            </a:xfrm>
          </p:grpSpPr>
          <p:sp>
            <p:nvSpPr>
              <p:cNvPr id="140316" name="Freeform 13">
                <a:extLst>
                  <a:ext uri="{FF2B5EF4-FFF2-40B4-BE49-F238E27FC236}">
                    <a16:creationId xmlns:a16="http://schemas.microsoft.com/office/drawing/2014/main" id="{1C54DD53-7884-F147-8125-CD79AB310F58}"/>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317" name="Freeform 13">
                <a:extLst>
                  <a:ext uri="{FF2B5EF4-FFF2-40B4-BE49-F238E27FC236}">
                    <a16:creationId xmlns:a16="http://schemas.microsoft.com/office/drawing/2014/main" id="{5B93BFCB-0579-114F-B887-A6A85B73663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0300" name="Group 2">
            <a:extLst>
              <a:ext uri="{FF2B5EF4-FFF2-40B4-BE49-F238E27FC236}">
                <a16:creationId xmlns:a16="http://schemas.microsoft.com/office/drawing/2014/main" id="{8489CB70-82B2-9546-818C-DEBD8325FD6E}"/>
              </a:ext>
            </a:extLst>
          </p:cNvPr>
          <p:cNvGrpSpPr>
            <a:grpSpLocks/>
          </p:cNvGrpSpPr>
          <p:nvPr/>
        </p:nvGrpSpPr>
        <p:grpSpPr bwMode="auto">
          <a:xfrm>
            <a:off x="1485901" y="1847851"/>
            <a:ext cx="8583613" cy="493713"/>
            <a:chOff x="571289" y="1847574"/>
            <a:chExt cx="8584276" cy="493509"/>
          </a:xfrm>
        </p:grpSpPr>
        <p:sp>
          <p:nvSpPr>
            <p:cNvPr id="140301" name="TextBox 1">
              <a:extLst>
                <a:ext uri="{FF2B5EF4-FFF2-40B4-BE49-F238E27FC236}">
                  <a16:creationId xmlns:a16="http://schemas.microsoft.com/office/drawing/2014/main" id="{09D6A1B5-AA74-B04B-B37C-5B643285E534}"/>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0302" name="TextBox 144">
              <a:extLst>
                <a:ext uri="{FF2B5EF4-FFF2-40B4-BE49-F238E27FC236}">
                  <a16:creationId xmlns:a16="http://schemas.microsoft.com/office/drawing/2014/main" id="{4D912016-04A6-7B46-B8EA-B9D1A374C395}"/>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0303" name="TextBox 145">
              <a:extLst>
                <a:ext uri="{FF2B5EF4-FFF2-40B4-BE49-F238E27FC236}">
                  <a16:creationId xmlns:a16="http://schemas.microsoft.com/office/drawing/2014/main" id="{4E5E7CDB-708B-674B-9E36-B1AD44B1EEA9}"/>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0304" name="TextBox 146">
              <a:extLst>
                <a:ext uri="{FF2B5EF4-FFF2-40B4-BE49-F238E27FC236}">
                  <a16:creationId xmlns:a16="http://schemas.microsoft.com/office/drawing/2014/main" id="{08FC8491-CBDF-7A47-A3E9-F147A920BFDA}"/>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0305" name="TextBox 147">
              <a:extLst>
                <a:ext uri="{FF2B5EF4-FFF2-40B4-BE49-F238E27FC236}">
                  <a16:creationId xmlns:a16="http://schemas.microsoft.com/office/drawing/2014/main" id="{4525A32A-643D-3F4A-BF26-B8C327CF98ED}"/>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0306" name="TextBox 148">
              <a:extLst>
                <a:ext uri="{FF2B5EF4-FFF2-40B4-BE49-F238E27FC236}">
                  <a16:creationId xmlns:a16="http://schemas.microsoft.com/office/drawing/2014/main" id="{58CF2A16-9336-8545-8005-11B2250B3804}"/>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0307" name="TextBox 149">
              <a:extLst>
                <a:ext uri="{FF2B5EF4-FFF2-40B4-BE49-F238E27FC236}">
                  <a16:creationId xmlns:a16="http://schemas.microsoft.com/office/drawing/2014/main" id="{749A7E5E-11D7-3947-870A-92C385D921D7}"/>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0308" name="TextBox 150">
              <a:extLst>
                <a:ext uri="{FF2B5EF4-FFF2-40B4-BE49-F238E27FC236}">
                  <a16:creationId xmlns:a16="http://schemas.microsoft.com/office/drawing/2014/main" id="{159B084E-69F6-8F4A-B7CA-B9FF443171B8}"/>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0309" name="TextBox 151">
              <a:extLst>
                <a:ext uri="{FF2B5EF4-FFF2-40B4-BE49-F238E27FC236}">
                  <a16:creationId xmlns:a16="http://schemas.microsoft.com/office/drawing/2014/main" id="{E0DA88ED-B547-404E-AA5F-8687AA21445F}"/>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Title 1">
            <a:extLst>
              <a:ext uri="{FF2B5EF4-FFF2-40B4-BE49-F238E27FC236}">
                <a16:creationId xmlns:a16="http://schemas.microsoft.com/office/drawing/2014/main" id="{E00E6664-A421-DF42-81C0-3E2F14D5A07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1314" name="Group 344">
            <a:extLst>
              <a:ext uri="{FF2B5EF4-FFF2-40B4-BE49-F238E27FC236}">
                <a16:creationId xmlns:a16="http://schemas.microsoft.com/office/drawing/2014/main" id="{D1F64F2E-BAB1-8840-84F2-117DBFEDDA0C}"/>
              </a:ext>
            </a:extLst>
          </p:cNvPr>
          <p:cNvGrpSpPr>
            <a:grpSpLocks/>
          </p:cNvGrpSpPr>
          <p:nvPr/>
        </p:nvGrpSpPr>
        <p:grpSpPr bwMode="auto">
          <a:xfrm>
            <a:off x="1120775" y="1752601"/>
            <a:ext cx="8853488" cy="1787525"/>
            <a:chOff x="205979" y="1421927"/>
            <a:chExt cx="8853547" cy="1786829"/>
          </a:xfrm>
        </p:grpSpPr>
        <p:sp>
          <p:nvSpPr>
            <p:cNvPr id="141348" name="Line 14">
              <a:extLst>
                <a:ext uri="{FF2B5EF4-FFF2-40B4-BE49-F238E27FC236}">
                  <a16:creationId xmlns:a16="http://schemas.microsoft.com/office/drawing/2014/main" id="{E3A4D24F-484C-4A42-80A3-85526D2FB0E8}"/>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1349" name="Group 346">
              <a:extLst>
                <a:ext uri="{FF2B5EF4-FFF2-40B4-BE49-F238E27FC236}">
                  <a16:creationId xmlns:a16="http://schemas.microsoft.com/office/drawing/2014/main" id="{FF6D00DC-500F-934F-8DCF-87303BE35713}"/>
                </a:ext>
              </a:extLst>
            </p:cNvPr>
            <p:cNvGrpSpPr>
              <a:grpSpLocks/>
            </p:cNvGrpSpPr>
            <p:nvPr/>
          </p:nvGrpSpPr>
          <p:grpSpPr bwMode="auto">
            <a:xfrm>
              <a:off x="665216" y="1428587"/>
              <a:ext cx="2636625" cy="1236717"/>
              <a:chOff x="207935" y="1428587"/>
              <a:chExt cx="2636625" cy="1236717"/>
            </a:xfrm>
          </p:grpSpPr>
          <p:sp>
            <p:nvSpPr>
              <p:cNvPr id="141439" name="Line 14">
                <a:extLst>
                  <a:ext uri="{FF2B5EF4-FFF2-40B4-BE49-F238E27FC236}">
                    <a16:creationId xmlns:a16="http://schemas.microsoft.com/office/drawing/2014/main" id="{197526DE-B0B8-7E41-9795-EEEA71FD5D8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40" name="Line 15">
                <a:extLst>
                  <a:ext uri="{FF2B5EF4-FFF2-40B4-BE49-F238E27FC236}">
                    <a16:creationId xmlns:a16="http://schemas.microsoft.com/office/drawing/2014/main" id="{552CD31E-3069-D042-9AA0-EECA693C01C1}"/>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41" name="Rectangle 5">
                <a:extLst>
                  <a:ext uri="{FF2B5EF4-FFF2-40B4-BE49-F238E27FC236}">
                    <a16:creationId xmlns:a16="http://schemas.microsoft.com/office/drawing/2014/main" id="{5C4CA2B6-455C-A24A-B948-C91970CC3E5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42" name="Rectangle 6">
                <a:extLst>
                  <a:ext uri="{FF2B5EF4-FFF2-40B4-BE49-F238E27FC236}">
                    <a16:creationId xmlns:a16="http://schemas.microsoft.com/office/drawing/2014/main" id="{516BCB1B-0A42-2747-8AE4-F2C976BA8C6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43" name="Rectangle 7">
                <a:extLst>
                  <a:ext uri="{FF2B5EF4-FFF2-40B4-BE49-F238E27FC236}">
                    <a16:creationId xmlns:a16="http://schemas.microsoft.com/office/drawing/2014/main" id="{9FEFF1E4-F69F-0842-BBB5-D2187504E2E0}"/>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44" name="Line 8">
                <a:extLst>
                  <a:ext uri="{FF2B5EF4-FFF2-40B4-BE49-F238E27FC236}">
                    <a16:creationId xmlns:a16="http://schemas.microsoft.com/office/drawing/2014/main" id="{D0592073-8408-D54C-BCF5-E33A50E9A10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45" name="Freeform 9">
                <a:extLst>
                  <a:ext uri="{FF2B5EF4-FFF2-40B4-BE49-F238E27FC236}">
                    <a16:creationId xmlns:a16="http://schemas.microsoft.com/office/drawing/2014/main" id="{09604DFA-343B-1E44-8BD0-5830633CAB30}"/>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446" name="Line 11">
                <a:extLst>
                  <a:ext uri="{FF2B5EF4-FFF2-40B4-BE49-F238E27FC236}">
                    <a16:creationId xmlns:a16="http://schemas.microsoft.com/office/drawing/2014/main" id="{54AC62BB-3888-B64F-B3BD-0073DFA32FCD}"/>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47" name="Rectangle 17">
                <a:extLst>
                  <a:ext uri="{FF2B5EF4-FFF2-40B4-BE49-F238E27FC236}">
                    <a16:creationId xmlns:a16="http://schemas.microsoft.com/office/drawing/2014/main" id="{82078D27-F6C9-874A-943D-8D053CBC50A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48" name="Rectangle 18">
                <a:extLst>
                  <a:ext uri="{FF2B5EF4-FFF2-40B4-BE49-F238E27FC236}">
                    <a16:creationId xmlns:a16="http://schemas.microsoft.com/office/drawing/2014/main" id="{FB8D5BB8-90D8-3242-BC74-DD4216A740B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1449" name="Rectangle 19">
                <a:extLst>
                  <a:ext uri="{FF2B5EF4-FFF2-40B4-BE49-F238E27FC236}">
                    <a16:creationId xmlns:a16="http://schemas.microsoft.com/office/drawing/2014/main" id="{46DFCFD7-C180-0245-8C5B-640FB44C0F2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1450" name="Group 1">
                <a:extLst>
                  <a:ext uri="{FF2B5EF4-FFF2-40B4-BE49-F238E27FC236}">
                    <a16:creationId xmlns:a16="http://schemas.microsoft.com/office/drawing/2014/main" id="{B9293D94-B70B-5046-A9A1-B30540AB46F9}"/>
                  </a:ext>
                </a:extLst>
              </p:cNvPr>
              <p:cNvGrpSpPr>
                <a:grpSpLocks/>
              </p:cNvGrpSpPr>
              <p:nvPr/>
            </p:nvGrpSpPr>
            <p:grpSpPr bwMode="auto">
              <a:xfrm>
                <a:off x="316975" y="2208007"/>
                <a:ext cx="305262" cy="215063"/>
                <a:chOff x="990600" y="5638800"/>
                <a:chExt cx="376238" cy="265113"/>
              </a:xfrm>
            </p:grpSpPr>
            <p:sp>
              <p:nvSpPr>
                <p:cNvPr id="141460" name="Freeform 26">
                  <a:extLst>
                    <a:ext uri="{FF2B5EF4-FFF2-40B4-BE49-F238E27FC236}">
                      <a16:creationId xmlns:a16="http://schemas.microsoft.com/office/drawing/2014/main" id="{08FE78AA-2513-4242-9743-0346D46F052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1461" name="Freeform 28">
                  <a:extLst>
                    <a:ext uri="{FF2B5EF4-FFF2-40B4-BE49-F238E27FC236}">
                      <a16:creationId xmlns:a16="http://schemas.microsoft.com/office/drawing/2014/main" id="{65F98D7E-46BB-2347-B1CF-5850B6C522D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1451" name="Rectangle 29">
                <a:extLst>
                  <a:ext uri="{FF2B5EF4-FFF2-40B4-BE49-F238E27FC236}">
                    <a16:creationId xmlns:a16="http://schemas.microsoft.com/office/drawing/2014/main" id="{75A476FE-C2A6-DC49-9690-367F1CABEF5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52" name="Rectangle 67">
                <a:extLst>
                  <a:ext uri="{FF2B5EF4-FFF2-40B4-BE49-F238E27FC236}">
                    <a16:creationId xmlns:a16="http://schemas.microsoft.com/office/drawing/2014/main" id="{D2DC1128-E9F8-4F45-B40D-59058347AD77}"/>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1453" name="Oval 68">
                <a:extLst>
                  <a:ext uri="{FF2B5EF4-FFF2-40B4-BE49-F238E27FC236}">
                    <a16:creationId xmlns:a16="http://schemas.microsoft.com/office/drawing/2014/main" id="{0CE7C2FF-2329-7E4E-967E-2D63EFC3BB1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54" name="Line 11">
                <a:extLst>
                  <a:ext uri="{FF2B5EF4-FFF2-40B4-BE49-F238E27FC236}">
                    <a16:creationId xmlns:a16="http://schemas.microsoft.com/office/drawing/2014/main" id="{463E51B4-899B-A945-A38D-9B965435D0B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55" name="Rectangle 6">
                <a:extLst>
                  <a:ext uri="{FF2B5EF4-FFF2-40B4-BE49-F238E27FC236}">
                    <a16:creationId xmlns:a16="http://schemas.microsoft.com/office/drawing/2014/main" id="{9ED85946-5FD4-E84A-9EF8-25D13903692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56" name="Rectangle 7">
                <a:extLst>
                  <a:ext uri="{FF2B5EF4-FFF2-40B4-BE49-F238E27FC236}">
                    <a16:creationId xmlns:a16="http://schemas.microsoft.com/office/drawing/2014/main" id="{AAC4A0E9-5A36-B64B-A448-F37DA14E7B6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57" name="Line 8">
                <a:extLst>
                  <a:ext uri="{FF2B5EF4-FFF2-40B4-BE49-F238E27FC236}">
                    <a16:creationId xmlns:a16="http://schemas.microsoft.com/office/drawing/2014/main" id="{017980B4-B1F3-7841-8828-74924197A6A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58" name="Rectangle 17">
                <a:extLst>
                  <a:ext uri="{FF2B5EF4-FFF2-40B4-BE49-F238E27FC236}">
                    <a16:creationId xmlns:a16="http://schemas.microsoft.com/office/drawing/2014/main" id="{C68FB731-453D-CD41-B1D2-BEAB034089F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59" name="Rectangle 67">
                <a:extLst>
                  <a:ext uri="{FF2B5EF4-FFF2-40B4-BE49-F238E27FC236}">
                    <a16:creationId xmlns:a16="http://schemas.microsoft.com/office/drawing/2014/main" id="{397C6216-0408-D840-900B-2C93B95D9163}"/>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1350" name="Group 347">
              <a:extLst>
                <a:ext uri="{FF2B5EF4-FFF2-40B4-BE49-F238E27FC236}">
                  <a16:creationId xmlns:a16="http://schemas.microsoft.com/office/drawing/2014/main" id="{58A1FA51-4A11-B444-BB02-3CCD008E9A29}"/>
                </a:ext>
              </a:extLst>
            </p:cNvPr>
            <p:cNvGrpSpPr>
              <a:grpSpLocks/>
            </p:cNvGrpSpPr>
            <p:nvPr/>
          </p:nvGrpSpPr>
          <p:grpSpPr bwMode="auto">
            <a:xfrm>
              <a:off x="2675436" y="1430283"/>
              <a:ext cx="2766082" cy="1778473"/>
              <a:chOff x="2522955" y="1430283"/>
              <a:chExt cx="2766082" cy="1778473"/>
            </a:xfrm>
          </p:grpSpPr>
          <p:sp>
            <p:nvSpPr>
              <p:cNvPr id="141412" name="Freeform 32">
                <a:extLst>
                  <a:ext uri="{FF2B5EF4-FFF2-40B4-BE49-F238E27FC236}">
                    <a16:creationId xmlns:a16="http://schemas.microsoft.com/office/drawing/2014/main" id="{01E97679-792B-4242-8C25-D34B468713D3}"/>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1413" name="Group 410">
                <a:extLst>
                  <a:ext uri="{FF2B5EF4-FFF2-40B4-BE49-F238E27FC236}">
                    <a16:creationId xmlns:a16="http://schemas.microsoft.com/office/drawing/2014/main" id="{3B39D9BC-E078-4748-A021-9B003EE3A23C}"/>
                  </a:ext>
                </a:extLst>
              </p:cNvPr>
              <p:cNvGrpSpPr>
                <a:grpSpLocks/>
              </p:cNvGrpSpPr>
              <p:nvPr/>
            </p:nvGrpSpPr>
            <p:grpSpPr bwMode="auto">
              <a:xfrm>
                <a:off x="2545121" y="1430283"/>
                <a:ext cx="2743916" cy="1236717"/>
                <a:chOff x="89349" y="1428587"/>
                <a:chExt cx="2743916" cy="1236717"/>
              </a:xfrm>
            </p:grpSpPr>
            <p:sp>
              <p:nvSpPr>
                <p:cNvPr id="141415" name="Line 14">
                  <a:extLst>
                    <a:ext uri="{FF2B5EF4-FFF2-40B4-BE49-F238E27FC236}">
                      <a16:creationId xmlns:a16="http://schemas.microsoft.com/office/drawing/2014/main" id="{018B33E9-52F6-F84B-8F6E-B8BA251E9E2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16" name="Line 15">
                  <a:extLst>
                    <a:ext uri="{FF2B5EF4-FFF2-40B4-BE49-F238E27FC236}">
                      <a16:creationId xmlns:a16="http://schemas.microsoft.com/office/drawing/2014/main" id="{3CD71115-4F41-F54E-B10E-F0109CC29B42}"/>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17" name="Line 11">
                  <a:extLst>
                    <a:ext uri="{FF2B5EF4-FFF2-40B4-BE49-F238E27FC236}">
                      <a16:creationId xmlns:a16="http://schemas.microsoft.com/office/drawing/2014/main" id="{1F8AC35C-73B8-6043-A463-9F8E7DC464E4}"/>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18" name="Rectangle 5">
                  <a:extLst>
                    <a:ext uri="{FF2B5EF4-FFF2-40B4-BE49-F238E27FC236}">
                      <a16:creationId xmlns:a16="http://schemas.microsoft.com/office/drawing/2014/main" id="{E5095C38-8A1D-0947-920B-3C5E8825F6EE}"/>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19" name="Rectangle 6">
                  <a:extLst>
                    <a:ext uri="{FF2B5EF4-FFF2-40B4-BE49-F238E27FC236}">
                      <a16:creationId xmlns:a16="http://schemas.microsoft.com/office/drawing/2014/main" id="{45BB2DEC-9B93-F448-A963-E4109C045B0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20" name="Rectangle 7">
                  <a:extLst>
                    <a:ext uri="{FF2B5EF4-FFF2-40B4-BE49-F238E27FC236}">
                      <a16:creationId xmlns:a16="http://schemas.microsoft.com/office/drawing/2014/main" id="{8E28F9BB-9C8D-634F-BC63-A06701AFCB06}"/>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21" name="Line 8">
                  <a:extLst>
                    <a:ext uri="{FF2B5EF4-FFF2-40B4-BE49-F238E27FC236}">
                      <a16:creationId xmlns:a16="http://schemas.microsoft.com/office/drawing/2014/main" id="{D984FF8A-DA2C-EC40-BF4B-25E641A68F78}"/>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22" name="Freeform 9">
                  <a:extLst>
                    <a:ext uri="{FF2B5EF4-FFF2-40B4-BE49-F238E27FC236}">
                      <a16:creationId xmlns:a16="http://schemas.microsoft.com/office/drawing/2014/main" id="{CDEA1DC8-9DE1-6241-92C9-E6DD476D02DA}"/>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423" name="Line 11">
                  <a:extLst>
                    <a:ext uri="{FF2B5EF4-FFF2-40B4-BE49-F238E27FC236}">
                      <a16:creationId xmlns:a16="http://schemas.microsoft.com/office/drawing/2014/main" id="{E19F4B5C-A2A6-2C41-8AD4-6B15B8879E3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24" name="Rectangle 17">
                  <a:extLst>
                    <a:ext uri="{FF2B5EF4-FFF2-40B4-BE49-F238E27FC236}">
                      <a16:creationId xmlns:a16="http://schemas.microsoft.com/office/drawing/2014/main" id="{EC445B3E-1227-5E4F-8484-9BDAB9EC7FC8}"/>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25" name="Rectangle 18">
                  <a:extLst>
                    <a:ext uri="{FF2B5EF4-FFF2-40B4-BE49-F238E27FC236}">
                      <a16:creationId xmlns:a16="http://schemas.microsoft.com/office/drawing/2014/main" id="{BE6F407B-9D2A-3648-8FA4-43ABC6FBE22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1426" name="Rectangle 19">
                  <a:extLst>
                    <a:ext uri="{FF2B5EF4-FFF2-40B4-BE49-F238E27FC236}">
                      <a16:creationId xmlns:a16="http://schemas.microsoft.com/office/drawing/2014/main" id="{E70AFA36-69C2-D34F-85A2-757430F497F2}"/>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1427" name="Group 1">
                  <a:extLst>
                    <a:ext uri="{FF2B5EF4-FFF2-40B4-BE49-F238E27FC236}">
                      <a16:creationId xmlns:a16="http://schemas.microsoft.com/office/drawing/2014/main" id="{5892588F-FBC5-524E-8D24-4E400D7968A8}"/>
                    </a:ext>
                  </a:extLst>
                </p:cNvPr>
                <p:cNvGrpSpPr>
                  <a:grpSpLocks/>
                </p:cNvGrpSpPr>
                <p:nvPr/>
              </p:nvGrpSpPr>
              <p:grpSpPr bwMode="auto">
                <a:xfrm>
                  <a:off x="316975" y="2208007"/>
                  <a:ext cx="305262" cy="215063"/>
                  <a:chOff x="990600" y="5638800"/>
                  <a:chExt cx="376238" cy="265113"/>
                </a:xfrm>
              </p:grpSpPr>
              <p:sp>
                <p:nvSpPr>
                  <p:cNvPr id="141437" name="Freeform 26">
                    <a:extLst>
                      <a:ext uri="{FF2B5EF4-FFF2-40B4-BE49-F238E27FC236}">
                        <a16:creationId xmlns:a16="http://schemas.microsoft.com/office/drawing/2014/main" id="{053A874B-FB28-154D-B93E-55E5831F2C45}"/>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1438" name="Freeform 28">
                    <a:extLst>
                      <a:ext uri="{FF2B5EF4-FFF2-40B4-BE49-F238E27FC236}">
                        <a16:creationId xmlns:a16="http://schemas.microsoft.com/office/drawing/2014/main" id="{3B012BEC-8992-4941-B1D6-3ADA4A97030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1428" name="Rectangle 29">
                  <a:extLst>
                    <a:ext uri="{FF2B5EF4-FFF2-40B4-BE49-F238E27FC236}">
                      <a16:creationId xmlns:a16="http://schemas.microsoft.com/office/drawing/2014/main" id="{CDFD8C38-95E4-0B4B-9576-B7CFDED98F00}"/>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29" name="Rectangle 67">
                  <a:extLst>
                    <a:ext uri="{FF2B5EF4-FFF2-40B4-BE49-F238E27FC236}">
                      <a16:creationId xmlns:a16="http://schemas.microsoft.com/office/drawing/2014/main" id="{A68081BA-0F68-9945-A605-481FA9194FA1}"/>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1430" name="Oval 68">
                  <a:extLst>
                    <a:ext uri="{FF2B5EF4-FFF2-40B4-BE49-F238E27FC236}">
                      <a16:creationId xmlns:a16="http://schemas.microsoft.com/office/drawing/2014/main" id="{FCFEB3A1-39A7-664A-9301-23116A9EA8E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31" name="Line 11">
                  <a:extLst>
                    <a:ext uri="{FF2B5EF4-FFF2-40B4-BE49-F238E27FC236}">
                      <a16:creationId xmlns:a16="http://schemas.microsoft.com/office/drawing/2014/main" id="{DE01D0BB-143C-E545-AFDF-28F6EFADB182}"/>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32" name="Rectangle 6">
                  <a:extLst>
                    <a:ext uri="{FF2B5EF4-FFF2-40B4-BE49-F238E27FC236}">
                      <a16:creationId xmlns:a16="http://schemas.microsoft.com/office/drawing/2014/main" id="{070BA499-CBC5-DA44-91B0-AAFF6365F2E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33" name="Rectangle 7">
                  <a:extLst>
                    <a:ext uri="{FF2B5EF4-FFF2-40B4-BE49-F238E27FC236}">
                      <a16:creationId xmlns:a16="http://schemas.microsoft.com/office/drawing/2014/main" id="{70898FDF-8799-544A-A566-FCCD1633BD1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34" name="Line 8">
                  <a:extLst>
                    <a:ext uri="{FF2B5EF4-FFF2-40B4-BE49-F238E27FC236}">
                      <a16:creationId xmlns:a16="http://schemas.microsoft.com/office/drawing/2014/main" id="{7F3BE1CA-467A-1A43-BEB7-F90B2C9DAEE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35" name="Rectangle 17">
                  <a:extLst>
                    <a:ext uri="{FF2B5EF4-FFF2-40B4-BE49-F238E27FC236}">
                      <a16:creationId xmlns:a16="http://schemas.microsoft.com/office/drawing/2014/main" id="{2797D79A-4F89-564C-AFA2-57201282FAC0}"/>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36" name="Rectangle 67">
                  <a:extLst>
                    <a:ext uri="{FF2B5EF4-FFF2-40B4-BE49-F238E27FC236}">
                      <a16:creationId xmlns:a16="http://schemas.microsoft.com/office/drawing/2014/main" id="{13371BD5-A2BE-564F-ACCF-6342FC8095A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1414" name="Oval 68">
                <a:extLst>
                  <a:ext uri="{FF2B5EF4-FFF2-40B4-BE49-F238E27FC236}">
                    <a16:creationId xmlns:a16="http://schemas.microsoft.com/office/drawing/2014/main" id="{139A8EC9-7DB8-054E-95AE-BDBE3D5DC150}"/>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1351" name="Group 348">
              <a:extLst>
                <a:ext uri="{FF2B5EF4-FFF2-40B4-BE49-F238E27FC236}">
                  <a16:creationId xmlns:a16="http://schemas.microsoft.com/office/drawing/2014/main" id="{3A7934CC-D7C6-AC45-85E7-E7B4EE2D7F46}"/>
                </a:ext>
              </a:extLst>
            </p:cNvPr>
            <p:cNvGrpSpPr>
              <a:grpSpLocks/>
            </p:cNvGrpSpPr>
            <p:nvPr/>
          </p:nvGrpSpPr>
          <p:grpSpPr bwMode="auto">
            <a:xfrm>
              <a:off x="4800681" y="1421927"/>
              <a:ext cx="2817639" cy="1778473"/>
              <a:chOff x="2522955" y="1430283"/>
              <a:chExt cx="2817639" cy="1778473"/>
            </a:xfrm>
          </p:grpSpPr>
          <p:sp>
            <p:nvSpPr>
              <p:cNvPr id="141385" name="Freeform 32">
                <a:extLst>
                  <a:ext uri="{FF2B5EF4-FFF2-40B4-BE49-F238E27FC236}">
                    <a16:creationId xmlns:a16="http://schemas.microsoft.com/office/drawing/2014/main" id="{672C9D60-0FC1-A042-AA68-B4974BB26B91}"/>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1386" name="Group 383">
                <a:extLst>
                  <a:ext uri="{FF2B5EF4-FFF2-40B4-BE49-F238E27FC236}">
                    <a16:creationId xmlns:a16="http://schemas.microsoft.com/office/drawing/2014/main" id="{4DAB2698-E195-DA41-8FD2-85EBBB3C6CA2}"/>
                  </a:ext>
                </a:extLst>
              </p:cNvPr>
              <p:cNvGrpSpPr>
                <a:grpSpLocks/>
              </p:cNvGrpSpPr>
              <p:nvPr/>
            </p:nvGrpSpPr>
            <p:grpSpPr bwMode="auto">
              <a:xfrm>
                <a:off x="2545121" y="1430283"/>
                <a:ext cx="2795473" cy="1236717"/>
                <a:chOff x="89349" y="1428587"/>
                <a:chExt cx="2795473" cy="1236717"/>
              </a:xfrm>
            </p:grpSpPr>
            <p:sp>
              <p:nvSpPr>
                <p:cNvPr id="141388" name="Line 14">
                  <a:extLst>
                    <a:ext uri="{FF2B5EF4-FFF2-40B4-BE49-F238E27FC236}">
                      <a16:creationId xmlns:a16="http://schemas.microsoft.com/office/drawing/2014/main" id="{C364CA02-39D0-EC41-97AB-12973A7587A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89" name="Line 15">
                  <a:extLst>
                    <a:ext uri="{FF2B5EF4-FFF2-40B4-BE49-F238E27FC236}">
                      <a16:creationId xmlns:a16="http://schemas.microsoft.com/office/drawing/2014/main" id="{7C54E9B2-8D0C-284B-919D-95468BBFBB48}"/>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90" name="Line 11">
                  <a:extLst>
                    <a:ext uri="{FF2B5EF4-FFF2-40B4-BE49-F238E27FC236}">
                      <a16:creationId xmlns:a16="http://schemas.microsoft.com/office/drawing/2014/main" id="{DB61E922-D6F9-0F41-A538-0EC47F2F186B}"/>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91" name="Rectangle 5">
                  <a:extLst>
                    <a:ext uri="{FF2B5EF4-FFF2-40B4-BE49-F238E27FC236}">
                      <a16:creationId xmlns:a16="http://schemas.microsoft.com/office/drawing/2014/main" id="{CEF7D438-42C9-7D46-A80A-9F3487818B2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92" name="Rectangle 6">
                  <a:extLst>
                    <a:ext uri="{FF2B5EF4-FFF2-40B4-BE49-F238E27FC236}">
                      <a16:creationId xmlns:a16="http://schemas.microsoft.com/office/drawing/2014/main" id="{61850B35-EAF2-D04E-915F-8A583E0BBD4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93" name="Rectangle 7">
                  <a:extLst>
                    <a:ext uri="{FF2B5EF4-FFF2-40B4-BE49-F238E27FC236}">
                      <a16:creationId xmlns:a16="http://schemas.microsoft.com/office/drawing/2014/main" id="{A47EA221-153E-734A-922D-0D5F4070676B}"/>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94" name="Line 8">
                  <a:extLst>
                    <a:ext uri="{FF2B5EF4-FFF2-40B4-BE49-F238E27FC236}">
                      <a16:creationId xmlns:a16="http://schemas.microsoft.com/office/drawing/2014/main" id="{394CC5EE-13BA-674E-884E-DECCE64A14E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95" name="Freeform 9">
                  <a:extLst>
                    <a:ext uri="{FF2B5EF4-FFF2-40B4-BE49-F238E27FC236}">
                      <a16:creationId xmlns:a16="http://schemas.microsoft.com/office/drawing/2014/main" id="{EB4D55FE-794A-0F40-B72C-9FC86EFD3349}"/>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96" name="Line 11">
                  <a:extLst>
                    <a:ext uri="{FF2B5EF4-FFF2-40B4-BE49-F238E27FC236}">
                      <a16:creationId xmlns:a16="http://schemas.microsoft.com/office/drawing/2014/main" id="{9E1A454C-6815-304F-9A5B-A0CC726BC763}"/>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97" name="Rectangle 17">
                  <a:extLst>
                    <a:ext uri="{FF2B5EF4-FFF2-40B4-BE49-F238E27FC236}">
                      <a16:creationId xmlns:a16="http://schemas.microsoft.com/office/drawing/2014/main" id="{C0C4B959-72A9-E747-8B61-4AF367C952E3}"/>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98" name="Rectangle 18">
                  <a:extLst>
                    <a:ext uri="{FF2B5EF4-FFF2-40B4-BE49-F238E27FC236}">
                      <a16:creationId xmlns:a16="http://schemas.microsoft.com/office/drawing/2014/main" id="{63AEB8A9-D691-F848-9D3B-0A9BD6778BB2}"/>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1399" name="Rectangle 19">
                  <a:extLst>
                    <a:ext uri="{FF2B5EF4-FFF2-40B4-BE49-F238E27FC236}">
                      <a16:creationId xmlns:a16="http://schemas.microsoft.com/office/drawing/2014/main" id="{643C09A2-2642-7D41-9EDB-97F7094A4616}"/>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1400" name="Group 1">
                  <a:extLst>
                    <a:ext uri="{FF2B5EF4-FFF2-40B4-BE49-F238E27FC236}">
                      <a16:creationId xmlns:a16="http://schemas.microsoft.com/office/drawing/2014/main" id="{671EFDD5-D566-E146-8FB5-E0184E4C3E41}"/>
                    </a:ext>
                  </a:extLst>
                </p:cNvPr>
                <p:cNvGrpSpPr>
                  <a:grpSpLocks/>
                </p:cNvGrpSpPr>
                <p:nvPr/>
              </p:nvGrpSpPr>
              <p:grpSpPr bwMode="auto">
                <a:xfrm>
                  <a:off x="316975" y="2208007"/>
                  <a:ext cx="305262" cy="215063"/>
                  <a:chOff x="990600" y="5638800"/>
                  <a:chExt cx="376238" cy="265113"/>
                </a:xfrm>
              </p:grpSpPr>
              <p:sp>
                <p:nvSpPr>
                  <p:cNvPr id="141410" name="Freeform 26">
                    <a:extLst>
                      <a:ext uri="{FF2B5EF4-FFF2-40B4-BE49-F238E27FC236}">
                        <a16:creationId xmlns:a16="http://schemas.microsoft.com/office/drawing/2014/main" id="{E54225C5-1F4F-4F4D-9F37-A6C2B7A4448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1411" name="Freeform 28">
                    <a:extLst>
                      <a:ext uri="{FF2B5EF4-FFF2-40B4-BE49-F238E27FC236}">
                        <a16:creationId xmlns:a16="http://schemas.microsoft.com/office/drawing/2014/main" id="{11FC20B6-AB49-8748-90C1-E080BFCA7B8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1401" name="Rectangle 29">
                  <a:extLst>
                    <a:ext uri="{FF2B5EF4-FFF2-40B4-BE49-F238E27FC236}">
                      <a16:creationId xmlns:a16="http://schemas.microsoft.com/office/drawing/2014/main" id="{0877434C-E257-E04E-BBCE-FCB974DB163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02" name="Rectangle 67">
                  <a:extLst>
                    <a:ext uri="{FF2B5EF4-FFF2-40B4-BE49-F238E27FC236}">
                      <a16:creationId xmlns:a16="http://schemas.microsoft.com/office/drawing/2014/main" id="{69E3B1BB-8CA6-9048-A071-EEC54463C39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1403" name="Oval 68">
                  <a:extLst>
                    <a:ext uri="{FF2B5EF4-FFF2-40B4-BE49-F238E27FC236}">
                      <a16:creationId xmlns:a16="http://schemas.microsoft.com/office/drawing/2014/main" id="{48B15FDE-76AF-4844-B58B-E6089C099E3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404" name="Line 11">
                  <a:extLst>
                    <a:ext uri="{FF2B5EF4-FFF2-40B4-BE49-F238E27FC236}">
                      <a16:creationId xmlns:a16="http://schemas.microsoft.com/office/drawing/2014/main" id="{4BF37AEF-9D4F-D145-AA7B-78394E4341FD}"/>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05" name="Rectangle 6">
                  <a:extLst>
                    <a:ext uri="{FF2B5EF4-FFF2-40B4-BE49-F238E27FC236}">
                      <a16:creationId xmlns:a16="http://schemas.microsoft.com/office/drawing/2014/main" id="{AEF6A164-089D-1649-BCDE-34F492C1B87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06" name="Rectangle 7">
                  <a:extLst>
                    <a:ext uri="{FF2B5EF4-FFF2-40B4-BE49-F238E27FC236}">
                      <a16:creationId xmlns:a16="http://schemas.microsoft.com/office/drawing/2014/main" id="{499B1FAD-89CD-5743-8614-77F0B7216CB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07" name="Line 8">
                  <a:extLst>
                    <a:ext uri="{FF2B5EF4-FFF2-40B4-BE49-F238E27FC236}">
                      <a16:creationId xmlns:a16="http://schemas.microsoft.com/office/drawing/2014/main" id="{08D3D66B-EE54-0C43-B3B9-A25250FB9202}"/>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08" name="Rectangle 17">
                  <a:extLst>
                    <a:ext uri="{FF2B5EF4-FFF2-40B4-BE49-F238E27FC236}">
                      <a16:creationId xmlns:a16="http://schemas.microsoft.com/office/drawing/2014/main" id="{C9017512-7C56-E44E-9BEB-E9C418BF2299}"/>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409" name="Rectangle 67">
                  <a:extLst>
                    <a:ext uri="{FF2B5EF4-FFF2-40B4-BE49-F238E27FC236}">
                      <a16:creationId xmlns:a16="http://schemas.microsoft.com/office/drawing/2014/main" id="{C2952011-3E6F-EE4F-ABC8-25AB591ACB8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1387" name="Oval 68">
                <a:extLst>
                  <a:ext uri="{FF2B5EF4-FFF2-40B4-BE49-F238E27FC236}">
                    <a16:creationId xmlns:a16="http://schemas.microsoft.com/office/drawing/2014/main" id="{4E44A3BB-47E1-FA40-85FC-3F1058BDF02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1352" name="Group 349">
              <a:extLst>
                <a:ext uri="{FF2B5EF4-FFF2-40B4-BE49-F238E27FC236}">
                  <a16:creationId xmlns:a16="http://schemas.microsoft.com/office/drawing/2014/main" id="{61C6040F-35CE-A14B-ADBB-13F4E6F354D0}"/>
                </a:ext>
              </a:extLst>
            </p:cNvPr>
            <p:cNvGrpSpPr>
              <a:grpSpLocks/>
            </p:cNvGrpSpPr>
            <p:nvPr/>
          </p:nvGrpSpPr>
          <p:grpSpPr bwMode="auto">
            <a:xfrm>
              <a:off x="6956447" y="1421927"/>
              <a:ext cx="2103079" cy="1770116"/>
              <a:chOff x="2545121" y="1430283"/>
              <a:chExt cx="2103079" cy="1770116"/>
            </a:xfrm>
          </p:grpSpPr>
          <p:sp>
            <p:nvSpPr>
              <p:cNvPr id="141359" name="Freeform 32">
                <a:extLst>
                  <a:ext uri="{FF2B5EF4-FFF2-40B4-BE49-F238E27FC236}">
                    <a16:creationId xmlns:a16="http://schemas.microsoft.com/office/drawing/2014/main" id="{8E915B91-837A-2446-89C4-FE263AB734E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1360" name="Group 357">
                <a:extLst>
                  <a:ext uri="{FF2B5EF4-FFF2-40B4-BE49-F238E27FC236}">
                    <a16:creationId xmlns:a16="http://schemas.microsoft.com/office/drawing/2014/main" id="{E29A814F-46CF-A145-A9AC-81495AC60473}"/>
                  </a:ext>
                </a:extLst>
              </p:cNvPr>
              <p:cNvGrpSpPr>
                <a:grpSpLocks/>
              </p:cNvGrpSpPr>
              <p:nvPr/>
            </p:nvGrpSpPr>
            <p:grpSpPr bwMode="auto">
              <a:xfrm>
                <a:off x="2545121" y="1430283"/>
                <a:ext cx="2103079" cy="1236717"/>
                <a:chOff x="89349" y="1428587"/>
                <a:chExt cx="2103079" cy="1236717"/>
              </a:xfrm>
            </p:grpSpPr>
            <p:sp>
              <p:nvSpPr>
                <p:cNvPr id="141361" name="Line 14">
                  <a:extLst>
                    <a:ext uri="{FF2B5EF4-FFF2-40B4-BE49-F238E27FC236}">
                      <a16:creationId xmlns:a16="http://schemas.microsoft.com/office/drawing/2014/main" id="{D2C4435D-29F8-2148-97EB-2B05A2B0B57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2" name="Line 15">
                  <a:extLst>
                    <a:ext uri="{FF2B5EF4-FFF2-40B4-BE49-F238E27FC236}">
                      <a16:creationId xmlns:a16="http://schemas.microsoft.com/office/drawing/2014/main" id="{5C453434-62DC-B44D-9FC6-C925BCF5CC2F}"/>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3" name="Line 11">
                  <a:extLst>
                    <a:ext uri="{FF2B5EF4-FFF2-40B4-BE49-F238E27FC236}">
                      <a16:creationId xmlns:a16="http://schemas.microsoft.com/office/drawing/2014/main" id="{F20FE04C-1610-E041-B876-AF31A80E986C}"/>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4" name="Rectangle 5">
                  <a:extLst>
                    <a:ext uri="{FF2B5EF4-FFF2-40B4-BE49-F238E27FC236}">
                      <a16:creationId xmlns:a16="http://schemas.microsoft.com/office/drawing/2014/main" id="{EA264A9C-FF64-EF4A-A649-0453783E654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65" name="Rectangle 6">
                  <a:extLst>
                    <a:ext uri="{FF2B5EF4-FFF2-40B4-BE49-F238E27FC236}">
                      <a16:creationId xmlns:a16="http://schemas.microsoft.com/office/drawing/2014/main" id="{88683576-F7E9-194D-B37B-DFFBBA03DAA2}"/>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66" name="Rectangle 7">
                  <a:extLst>
                    <a:ext uri="{FF2B5EF4-FFF2-40B4-BE49-F238E27FC236}">
                      <a16:creationId xmlns:a16="http://schemas.microsoft.com/office/drawing/2014/main" id="{C0262399-5F8B-A444-B134-D94D971F621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67" name="Line 8">
                  <a:extLst>
                    <a:ext uri="{FF2B5EF4-FFF2-40B4-BE49-F238E27FC236}">
                      <a16:creationId xmlns:a16="http://schemas.microsoft.com/office/drawing/2014/main" id="{B5791397-A12D-1449-AC50-0A6AEDA515EC}"/>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8" name="Freeform 9">
                  <a:extLst>
                    <a:ext uri="{FF2B5EF4-FFF2-40B4-BE49-F238E27FC236}">
                      <a16:creationId xmlns:a16="http://schemas.microsoft.com/office/drawing/2014/main" id="{62A051A1-0541-FE4C-9A52-2B9BE1D8D91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69" name="Line 11">
                  <a:extLst>
                    <a:ext uri="{FF2B5EF4-FFF2-40B4-BE49-F238E27FC236}">
                      <a16:creationId xmlns:a16="http://schemas.microsoft.com/office/drawing/2014/main" id="{74F2CAEA-736C-E440-8226-B44F662015B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70" name="Rectangle 17">
                  <a:extLst>
                    <a:ext uri="{FF2B5EF4-FFF2-40B4-BE49-F238E27FC236}">
                      <a16:creationId xmlns:a16="http://schemas.microsoft.com/office/drawing/2014/main" id="{8BFB18BE-C35B-5149-A1B1-9175E3F7A5C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71" name="Rectangle 18">
                  <a:extLst>
                    <a:ext uri="{FF2B5EF4-FFF2-40B4-BE49-F238E27FC236}">
                      <a16:creationId xmlns:a16="http://schemas.microsoft.com/office/drawing/2014/main" id="{55B900A4-1B95-D643-95CA-6A80E39AF247}"/>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1372" name="Rectangle 19">
                  <a:extLst>
                    <a:ext uri="{FF2B5EF4-FFF2-40B4-BE49-F238E27FC236}">
                      <a16:creationId xmlns:a16="http://schemas.microsoft.com/office/drawing/2014/main" id="{B82FD848-25CE-2D4F-A406-11933BA9660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1373" name="Group 1">
                  <a:extLst>
                    <a:ext uri="{FF2B5EF4-FFF2-40B4-BE49-F238E27FC236}">
                      <a16:creationId xmlns:a16="http://schemas.microsoft.com/office/drawing/2014/main" id="{6739DF6C-B0D3-AF44-9D5E-08E7A0B763BD}"/>
                    </a:ext>
                  </a:extLst>
                </p:cNvPr>
                <p:cNvGrpSpPr>
                  <a:grpSpLocks/>
                </p:cNvGrpSpPr>
                <p:nvPr/>
              </p:nvGrpSpPr>
              <p:grpSpPr bwMode="auto">
                <a:xfrm>
                  <a:off x="316975" y="2208007"/>
                  <a:ext cx="305262" cy="215063"/>
                  <a:chOff x="990600" y="5638800"/>
                  <a:chExt cx="376238" cy="265113"/>
                </a:xfrm>
              </p:grpSpPr>
              <p:sp>
                <p:nvSpPr>
                  <p:cNvPr id="141383" name="Freeform 26">
                    <a:extLst>
                      <a:ext uri="{FF2B5EF4-FFF2-40B4-BE49-F238E27FC236}">
                        <a16:creationId xmlns:a16="http://schemas.microsoft.com/office/drawing/2014/main" id="{9361050D-BE8A-DC40-B626-9125882A002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1384" name="Freeform 28">
                    <a:extLst>
                      <a:ext uri="{FF2B5EF4-FFF2-40B4-BE49-F238E27FC236}">
                        <a16:creationId xmlns:a16="http://schemas.microsoft.com/office/drawing/2014/main" id="{22291600-612C-FD48-B771-C9F5C42CFCE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1374" name="Rectangle 29">
                  <a:extLst>
                    <a:ext uri="{FF2B5EF4-FFF2-40B4-BE49-F238E27FC236}">
                      <a16:creationId xmlns:a16="http://schemas.microsoft.com/office/drawing/2014/main" id="{02F01374-8EA0-D04A-9E36-DBD34376812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75" name="Rectangle 67">
                  <a:extLst>
                    <a:ext uri="{FF2B5EF4-FFF2-40B4-BE49-F238E27FC236}">
                      <a16:creationId xmlns:a16="http://schemas.microsoft.com/office/drawing/2014/main" id="{B3BC1365-D054-9B45-B57D-B0D2C23382DC}"/>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1376" name="Oval 68">
                  <a:extLst>
                    <a:ext uri="{FF2B5EF4-FFF2-40B4-BE49-F238E27FC236}">
                      <a16:creationId xmlns:a16="http://schemas.microsoft.com/office/drawing/2014/main" id="{CCB26FB5-B6DD-5049-B682-6AD10661561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77" name="Line 11">
                  <a:extLst>
                    <a:ext uri="{FF2B5EF4-FFF2-40B4-BE49-F238E27FC236}">
                      <a16:creationId xmlns:a16="http://schemas.microsoft.com/office/drawing/2014/main" id="{7778F8AB-8258-5C4D-85E0-098F0DFF049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78" name="Rectangle 6">
                  <a:extLst>
                    <a:ext uri="{FF2B5EF4-FFF2-40B4-BE49-F238E27FC236}">
                      <a16:creationId xmlns:a16="http://schemas.microsoft.com/office/drawing/2014/main" id="{1824DC60-042B-424E-B1E8-2F6CC8CD5D01}"/>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79" name="Rectangle 7">
                  <a:extLst>
                    <a:ext uri="{FF2B5EF4-FFF2-40B4-BE49-F238E27FC236}">
                      <a16:creationId xmlns:a16="http://schemas.microsoft.com/office/drawing/2014/main" id="{353E339C-9134-3F47-9E3D-B8650315C8E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80" name="Line 8">
                  <a:extLst>
                    <a:ext uri="{FF2B5EF4-FFF2-40B4-BE49-F238E27FC236}">
                      <a16:creationId xmlns:a16="http://schemas.microsoft.com/office/drawing/2014/main" id="{59DE9520-ABE1-CE48-AA0C-9117B902873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81" name="Rectangle 17">
                  <a:extLst>
                    <a:ext uri="{FF2B5EF4-FFF2-40B4-BE49-F238E27FC236}">
                      <a16:creationId xmlns:a16="http://schemas.microsoft.com/office/drawing/2014/main" id="{D1DBB0CA-68E4-2147-B9EC-5081C12DFBC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1382" name="Rectangle 67">
                  <a:extLst>
                    <a:ext uri="{FF2B5EF4-FFF2-40B4-BE49-F238E27FC236}">
                      <a16:creationId xmlns:a16="http://schemas.microsoft.com/office/drawing/2014/main" id="{056A3CA1-BAFB-CF4E-90E3-4FB35FBD9E16}"/>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1353" name="Line 13">
              <a:extLst>
                <a:ext uri="{FF2B5EF4-FFF2-40B4-BE49-F238E27FC236}">
                  <a16:creationId xmlns:a16="http://schemas.microsoft.com/office/drawing/2014/main" id="{85FCE882-B1BE-7C47-A045-A2BE80A46AFD}"/>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4" name="Oval 68">
              <a:extLst>
                <a:ext uri="{FF2B5EF4-FFF2-40B4-BE49-F238E27FC236}">
                  <a16:creationId xmlns:a16="http://schemas.microsoft.com/office/drawing/2014/main" id="{C663E295-AEF5-D543-8058-ECF81D2ADD90}"/>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1355" name="Line 11">
              <a:extLst>
                <a:ext uri="{FF2B5EF4-FFF2-40B4-BE49-F238E27FC236}">
                  <a16:creationId xmlns:a16="http://schemas.microsoft.com/office/drawing/2014/main" id="{AE0707CC-CA21-6E42-89BB-37D47577BD78}"/>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6" name="Line 15">
              <a:extLst>
                <a:ext uri="{FF2B5EF4-FFF2-40B4-BE49-F238E27FC236}">
                  <a16:creationId xmlns:a16="http://schemas.microsoft.com/office/drawing/2014/main" id="{A67C10BE-B4FC-A74B-B083-63BCB419DFD6}"/>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7" name="Rectangle 11">
              <a:extLst>
                <a:ext uri="{FF2B5EF4-FFF2-40B4-BE49-F238E27FC236}">
                  <a16:creationId xmlns:a16="http://schemas.microsoft.com/office/drawing/2014/main" id="{60F4332B-6E92-FF45-AB90-26EDE15A367F}"/>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1358" name="Rectangle 41">
              <a:extLst>
                <a:ext uri="{FF2B5EF4-FFF2-40B4-BE49-F238E27FC236}">
                  <a16:creationId xmlns:a16="http://schemas.microsoft.com/office/drawing/2014/main" id="{B4A58FE7-5163-AE4A-B3E3-7ABFDE0C0A66}"/>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1315" name="Straight Connector 121">
            <a:extLst>
              <a:ext uri="{FF2B5EF4-FFF2-40B4-BE49-F238E27FC236}">
                <a16:creationId xmlns:a16="http://schemas.microsoft.com/office/drawing/2014/main" id="{0ECE882F-8132-8843-BFD9-F4BF5446896C}"/>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16" name="Straight Connector 123">
            <a:extLst>
              <a:ext uri="{FF2B5EF4-FFF2-40B4-BE49-F238E27FC236}">
                <a16:creationId xmlns:a16="http://schemas.microsoft.com/office/drawing/2014/main" id="{98DB946C-D2ED-7F4C-AE18-5DBAD8035FFF}"/>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17" name="Straight Connector 125">
            <a:extLst>
              <a:ext uri="{FF2B5EF4-FFF2-40B4-BE49-F238E27FC236}">
                <a16:creationId xmlns:a16="http://schemas.microsoft.com/office/drawing/2014/main" id="{BAE57D75-4809-5941-8745-9654F4975749}"/>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18" name="Straight Connector 127">
            <a:extLst>
              <a:ext uri="{FF2B5EF4-FFF2-40B4-BE49-F238E27FC236}">
                <a16:creationId xmlns:a16="http://schemas.microsoft.com/office/drawing/2014/main" id="{5724E7A8-6954-364D-8C2A-D3A3F708041F}"/>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19" name="Straight Connector 128">
            <a:extLst>
              <a:ext uri="{FF2B5EF4-FFF2-40B4-BE49-F238E27FC236}">
                <a16:creationId xmlns:a16="http://schemas.microsoft.com/office/drawing/2014/main" id="{16598782-34DF-AF4F-B3DD-D4FCCEA1307D}"/>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20" name="Straight Connector 129">
            <a:extLst>
              <a:ext uri="{FF2B5EF4-FFF2-40B4-BE49-F238E27FC236}">
                <a16:creationId xmlns:a16="http://schemas.microsoft.com/office/drawing/2014/main" id="{F6AE3FD2-C62A-E14C-9A90-F6548133682B}"/>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21" name="Straight Connector 130">
            <a:extLst>
              <a:ext uri="{FF2B5EF4-FFF2-40B4-BE49-F238E27FC236}">
                <a16:creationId xmlns:a16="http://schemas.microsoft.com/office/drawing/2014/main" id="{44B72FAA-E4BF-C34B-A577-123AB329D67F}"/>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1322" name="Straight Connector 131">
            <a:extLst>
              <a:ext uri="{FF2B5EF4-FFF2-40B4-BE49-F238E27FC236}">
                <a16:creationId xmlns:a16="http://schemas.microsoft.com/office/drawing/2014/main" id="{F3A81101-96CA-8843-87CF-2E729950C4C1}"/>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1323" name="Group 129">
            <a:extLst>
              <a:ext uri="{FF2B5EF4-FFF2-40B4-BE49-F238E27FC236}">
                <a16:creationId xmlns:a16="http://schemas.microsoft.com/office/drawing/2014/main" id="{E9E8E77A-3724-9C47-B644-BB21641C01AE}"/>
              </a:ext>
            </a:extLst>
          </p:cNvPr>
          <p:cNvGrpSpPr>
            <a:grpSpLocks/>
          </p:cNvGrpSpPr>
          <p:nvPr/>
        </p:nvGrpSpPr>
        <p:grpSpPr bwMode="auto">
          <a:xfrm>
            <a:off x="1668464" y="4595813"/>
            <a:ext cx="7704137" cy="1458912"/>
            <a:chOff x="540924" y="5341417"/>
            <a:chExt cx="7703792" cy="1459573"/>
          </a:xfrm>
        </p:grpSpPr>
        <p:grpSp>
          <p:nvGrpSpPr>
            <p:cNvPr id="141334" name="Group 130">
              <a:extLst>
                <a:ext uri="{FF2B5EF4-FFF2-40B4-BE49-F238E27FC236}">
                  <a16:creationId xmlns:a16="http://schemas.microsoft.com/office/drawing/2014/main" id="{FA856EFD-60FA-9646-87BC-E6419390C2D6}"/>
                </a:ext>
              </a:extLst>
            </p:cNvPr>
            <p:cNvGrpSpPr>
              <a:grpSpLocks/>
            </p:cNvGrpSpPr>
            <p:nvPr/>
          </p:nvGrpSpPr>
          <p:grpSpPr bwMode="auto">
            <a:xfrm>
              <a:off x="540924" y="5483399"/>
              <a:ext cx="4186520" cy="369888"/>
              <a:chOff x="459834" y="5636111"/>
              <a:chExt cx="7724364" cy="369888"/>
            </a:xfrm>
          </p:grpSpPr>
          <p:grpSp>
            <p:nvGrpSpPr>
              <p:cNvPr id="141344" name="Group 126">
                <a:extLst>
                  <a:ext uri="{FF2B5EF4-FFF2-40B4-BE49-F238E27FC236}">
                    <a16:creationId xmlns:a16="http://schemas.microsoft.com/office/drawing/2014/main" id="{BA12ABC4-AF2A-9F4A-ADC0-CB71D6AD4A49}"/>
                  </a:ext>
                </a:extLst>
              </p:cNvPr>
              <p:cNvGrpSpPr>
                <a:grpSpLocks/>
              </p:cNvGrpSpPr>
              <p:nvPr/>
            </p:nvGrpSpPr>
            <p:grpSpPr bwMode="auto">
              <a:xfrm>
                <a:off x="459834" y="5636111"/>
                <a:ext cx="4625562" cy="369888"/>
                <a:chOff x="627033" y="5580840"/>
                <a:chExt cx="6230966" cy="369332"/>
              </a:xfrm>
            </p:grpSpPr>
            <p:sp>
              <p:nvSpPr>
                <p:cNvPr id="141346" name="Freeform 13">
                  <a:extLst>
                    <a:ext uri="{FF2B5EF4-FFF2-40B4-BE49-F238E27FC236}">
                      <a16:creationId xmlns:a16="http://schemas.microsoft.com/office/drawing/2014/main" id="{0E8015B1-5676-F846-AFE4-F1EECC4AA067}"/>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7" name="TextBox 133">
                  <a:extLst>
                    <a:ext uri="{FF2B5EF4-FFF2-40B4-BE49-F238E27FC236}">
                      <a16:creationId xmlns:a16="http://schemas.microsoft.com/office/drawing/2014/main" id="{7EA1300F-32EC-AC44-9B11-6640EE94A298}"/>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1345" name="Freeform 13">
                <a:extLst>
                  <a:ext uri="{FF2B5EF4-FFF2-40B4-BE49-F238E27FC236}">
                    <a16:creationId xmlns:a16="http://schemas.microsoft.com/office/drawing/2014/main" id="{3008C2C0-D259-D745-9DEF-7C4FFB22F6B8}"/>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1335" name="Group 126">
              <a:extLst>
                <a:ext uri="{FF2B5EF4-FFF2-40B4-BE49-F238E27FC236}">
                  <a16:creationId xmlns:a16="http://schemas.microsoft.com/office/drawing/2014/main" id="{70A1DFDD-5E47-CD4E-B077-1F9046EA5CDF}"/>
                </a:ext>
              </a:extLst>
            </p:cNvPr>
            <p:cNvGrpSpPr>
              <a:grpSpLocks/>
            </p:cNvGrpSpPr>
            <p:nvPr/>
          </p:nvGrpSpPr>
          <p:grpSpPr bwMode="auto">
            <a:xfrm>
              <a:off x="704890" y="6022997"/>
              <a:ext cx="7539826" cy="372353"/>
              <a:chOff x="1875990" y="5646260"/>
              <a:chExt cx="15186603" cy="371794"/>
            </a:xfrm>
          </p:grpSpPr>
          <p:sp>
            <p:nvSpPr>
              <p:cNvPr id="141342" name="Freeform 13">
                <a:extLst>
                  <a:ext uri="{FF2B5EF4-FFF2-40B4-BE49-F238E27FC236}">
                    <a16:creationId xmlns:a16="http://schemas.microsoft.com/office/drawing/2014/main" id="{E801E0F2-9DB3-FB4C-8A1E-2D608DC1243E}"/>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3" name="TextBox 133">
                <a:extLst>
                  <a:ext uri="{FF2B5EF4-FFF2-40B4-BE49-F238E27FC236}">
                    <a16:creationId xmlns:a16="http://schemas.microsoft.com/office/drawing/2014/main" id="{2C278DC8-E57B-0943-9D59-38B5A44A520F}"/>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1336" name="Freeform 132">
              <a:extLst>
                <a:ext uri="{FF2B5EF4-FFF2-40B4-BE49-F238E27FC236}">
                  <a16:creationId xmlns:a16="http://schemas.microsoft.com/office/drawing/2014/main" id="{A920A2B1-FF16-ED4C-9CB2-688D9689E6AF}"/>
                </a:ext>
              </a:extLst>
            </p:cNvPr>
            <p:cNvSpPr>
              <a:spLocks/>
            </p:cNvSpPr>
            <p:nvPr/>
          </p:nvSpPr>
          <p:spPr bwMode="auto">
            <a:xfrm>
              <a:off x="2529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7" name="TextBox 133">
              <a:extLst>
                <a:ext uri="{FF2B5EF4-FFF2-40B4-BE49-F238E27FC236}">
                  <a16:creationId xmlns:a16="http://schemas.microsoft.com/office/drawing/2014/main" id="{DE1AC4C8-E745-3A4D-A618-2613BF8C21A5}"/>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1338" name="Straight Arrow Connector 134">
              <a:extLst>
                <a:ext uri="{FF2B5EF4-FFF2-40B4-BE49-F238E27FC236}">
                  <a16:creationId xmlns:a16="http://schemas.microsoft.com/office/drawing/2014/main" id="{6E094C21-3F34-AD4E-8EAB-0FA3814E2FA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1339" name="Group 135">
              <a:extLst>
                <a:ext uri="{FF2B5EF4-FFF2-40B4-BE49-F238E27FC236}">
                  <a16:creationId xmlns:a16="http://schemas.microsoft.com/office/drawing/2014/main" id="{C6804752-216D-E041-B9DB-8C3528AD3333}"/>
                </a:ext>
              </a:extLst>
            </p:cNvPr>
            <p:cNvGrpSpPr>
              <a:grpSpLocks/>
            </p:cNvGrpSpPr>
            <p:nvPr/>
          </p:nvGrpSpPr>
          <p:grpSpPr bwMode="auto">
            <a:xfrm>
              <a:off x="4720530" y="5550276"/>
              <a:ext cx="3359528" cy="278849"/>
              <a:chOff x="1985680" y="5694160"/>
              <a:chExt cx="6198518" cy="278849"/>
            </a:xfrm>
          </p:grpSpPr>
          <p:sp>
            <p:nvSpPr>
              <p:cNvPr id="141340" name="Freeform 13">
                <a:extLst>
                  <a:ext uri="{FF2B5EF4-FFF2-40B4-BE49-F238E27FC236}">
                    <a16:creationId xmlns:a16="http://schemas.microsoft.com/office/drawing/2014/main" id="{DAA563B9-6DEE-0445-99D8-8FDD80B8CECD}"/>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1" name="Freeform 13">
                <a:extLst>
                  <a:ext uri="{FF2B5EF4-FFF2-40B4-BE49-F238E27FC236}">
                    <a16:creationId xmlns:a16="http://schemas.microsoft.com/office/drawing/2014/main" id="{C03F7718-3269-4C48-8661-9EFBBB2789E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1324" name="Group 2">
            <a:extLst>
              <a:ext uri="{FF2B5EF4-FFF2-40B4-BE49-F238E27FC236}">
                <a16:creationId xmlns:a16="http://schemas.microsoft.com/office/drawing/2014/main" id="{44D2C03A-EA9A-9E4F-9744-012B682600D7}"/>
              </a:ext>
            </a:extLst>
          </p:cNvPr>
          <p:cNvGrpSpPr>
            <a:grpSpLocks/>
          </p:cNvGrpSpPr>
          <p:nvPr/>
        </p:nvGrpSpPr>
        <p:grpSpPr bwMode="auto">
          <a:xfrm>
            <a:off x="1485901" y="1847851"/>
            <a:ext cx="8583613" cy="493713"/>
            <a:chOff x="571289" y="1847574"/>
            <a:chExt cx="8584276" cy="493509"/>
          </a:xfrm>
        </p:grpSpPr>
        <p:sp>
          <p:nvSpPr>
            <p:cNvPr id="141325" name="TextBox 1">
              <a:extLst>
                <a:ext uri="{FF2B5EF4-FFF2-40B4-BE49-F238E27FC236}">
                  <a16:creationId xmlns:a16="http://schemas.microsoft.com/office/drawing/2014/main" id="{31C372AF-D941-3E46-B6C4-EC1EB582B382}"/>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26" name="TextBox 144">
              <a:extLst>
                <a:ext uri="{FF2B5EF4-FFF2-40B4-BE49-F238E27FC236}">
                  <a16:creationId xmlns:a16="http://schemas.microsoft.com/office/drawing/2014/main" id="{D59721A5-402E-FA4D-B1F6-8363D5F272A9}"/>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27" name="TextBox 145">
              <a:extLst>
                <a:ext uri="{FF2B5EF4-FFF2-40B4-BE49-F238E27FC236}">
                  <a16:creationId xmlns:a16="http://schemas.microsoft.com/office/drawing/2014/main" id="{03A1BEC6-BB93-7840-AC25-D71E575FDCEB}"/>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1328" name="TextBox 146">
              <a:extLst>
                <a:ext uri="{FF2B5EF4-FFF2-40B4-BE49-F238E27FC236}">
                  <a16:creationId xmlns:a16="http://schemas.microsoft.com/office/drawing/2014/main" id="{2F77882B-0EEE-5D4F-8237-42286C5DAEF4}"/>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1329" name="TextBox 147">
              <a:extLst>
                <a:ext uri="{FF2B5EF4-FFF2-40B4-BE49-F238E27FC236}">
                  <a16:creationId xmlns:a16="http://schemas.microsoft.com/office/drawing/2014/main" id="{9F9BB5E4-5606-C44A-B727-BCFEBB2391AA}"/>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30" name="TextBox 148">
              <a:extLst>
                <a:ext uri="{FF2B5EF4-FFF2-40B4-BE49-F238E27FC236}">
                  <a16:creationId xmlns:a16="http://schemas.microsoft.com/office/drawing/2014/main" id="{74B9A54A-9588-D14C-8607-7DD9BC1D8DC5}"/>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31" name="TextBox 149">
              <a:extLst>
                <a:ext uri="{FF2B5EF4-FFF2-40B4-BE49-F238E27FC236}">
                  <a16:creationId xmlns:a16="http://schemas.microsoft.com/office/drawing/2014/main" id="{81317261-EFD8-BF40-9296-EFBEDD76B709}"/>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32" name="TextBox 150">
              <a:extLst>
                <a:ext uri="{FF2B5EF4-FFF2-40B4-BE49-F238E27FC236}">
                  <a16:creationId xmlns:a16="http://schemas.microsoft.com/office/drawing/2014/main" id="{8F166B57-B233-544A-A62C-C1EF30A27890}"/>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1333" name="TextBox 151">
              <a:extLst>
                <a:ext uri="{FF2B5EF4-FFF2-40B4-BE49-F238E27FC236}">
                  <a16:creationId xmlns:a16="http://schemas.microsoft.com/office/drawing/2014/main" id="{1DE7999D-A0DB-1845-B12D-C77220A25DBC}"/>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Title 1">
            <a:extLst>
              <a:ext uri="{FF2B5EF4-FFF2-40B4-BE49-F238E27FC236}">
                <a16:creationId xmlns:a16="http://schemas.microsoft.com/office/drawing/2014/main" id="{088DD062-1274-A14C-9C12-FD488B8A269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2338" name="Group 344">
            <a:extLst>
              <a:ext uri="{FF2B5EF4-FFF2-40B4-BE49-F238E27FC236}">
                <a16:creationId xmlns:a16="http://schemas.microsoft.com/office/drawing/2014/main" id="{426B6106-3B2C-E241-B431-5EF86CB993EB}"/>
              </a:ext>
            </a:extLst>
          </p:cNvPr>
          <p:cNvGrpSpPr>
            <a:grpSpLocks/>
          </p:cNvGrpSpPr>
          <p:nvPr/>
        </p:nvGrpSpPr>
        <p:grpSpPr bwMode="auto">
          <a:xfrm>
            <a:off x="1120775" y="1752601"/>
            <a:ext cx="8853488" cy="1787525"/>
            <a:chOff x="205979" y="1421927"/>
            <a:chExt cx="8853547" cy="1786829"/>
          </a:xfrm>
        </p:grpSpPr>
        <p:sp>
          <p:nvSpPr>
            <p:cNvPr id="142372" name="Line 14">
              <a:extLst>
                <a:ext uri="{FF2B5EF4-FFF2-40B4-BE49-F238E27FC236}">
                  <a16:creationId xmlns:a16="http://schemas.microsoft.com/office/drawing/2014/main" id="{FEEA3986-FB7F-C741-A765-3FBF12855A49}"/>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2373" name="Group 346">
              <a:extLst>
                <a:ext uri="{FF2B5EF4-FFF2-40B4-BE49-F238E27FC236}">
                  <a16:creationId xmlns:a16="http://schemas.microsoft.com/office/drawing/2014/main" id="{4F2FEFA8-8000-954C-9DF0-6463AB447F42}"/>
                </a:ext>
              </a:extLst>
            </p:cNvPr>
            <p:cNvGrpSpPr>
              <a:grpSpLocks/>
            </p:cNvGrpSpPr>
            <p:nvPr/>
          </p:nvGrpSpPr>
          <p:grpSpPr bwMode="auto">
            <a:xfrm>
              <a:off x="665216" y="1428587"/>
              <a:ext cx="2636625" cy="1236717"/>
              <a:chOff x="207935" y="1428587"/>
              <a:chExt cx="2636625" cy="1236717"/>
            </a:xfrm>
          </p:grpSpPr>
          <p:sp>
            <p:nvSpPr>
              <p:cNvPr id="142463" name="Line 14">
                <a:extLst>
                  <a:ext uri="{FF2B5EF4-FFF2-40B4-BE49-F238E27FC236}">
                    <a16:creationId xmlns:a16="http://schemas.microsoft.com/office/drawing/2014/main" id="{D2EF3C69-98E1-DF4B-936F-366DF21B4459}"/>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64" name="Line 15">
                <a:extLst>
                  <a:ext uri="{FF2B5EF4-FFF2-40B4-BE49-F238E27FC236}">
                    <a16:creationId xmlns:a16="http://schemas.microsoft.com/office/drawing/2014/main" id="{94CBC5E5-7DE6-3940-B0C9-BCEAF8B5FCEF}"/>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65" name="Rectangle 5">
                <a:extLst>
                  <a:ext uri="{FF2B5EF4-FFF2-40B4-BE49-F238E27FC236}">
                    <a16:creationId xmlns:a16="http://schemas.microsoft.com/office/drawing/2014/main" id="{FD616242-BD18-FC47-A9D0-7D51A94DDF98}"/>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66" name="Rectangle 6">
                <a:extLst>
                  <a:ext uri="{FF2B5EF4-FFF2-40B4-BE49-F238E27FC236}">
                    <a16:creationId xmlns:a16="http://schemas.microsoft.com/office/drawing/2014/main" id="{1E11C08A-CF52-8E49-8A32-60147DC1E87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67" name="Rectangle 7">
                <a:extLst>
                  <a:ext uri="{FF2B5EF4-FFF2-40B4-BE49-F238E27FC236}">
                    <a16:creationId xmlns:a16="http://schemas.microsoft.com/office/drawing/2014/main" id="{609232CA-E780-704E-B957-65380354DA21}"/>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68" name="Line 8">
                <a:extLst>
                  <a:ext uri="{FF2B5EF4-FFF2-40B4-BE49-F238E27FC236}">
                    <a16:creationId xmlns:a16="http://schemas.microsoft.com/office/drawing/2014/main" id="{1D1FF1E9-2794-044F-97FE-8131791B3FA3}"/>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69" name="Freeform 9">
                <a:extLst>
                  <a:ext uri="{FF2B5EF4-FFF2-40B4-BE49-F238E27FC236}">
                    <a16:creationId xmlns:a16="http://schemas.microsoft.com/office/drawing/2014/main" id="{D37EE184-F600-344B-9289-FF004F776D4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470" name="Line 11">
                <a:extLst>
                  <a:ext uri="{FF2B5EF4-FFF2-40B4-BE49-F238E27FC236}">
                    <a16:creationId xmlns:a16="http://schemas.microsoft.com/office/drawing/2014/main" id="{96036A27-7177-3640-949E-D45873DEA7F5}"/>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71" name="Rectangle 17">
                <a:extLst>
                  <a:ext uri="{FF2B5EF4-FFF2-40B4-BE49-F238E27FC236}">
                    <a16:creationId xmlns:a16="http://schemas.microsoft.com/office/drawing/2014/main" id="{E4995145-604A-2341-9D63-C90B1B61F58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72" name="Rectangle 18">
                <a:extLst>
                  <a:ext uri="{FF2B5EF4-FFF2-40B4-BE49-F238E27FC236}">
                    <a16:creationId xmlns:a16="http://schemas.microsoft.com/office/drawing/2014/main" id="{12379952-FB3D-AA48-952D-DC390FA2921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2473" name="Rectangle 19">
                <a:extLst>
                  <a:ext uri="{FF2B5EF4-FFF2-40B4-BE49-F238E27FC236}">
                    <a16:creationId xmlns:a16="http://schemas.microsoft.com/office/drawing/2014/main" id="{7A3DF5B9-D56C-784A-82B8-5A1E39CDCB7C}"/>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2474" name="Group 1">
                <a:extLst>
                  <a:ext uri="{FF2B5EF4-FFF2-40B4-BE49-F238E27FC236}">
                    <a16:creationId xmlns:a16="http://schemas.microsoft.com/office/drawing/2014/main" id="{AA817E31-3B11-504E-AB60-3ED894FC2945}"/>
                  </a:ext>
                </a:extLst>
              </p:cNvPr>
              <p:cNvGrpSpPr>
                <a:grpSpLocks/>
              </p:cNvGrpSpPr>
              <p:nvPr/>
            </p:nvGrpSpPr>
            <p:grpSpPr bwMode="auto">
              <a:xfrm>
                <a:off x="316975" y="2208007"/>
                <a:ext cx="305262" cy="215063"/>
                <a:chOff x="990600" y="5638800"/>
                <a:chExt cx="376238" cy="265113"/>
              </a:xfrm>
            </p:grpSpPr>
            <p:sp>
              <p:nvSpPr>
                <p:cNvPr id="142484" name="Freeform 26">
                  <a:extLst>
                    <a:ext uri="{FF2B5EF4-FFF2-40B4-BE49-F238E27FC236}">
                      <a16:creationId xmlns:a16="http://schemas.microsoft.com/office/drawing/2014/main" id="{4F603805-EB77-2843-BA67-2EE2AE7DCB6A}"/>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2485" name="Freeform 28">
                  <a:extLst>
                    <a:ext uri="{FF2B5EF4-FFF2-40B4-BE49-F238E27FC236}">
                      <a16:creationId xmlns:a16="http://schemas.microsoft.com/office/drawing/2014/main" id="{F0CD3DE1-A060-3842-BEC9-EB2FBEC4624D}"/>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2475" name="Rectangle 29">
                <a:extLst>
                  <a:ext uri="{FF2B5EF4-FFF2-40B4-BE49-F238E27FC236}">
                    <a16:creationId xmlns:a16="http://schemas.microsoft.com/office/drawing/2014/main" id="{7156D940-E46C-1747-8D8D-0E3B7A2C034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76" name="Rectangle 67">
                <a:extLst>
                  <a:ext uri="{FF2B5EF4-FFF2-40B4-BE49-F238E27FC236}">
                    <a16:creationId xmlns:a16="http://schemas.microsoft.com/office/drawing/2014/main" id="{4CE8E6E9-DC69-734C-8251-5994A80AA59C}"/>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2477" name="Oval 68">
                <a:extLst>
                  <a:ext uri="{FF2B5EF4-FFF2-40B4-BE49-F238E27FC236}">
                    <a16:creationId xmlns:a16="http://schemas.microsoft.com/office/drawing/2014/main" id="{84C9DE57-187F-2E41-B9BA-E109E49048F7}"/>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78" name="Line 11">
                <a:extLst>
                  <a:ext uri="{FF2B5EF4-FFF2-40B4-BE49-F238E27FC236}">
                    <a16:creationId xmlns:a16="http://schemas.microsoft.com/office/drawing/2014/main" id="{FF0424DE-7E8B-5A45-8A13-0026997E15E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79" name="Rectangle 6">
                <a:extLst>
                  <a:ext uri="{FF2B5EF4-FFF2-40B4-BE49-F238E27FC236}">
                    <a16:creationId xmlns:a16="http://schemas.microsoft.com/office/drawing/2014/main" id="{35B7E06F-6BDC-D947-941D-8B5D758E0A6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80" name="Rectangle 7">
                <a:extLst>
                  <a:ext uri="{FF2B5EF4-FFF2-40B4-BE49-F238E27FC236}">
                    <a16:creationId xmlns:a16="http://schemas.microsoft.com/office/drawing/2014/main" id="{3E7F381C-34B7-D74F-98E2-79AE0026D7A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81" name="Line 8">
                <a:extLst>
                  <a:ext uri="{FF2B5EF4-FFF2-40B4-BE49-F238E27FC236}">
                    <a16:creationId xmlns:a16="http://schemas.microsoft.com/office/drawing/2014/main" id="{90507807-2BDC-584D-BDE7-9B0CB084A253}"/>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2" name="Rectangle 17">
                <a:extLst>
                  <a:ext uri="{FF2B5EF4-FFF2-40B4-BE49-F238E27FC236}">
                    <a16:creationId xmlns:a16="http://schemas.microsoft.com/office/drawing/2014/main" id="{8227F5DC-6AA6-6C4E-8881-7F2A9B0E5BE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83" name="Rectangle 67">
                <a:extLst>
                  <a:ext uri="{FF2B5EF4-FFF2-40B4-BE49-F238E27FC236}">
                    <a16:creationId xmlns:a16="http://schemas.microsoft.com/office/drawing/2014/main" id="{C94F1495-153A-A341-B33F-DEE3FE499D8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2374" name="Group 347">
              <a:extLst>
                <a:ext uri="{FF2B5EF4-FFF2-40B4-BE49-F238E27FC236}">
                  <a16:creationId xmlns:a16="http://schemas.microsoft.com/office/drawing/2014/main" id="{D424239D-3995-2A43-B048-5B1C8E26E9F9}"/>
                </a:ext>
              </a:extLst>
            </p:cNvPr>
            <p:cNvGrpSpPr>
              <a:grpSpLocks/>
            </p:cNvGrpSpPr>
            <p:nvPr/>
          </p:nvGrpSpPr>
          <p:grpSpPr bwMode="auto">
            <a:xfrm>
              <a:off x="2675436" y="1430283"/>
              <a:ext cx="2766082" cy="1778473"/>
              <a:chOff x="2522955" y="1430283"/>
              <a:chExt cx="2766082" cy="1778473"/>
            </a:xfrm>
          </p:grpSpPr>
          <p:sp>
            <p:nvSpPr>
              <p:cNvPr id="142436" name="Freeform 32">
                <a:extLst>
                  <a:ext uri="{FF2B5EF4-FFF2-40B4-BE49-F238E27FC236}">
                    <a16:creationId xmlns:a16="http://schemas.microsoft.com/office/drawing/2014/main" id="{007AFE56-9373-B34C-BB29-5A29849F099F}"/>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2437" name="Group 410">
                <a:extLst>
                  <a:ext uri="{FF2B5EF4-FFF2-40B4-BE49-F238E27FC236}">
                    <a16:creationId xmlns:a16="http://schemas.microsoft.com/office/drawing/2014/main" id="{65C7D1F7-21F4-F34A-86CA-6B5CD6B436FD}"/>
                  </a:ext>
                </a:extLst>
              </p:cNvPr>
              <p:cNvGrpSpPr>
                <a:grpSpLocks/>
              </p:cNvGrpSpPr>
              <p:nvPr/>
            </p:nvGrpSpPr>
            <p:grpSpPr bwMode="auto">
              <a:xfrm>
                <a:off x="2545121" y="1430283"/>
                <a:ext cx="2743916" cy="1236717"/>
                <a:chOff x="89349" y="1428587"/>
                <a:chExt cx="2743916" cy="1236717"/>
              </a:xfrm>
            </p:grpSpPr>
            <p:sp>
              <p:nvSpPr>
                <p:cNvPr id="142439" name="Line 14">
                  <a:extLst>
                    <a:ext uri="{FF2B5EF4-FFF2-40B4-BE49-F238E27FC236}">
                      <a16:creationId xmlns:a16="http://schemas.microsoft.com/office/drawing/2014/main" id="{EAEB5F53-1751-8041-A0A5-2BE75E6C3594}"/>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0" name="Line 15">
                  <a:extLst>
                    <a:ext uri="{FF2B5EF4-FFF2-40B4-BE49-F238E27FC236}">
                      <a16:creationId xmlns:a16="http://schemas.microsoft.com/office/drawing/2014/main" id="{42821B48-F042-894C-9ADC-139CAA4E0695}"/>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1" name="Line 11">
                  <a:extLst>
                    <a:ext uri="{FF2B5EF4-FFF2-40B4-BE49-F238E27FC236}">
                      <a16:creationId xmlns:a16="http://schemas.microsoft.com/office/drawing/2014/main" id="{00799B40-35D7-6E44-A9B4-0702EFF6B5BA}"/>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2" name="Rectangle 5">
                  <a:extLst>
                    <a:ext uri="{FF2B5EF4-FFF2-40B4-BE49-F238E27FC236}">
                      <a16:creationId xmlns:a16="http://schemas.microsoft.com/office/drawing/2014/main" id="{355A0583-2343-8846-80AD-2B37118EC273}"/>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43" name="Rectangle 6">
                  <a:extLst>
                    <a:ext uri="{FF2B5EF4-FFF2-40B4-BE49-F238E27FC236}">
                      <a16:creationId xmlns:a16="http://schemas.microsoft.com/office/drawing/2014/main" id="{33517297-EFDC-9349-B313-23CF0FF45D5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44" name="Rectangle 7">
                  <a:extLst>
                    <a:ext uri="{FF2B5EF4-FFF2-40B4-BE49-F238E27FC236}">
                      <a16:creationId xmlns:a16="http://schemas.microsoft.com/office/drawing/2014/main" id="{0C18AD4D-7EEB-0B4C-B156-C4EE5319F25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45" name="Line 8">
                  <a:extLst>
                    <a:ext uri="{FF2B5EF4-FFF2-40B4-BE49-F238E27FC236}">
                      <a16:creationId xmlns:a16="http://schemas.microsoft.com/office/drawing/2014/main" id="{9CBA5419-8015-8A46-AACB-C694E6CDF36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6" name="Freeform 9">
                  <a:extLst>
                    <a:ext uri="{FF2B5EF4-FFF2-40B4-BE49-F238E27FC236}">
                      <a16:creationId xmlns:a16="http://schemas.microsoft.com/office/drawing/2014/main" id="{6083974D-E3CE-624D-AA0E-4470E43E9A28}"/>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447" name="Line 11">
                  <a:extLst>
                    <a:ext uri="{FF2B5EF4-FFF2-40B4-BE49-F238E27FC236}">
                      <a16:creationId xmlns:a16="http://schemas.microsoft.com/office/drawing/2014/main" id="{D86FCBB2-77C1-C541-B5A2-DF245D8B44A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8" name="Rectangle 17">
                  <a:extLst>
                    <a:ext uri="{FF2B5EF4-FFF2-40B4-BE49-F238E27FC236}">
                      <a16:creationId xmlns:a16="http://schemas.microsoft.com/office/drawing/2014/main" id="{2BC08109-E0C1-C64C-8172-66355E56BC6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49" name="Rectangle 18">
                  <a:extLst>
                    <a:ext uri="{FF2B5EF4-FFF2-40B4-BE49-F238E27FC236}">
                      <a16:creationId xmlns:a16="http://schemas.microsoft.com/office/drawing/2014/main" id="{8FB9242B-B7F1-3745-BF27-E601B0810C17}"/>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2450" name="Rectangle 19">
                  <a:extLst>
                    <a:ext uri="{FF2B5EF4-FFF2-40B4-BE49-F238E27FC236}">
                      <a16:creationId xmlns:a16="http://schemas.microsoft.com/office/drawing/2014/main" id="{332B6E35-A92D-FB4C-9A8C-74525D43271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2451" name="Group 1">
                  <a:extLst>
                    <a:ext uri="{FF2B5EF4-FFF2-40B4-BE49-F238E27FC236}">
                      <a16:creationId xmlns:a16="http://schemas.microsoft.com/office/drawing/2014/main" id="{0199BB8B-3BF8-5D4B-A7C5-1E5E26413C49}"/>
                    </a:ext>
                  </a:extLst>
                </p:cNvPr>
                <p:cNvGrpSpPr>
                  <a:grpSpLocks/>
                </p:cNvGrpSpPr>
                <p:nvPr/>
              </p:nvGrpSpPr>
              <p:grpSpPr bwMode="auto">
                <a:xfrm>
                  <a:off x="316975" y="2208007"/>
                  <a:ext cx="305262" cy="215063"/>
                  <a:chOff x="990600" y="5638800"/>
                  <a:chExt cx="376238" cy="265113"/>
                </a:xfrm>
              </p:grpSpPr>
              <p:sp>
                <p:nvSpPr>
                  <p:cNvPr id="142461" name="Freeform 26">
                    <a:extLst>
                      <a:ext uri="{FF2B5EF4-FFF2-40B4-BE49-F238E27FC236}">
                        <a16:creationId xmlns:a16="http://schemas.microsoft.com/office/drawing/2014/main" id="{E4269C16-B9B3-7244-8B23-E30221D15AE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2462" name="Freeform 28">
                    <a:extLst>
                      <a:ext uri="{FF2B5EF4-FFF2-40B4-BE49-F238E27FC236}">
                        <a16:creationId xmlns:a16="http://schemas.microsoft.com/office/drawing/2014/main" id="{E2875BEC-2392-334E-89AC-0CFD63A9B6D9}"/>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2452" name="Rectangle 29">
                  <a:extLst>
                    <a:ext uri="{FF2B5EF4-FFF2-40B4-BE49-F238E27FC236}">
                      <a16:creationId xmlns:a16="http://schemas.microsoft.com/office/drawing/2014/main" id="{F7C49D69-71BE-BF40-B14F-4AD4FE99332F}"/>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53" name="Rectangle 67">
                  <a:extLst>
                    <a:ext uri="{FF2B5EF4-FFF2-40B4-BE49-F238E27FC236}">
                      <a16:creationId xmlns:a16="http://schemas.microsoft.com/office/drawing/2014/main" id="{80A9BF18-7C3F-1D43-AF98-4D003E6CE97E}"/>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2454" name="Oval 68">
                  <a:extLst>
                    <a:ext uri="{FF2B5EF4-FFF2-40B4-BE49-F238E27FC236}">
                      <a16:creationId xmlns:a16="http://schemas.microsoft.com/office/drawing/2014/main" id="{BB054FCC-AD57-B942-B2B7-E06E1AE3AB7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55" name="Line 11">
                  <a:extLst>
                    <a:ext uri="{FF2B5EF4-FFF2-40B4-BE49-F238E27FC236}">
                      <a16:creationId xmlns:a16="http://schemas.microsoft.com/office/drawing/2014/main" id="{08FE4DA8-4407-4348-AFA4-BAA01B29A0F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56" name="Rectangle 6">
                  <a:extLst>
                    <a:ext uri="{FF2B5EF4-FFF2-40B4-BE49-F238E27FC236}">
                      <a16:creationId xmlns:a16="http://schemas.microsoft.com/office/drawing/2014/main" id="{C6760114-3498-5B48-9AD8-005D9391A96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57" name="Rectangle 7">
                  <a:extLst>
                    <a:ext uri="{FF2B5EF4-FFF2-40B4-BE49-F238E27FC236}">
                      <a16:creationId xmlns:a16="http://schemas.microsoft.com/office/drawing/2014/main" id="{B54E44A3-BCCA-AB46-A3D7-A2A1A64585E5}"/>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58" name="Line 8">
                  <a:extLst>
                    <a:ext uri="{FF2B5EF4-FFF2-40B4-BE49-F238E27FC236}">
                      <a16:creationId xmlns:a16="http://schemas.microsoft.com/office/drawing/2014/main" id="{D7BFBE80-FE76-1E49-8BBF-1D24EDA30A48}"/>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59" name="Rectangle 17">
                  <a:extLst>
                    <a:ext uri="{FF2B5EF4-FFF2-40B4-BE49-F238E27FC236}">
                      <a16:creationId xmlns:a16="http://schemas.microsoft.com/office/drawing/2014/main" id="{F7C65C8E-8C41-174B-B35B-834D78F345D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60" name="Rectangle 67">
                  <a:extLst>
                    <a:ext uri="{FF2B5EF4-FFF2-40B4-BE49-F238E27FC236}">
                      <a16:creationId xmlns:a16="http://schemas.microsoft.com/office/drawing/2014/main" id="{6071C5A3-C7D2-554B-8EE4-6B28AC03EB57}"/>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2438" name="Oval 68">
                <a:extLst>
                  <a:ext uri="{FF2B5EF4-FFF2-40B4-BE49-F238E27FC236}">
                    <a16:creationId xmlns:a16="http://schemas.microsoft.com/office/drawing/2014/main" id="{5C12D297-D1C1-B44D-A4CE-6EBDF7C5D7A8}"/>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2375" name="Group 348">
              <a:extLst>
                <a:ext uri="{FF2B5EF4-FFF2-40B4-BE49-F238E27FC236}">
                  <a16:creationId xmlns:a16="http://schemas.microsoft.com/office/drawing/2014/main" id="{19012CF4-24AE-B64D-8EED-BE33B71022E4}"/>
                </a:ext>
              </a:extLst>
            </p:cNvPr>
            <p:cNvGrpSpPr>
              <a:grpSpLocks/>
            </p:cNvGrpSpPr>
            <p:nvPr/>
          </p:nvGrpSpPr>
          <p:grpSpPr bwMode="auto">
            <a:xfrm>
              <a:off x="4800681" y="1421927"/>
              <a:ext cx="2817639" cy="1778473"/>
              <a:chOff x="2522955" y="1430283"/>
              <a:chExt cx="2817639" cy="1778473"/>
            </a:xfrm>
          </p:grpSpPr>
          <p:sp>
            <p:nvSpPr>
              <p:cNvPr id="142409" name="Freeform 32">
                <a:extLst>
                  <a:ext uri="{FF2B5EF4-FFF2-40B4-BE49-F238E27FC236}">
                    <a16:creationId xmlns:a16="http://schemas.microsoft.com/office/drawing/2014/main" id="{5E69C96A-7FDA-8442-8CB3-1825AA719DE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2410" name="Group 383">
                <a:extLst>
                  <a:ext uri="{FF2B5EF4-FFF2-40B4-BE49-F238E27FC236}">
                    <a16:creationId xmlns:a16="http://schemas.microsoft.com/office/drawing/2014/main" id="{670C8AFA-3B5C-E841-8C0C-C39DFDF5E0E0}"/>
                  </a:ext>
                </a:extLst>
              </p:cNvPr>
              <p:cNvGrpSpPr>
                <a:grpSpLocks/>
              </p:cNvGrpSpPr>
              <p:nvPr/>
            </p:nvGrpSpPr>
            <p:grpSpPr bwMode="auto">
              <a:xfrm>
                <a:off x="2545121" y="1430283"/>
                <a:ext cx="2795473" cy="1236717"/>
                <a:chOff x="89349" y="1428587"/>
                <a:chExt cx="2795473" cy="1236717"/>
              </a:xfrm>
            </p:grpSpPr>
            <p:sp>
              <p:nvSpPr>
                <p:cNvPr id="142412" name="Line 14">
                  <a:extLst>
                    <a:ext uri="{FF2B5EF4-FFF2-40B4-BE49-F238E27FC236}">
                      <a16:creationId xmlns:a16="http://schemas.microsoft.com/office/drawing/2014/main" id="{6071CD52-C1F2-1244-B9BA-BDD4B2DA398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3" name="Line 15">
                  <a:extLst>
                    <a:ext uri="{FF2B5EF4-FFF2-40B4-BE49-F238E27FC236}">
                      <a16:creationId xmlns:a16="http://schemas.microsoft.com/office/drawing/2014/main" id="{E25429A4-CA1B-DF40-83E8-59FC9B2E9E38}"/>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4" name="Line 11">
                  <a:extLst>
                    <a:ext uri="{FF2B5EF4-FFF2-40B4-BE49-F238E27FC236}">
                      <a16:creationId xmlns:a16="http://schemas.microsoft.com/office/drawing/2014/main" id="{DA8393BC-E9F1-184F-BFA8-B3AA3A250302}"/>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5" name="Rectangle 5">
                  <a:extLst>
                    <a:ext uri="{FF2B5EF4-FFF2-40B4-BE49-F238E27FC236}">
                      <a16:creationId xmlns:a16="http://schemas.microsoft.com/office/drawing/2014/main" id="{B4AD6456-A05B-C745-94E5-E0ADDE7E85D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16" name="Rectangle 6">
                  <a:extLst>
                    <a:ext uri="{FF2B5EF4-FFF2-40B4-BE49-F238E27FC236}">
                      <a16:creationId xmlns:a16="http://schemas.microsoft.com/office/drawing/2014/main" id="{1595D897-41A6-A649-BF22-462C5962D799}"/>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17" name="Rectangle 7">
                  <a:extLst>
                    <a:ext uri="{FF2B5EF4-FFF2-40B4-BE49-F238E27FC236}">
                      <a16:creationId xmlns:a16="http://schemas.microsoft.com/office/drawing/2014/main" id="{870527C6-F9F1-3842-88A5-47AD45A3376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18" name="Line 8">
                  <a:extLst>
                    <a:ext uri="{FF2B5EF4-FFF2-40B4-BE49-F238E27FC236}">
                      <a16:creationId xmlns:a16="http://schemas.microsoft.com/office/drawing/2014/main" id="{DCC0161F-DBEA-C241-9707-A49CEF01986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9" name="Freeform 9">
                  <a:extLst>
                    <a:ext uri="{FF2B5EF4-FFF2-40B4-BE49-F238E27FC236}">
                      <a16:creationId xmlns:a16="http://schemas.microsoft.com/office/drawing/2014/main" id="{851647BE-3BEC-E64D-A887-9978C9B91F4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420" name="Line 11">
                  <a:extLst>
                    <a:ext uri="{FF2B5EF4-FFF2-40B4-BE49-F238E27FC236}">
                      <a16:creationId xmlns:a16="http://schemas.microsoft.com/office/drawing/2014/main" id="{BF869FCC-48AC-0140-BF34-B5E685408DB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21" name="Rectangle 17">
                  <a:extLst>
                    <a:ext uri="{FF2B5EF4-FFF2-40B4-BE49-F238E27FC236}">
                      <a16:creationId xmlns:a16="http://schemas.microsoft.com/office/drawing/2014/main" id="{59762668-A327-4B45-B4D1-B6F49B789BC0}"/>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22" name="Rectangle 18">
                  <a:extLst>
                    <a:ext uri="{FF2B5EF4-FFF2-40B4-BE49-F238E27FC236}">
                      <a16:creationId xmlns:a16="http://schemas.microsoft.com/office/drawing/2014/main" id="{A5AD0330-F840-CD4D-B377-DC2C3B2EEFBB}"/>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2423" name="Rectangle 19">
                  <a:extLst>
                    <a:ext uri="{FF2B5EF4-FFF2-40B4-BE49-F238E27FC236}">
                      <a16:creationId xmlns:a16="http://schemas.microsoft.com/office/drawing/2014/main" id="{A3EA313B-7D08-FA44-91A0-7FF4EA8AACD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2424" name="Group 1">
                  <a:extLst>
                    <a:ext uri="{FF2B5EF4-FFF2-40B4-BE49-F238E27FC236}">
                      <a16:creationId xmlns:a16="http://schemas.microsoft.com/office/drawing/2014/main" id="{8155B8CF-E2B8-5742-8835-6F3A7091FBCE}"/>
                    </a:ext>
                  </a:extLst>
                </p:cNvPr>
                <p:cNvGrpSpPr>
                  <a:grpSpLocks/>
                </p:cNvGrpSpPr>
                <p:nvPr/>
              </p:nvGrpSpPr>
              <p:grpSpPr bwMode="auto">
                <a:xfrm>
                  <a:off x="316975" y="2208007"/>
                  <a:ext cx="305262" cy="215063"/>
                  <a:chOff x="990600" y="5638800"/>
                  <a:chExt cx="376238" cy="265113"/>
                </a:xfrm>
              </p:grpSpPr>
              <p:sp>
                <p:nvSpPr>
                  <p:cNvPr id="142434" name="Freeform 26">
                    <a:extLst>
                      <a:ext uri="{FF2B5EF4-FFF2-40B4-BE49-F238E27FC236}">
                        <a16:creationId xmlns:a16="http://schemas.microsoft.com/office/drawing/2014/main" id="{2E34834F-C577-F64E-873F-4798EFB05A3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2435" name="Freeform 28">
                    <a:extLst>
                      <a:ext uri="{FF2B5EF4-FFF2-40B4-BE49-F238E27FC236}">
                        <a16:creationId xmlns:a16="http://schemas.microsoft.com/office/drawing/2014/main" id="{77AA5859-C9E0-EA43-8AA6-2DF5FF592610}"/>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2425" name="Rectangle 29">
                  <a:extLst>
                    <a:ext uri="{FF2B5EF4-FFF2-40B4-BE49-F238E27FC236}">
                      <a16:creationId xmlns:a16="http://schemas.microsoft.com/office/drawing/2014/main" id="{1E655EE8-4F90-3048-8775-6A1F410A2FD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26" name="Rectangle 67">
                  <a:extLst>
                    <a:ext uri="{FF2B5EF4-FFF2-40B4-BE49-F238E27FC236}">
                      <a16:creationId xmlns:a16="http://schemas.microsoft.com/office/drawing/2014/main" id="{BDE1F851-474F-6941-AD81-B288E0F9D89E}"/>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2427" name="Oval 68">
                  <a:extLst>
                    <a:ext uri="{FF2B5EF4-FFF2-40B4-BE49-F238E27FC236}">
                      <a16:creationId xmlns:a16="http://schemas.microsoft.com/office/drawing/2014/main" id="{6D5DC68C-898E-4F46-B816-58080214215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28" name="Line 11">
                  <a:extLst>
                    <a:ext uri="{FF2B5EF4-FFF2-40B4-BE49-F238E27FC236}">
                      <a16:creationId xmlns:a16="http://schemas.microsoft.com/office/drawing/2014/main" id="{4D8E7D92-C647-B448-AC3B-2AE12BA91E7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29" name="Rectangle 6">
                  <a:extLst>
                    <a:ext uri="{FF2B5EF4-FFF2-40B4-BE49-F238E27FC236}">
                      <a16:creationId xmlns:a16="http://schemas.microsoft.com/office/drawing/2014/main" id="{8B62058D-CF4B-A64B-9462-D134AFED6EFE}"/>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30" name="Rectangle 7">
                  <a:extLst>
                    <a:ext uri="{FF2B5EF4-FFF2-40B4-BE49-F238E27FC236}">
                      <a16:creationId xmlns:a16="http://schemas.microsoft.com/office/drawing/2014/main" id="{2DD1E564-1A13-EE4E-A149-FDA996E96430}"/>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31" name="Line 8">
                  <a:extLst>
                    <a:ext uri="{FF2B5EF4-FFF2-40B4-BE49-F238E27FC236}">
                      <a16:creationId xmlns:a16="http://schemas.microsoft.com/office/drawing/2014/main" id="{19E26B43-C4C3-2240-AB6C-2A9E0A8EF2F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32" name="Rectangle 17">
                  <a:extLst>
                    <a:ext uri="{FF2B5EF4-FFF2-40B4-BE49-F238E27FC236}">
                      <a16:creationId xmlns:a16="http://schemas.microsoft.com/office/drawing/2014/main" id="{BFAD512E-9817-7349-A155-1065DA59152D}"/>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33" name="Rectangle 67">
                  <a:extLst>
                    <a:ext uri="{FF2B5EF4-FFF2-40B4-BE49-F238E27FC236}">
                      <a16:creationId xmlns:a16="http://schemas.microsoft.com/office/drawing/2014/main" id="{EDCBDC51-677A-1C4D-AC54-CA7CF7C36480}"/>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2411" name="Oval 68">
                <a:extLst>
                  <a:ext uri="{FF2B5EF4-FFF2-40B4-BE49-F238E27FC236}">
                    <a16:creationId xmlns:a16="http://schemas.microsoft.com/office/drawing/2014/main" id="{B054B290-1225-2A4C-9272-653E216E79D3}"/>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2376" name="Group 349">
              <a:extLst>
                <a:ext uri="{FF2B5EF4-FFF2-40B4-BE49-F238E27FC236}">
                  <a16:creationId xmlns:a16="http://schemas.microsoft.com/office/drawing/2014/main" id="{A044D9C9-665D-9844-8AED-2058146435EB}"/>
                </a:ext>
              </a:extLst>
            </p:cNvPr>
            <p:cNvGrpSpPr>
              <a:grpSpLocks/>
            </p:cNvGrpSpPr>
            <p:nvPr/>
          </p:nvGrpSpPr>
          <p:grpSpPr bwMode="auto">
            <a:xfrm>
              <a:off x="6956447" y="1421927"/>
              <a:ext cx="2103079" cy="1770116"/>
              <a:chOff x="2545121" y="1430283"/>
              <a:chExt cx="2103079" cy="1770116"/>
            </a:xfrm>
          </p:grpSpPr>
          <p:sp>
            <p:nvSpPr>
              <p:cNvPr id="142383" name="Freeform 32">
                <a:extLst>
                  <a:ext uri="{FF2B5EF4-FFF2-40B4-BE49-F238E27FC236}">
                    <a16:creationId xmlns:a16="http://schemas.microsoft.com/office/drawing/2014/main" id="{2A34479C-D9A7-914E-B1FB-7E49B4F33515}"/>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2384" name="Group 357">
                <a:extLst>
                  <a:ext uri="{FF2B5EF4-FFF2-40B4-BE49-F238E27FC236}">
                    <a16:creationId xmlns:a16="http://schemas.microsoft.com/office/drawing/2014/main" id="{D7149D29-D64F-4B41-8AF8-A1A0875DA48D}"/>
                  </a:ext>
                </a:extLst>
              </p:cNvPr>
              <p:cNvGrpSpPr>
                <a:grpSpLocks/>
              </p:cNvGrpSpPr>
              <p:nvPr/>
            </p:nvGrpSpPr>
            <p:grpSpPr bwMode="auto">
              <a:xfrm>
                <a:off x="2545121" y="1430283"/>
                <a:ext cx="2103079" cy="1236717"/>
                <a:chOff x="89349" y="1428587"/>
                <a:chExt cx="2103079" cy="1236717"/>
              </a:xfrm>
            </p:grpSpPr>
            <p:sp>
              <p:nvSpPr>
                <p:cNvPr id="142385" name="Line 14">
                  <a:extLst>
                    <a:ext uri="{FF2B5EF4-FFF2-40B4-BE49-F238E27FC236}">
                      <a16:creationId xmlns:a16="http://schemas.microsoft.com/office/drawing/2014/main" id="{D37D081F-FB1C-974F-9DDC-696FA83C600C}"/>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6" name="Line 15">
                  <a:extLst>
                    <a:ext uri="{FF2B5EF4-FFF2-40B4-BE49-F238E27FC236}">
                      <a16:creationId xmlns:a16="http://schemas.microsoft.com/office/drawing/2014/main" id="{3A54DB4E-B0E1-0B42-8CC7-1A6000ADA145}"/>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7" name="Line 11">
                  <a:extLst>
                    <a:ext uri="{FF2B5EF4-FFF2-40B4-BE49-F238E27FC236}">
                      <a16:creationId xmlns:a16="http://schemas.microsoft.com/office/drawing/2014/main" id="{2C1F92DF-9C62-7245-A50C-46DC127325DE}"/>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8" name="Rectangle 5">
                  <a:extLst>
                    <a:ext uri="{FF2B5EF4-FFF2-40B4-BE49-F238E27FC236}">
                      <a16:creationId xmlns:a16="http://schemas.microsoft.com/office/drawing/2014/main" id="{27B59CEB-CB59-1145-8200-E027EDECEDB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389" name="Rectangle 6">
                  <a:extLst>
                    <a:ext uri="{FF2B5EF4-FFF2-40B4-BE49-F238E27FC236}">
                      <a16:creationId xmlns:a16="http://schemas.microsoft.com/office/drawing/2014/main" id="{14951A98-948E-0242-B240-13DB3CCD6B5E}"/>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390" name="Rectangle 7">
                  <a:extLst>
                    <a:ext uri="{FF2B5EF4-FFF2-40B4-BE49-F238E27FC236}">
                      <a16:creationId xmlns:a16="http://schemas.microsoft.com/office/drawing/2014/main" id="{99A886FF-3F9B-BD4F-A73C-77F51D6F032A}"/>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391" name="Line 8">
                  <a:extLst>
                    <a:ext uri="{FF2B5EF4-FFF2-40B4-BE49-F238E27FC236}">
                      <a16:creationId xmlns:a16="http://schemas.microsoft.com/office/drawing/2014/main" id="{02637216-F872-1E4D-B261-FAA0BA0090C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2" name="Freeform 9">
                  <a:extLst>
                    <a:ext uri="{FF2B5EF4-FFF2-40B4-BE49-F238E27FC236}">
                      <a16:creationId xmlns:a16="http://schemas.microsoft.com/office/drawing/2014/main" id="{46744C22-A444-F944-94E8-2527BB19E89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93" name="Line 11">
                  <a:extLst>
                    <a:ext uri="{FF2B5EF4-FFF2-40B4-BE49-F238E27FC236}">
                      <a16:creationId xmlns:a16="http://schemas.microsoft.com/office/drawing/2014/main" id="{07E58C74-137F-974C-8AD2-1B5ADE96E2B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4" name="Rectangle 17">
                  <a:extLst>
                    <a:ext uri="{FF2B5EF4-FFF2-40B4-BE49-F238E27FC236}">
                      <a16:creationId xmlns:a16="http://schemas.microsoft.com/office/drawing/2014/main" id="{FB6D6F83-F3B5-D44C-A76D-9579346AA28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395" name="Rectangle 18">
                  <a:extLst>
                    <a:ext uri="{FF2B5EF4-FFF2-40B4-BE49-F238E27FC236}">
                      <a16:creationId xmlns:a16="http://schemas.microsoft.com/office/drawing/2014/main" id="{52990921-9FBB-AC40-8063-68CD0361AE8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2396" name="Rectangle 19">
                  <a:extLst>
                    <a:ext uri="{FF2B5EF4-FFF2-40B4-BE49-F238E27FC236}">
                      <a16:creationId xmlns:a16="http://schemas.microsoft.com/office/drawing/2014/main" id="{CD287B93-1368-A447-A829-06898ABBD66D}"/>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2397" name="Group 1">
                  <a:extLst>
                    <a:ext uri="{FF2B5EF4-FFF2-40B4-BE49-F238E27FC236}">
                      <a16:creationId xmlns:a16="http://schemas.microsoft.com/office/drawing/2014/main" id="{473E4645-E1F7-944A-8D11-EC9F74C279AD}"/>
                    </a:ext>
                  </a:extLst>
                </p:cNvPr>
                <p:cNvGrpSpPr>
                  <a:grpSpLocks/>
                </p:cNvGrpSpPr>
                <p:nvPr/>
              </p:nvGrpSpPr>
              <p:grpSpPr bwMode="auto">
                <a:xfrm>
                  <a:off x="316975" y="2208007"/>
                  <a:ext cx="305262" cy="215063"/>
                  <a:chOff x="990600" y="5638800"/>
                  <a:chExt cx="376238" cy="265113"/>
                </a:xfrm>
              </p:grpSpPr>
              <p:sp>
                <p:nvSpPr>
                  <p:cNvPr id="142407" name="Freeform 26">
                    <a:extLst>
                      <a:ext uri="{FF2B5EF4-FFF2-40B4-BE49-F238E27FC236}">
                        <a16:creationId xmlns:a16="http://schemas.microsoft.com/office/drawing/2014/main" id="{37CEBEBC-176B-F047-95DC-8B0614964A7D}"/>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2408" name="Freeform 28">
                    <a:extLst>
                      <a:ext uri="{FF2B5EF4-FFF2-40B4-BE49-F238E27FC236}">
                        <a16:creationId xmlns:a16="http://schemas.microsoft.com/office/drawing/2014/main" id="{27587CD9-CA45-4042-A4CD-18D5011E7EF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2398" name="Rectangle 29">
                  <a:extLst>
                    <a:ext uri="{FF2B5EF4-FFF2-40B4-BE49-F238E27FC236}">
                      <a16:creationId xmlns:a16="http://schemas.microsoft.com/office/drawing/2014/main" id="{21B4BE54-7DB4-054F-A5F4-F498288646B3}"/>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399" name="Rectangle 67">
                  <a:extLst>
                    <a:ext uri="{FF2B5EF4-FFF2-40B4-BE49-F238E27FC236}">
                      <a16:creationId xmlns:a16="http://schemas.microsoft.com/office/drawing/2014/main" id="{A1655810-AD50-F34C-B543-C0CE58CABD4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2400" name="Oval 68">
                  <a:extLst>
                    <a:ext uri="{FF2B5EF4-FFF2-40B4-BE49-F238E27FC236}">
                      <a16:creationId xmlns:a16="http://schemas.microsoft.com/office/drawing/2014/main" id="{F420E409-C632-F843-85A7-C8CDAFF03DF2}"/>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401" name="Line 11">
                  <a:extLst>
                    <a:ext uri="{FF2B5EF4-FFF2-40B4-BE49-F238E27FC236}">
                      <a16:creationId xmlns:a16="http://schemas.microsoft.com/office/drawing/2014/main" id="{C17D02DF-3E23-3F4B-B266-69F701C1E4BF}"/>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2" name="Rectangle 6">
                  <a:extLst>
                    <a:ext uri="{FF2B5EF4-FFF2-40B4-BE49-F238E27FC236}">
                      <a16:creationId xmlns:a16="http://schemas.microsoft.com/office/drawing/2014/main" id="{C192AE7E-D6D8-BD49-BBF0-5DF0C757CE82}"/>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03" name="Rectangle 7">
                  <a:extLst>
                    <a:ext uri="{FF2B5EF4-FFF2-40B4-BE49-F238E27FC236}">
                      <a16:creationId xmlns:a16="http://schemas.microsoft.com/office/drawing/2014/main" id="{DE82ADFC-9745-4E41-AD82-A7131E5E3C8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04" name="Line 8">
                  <a:extLst>
                    <a:ext uri="{FF2B5EF4-FFF2-40B4-BE49-F238E27FC236}">
                      <a16:creationId xmlns:a16="http://schemas.microsoft.com/office/drawing/2014/main" id="{C6484F08-E469-974F-B595-9BBCDDEEABDF}"/>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5" name="Rectangle 17">
                  <a:extLst>
                    <a:ext uri="{FF2B5EF4-FFF2-40B4-BE49-F238E27FC236}">
                      <a16:creationId xmlns:a16="http://schemas.microsoft.com/office/drawing/2014/main" id="{96CB41FF-EA88-074D-B5F3-C8032013A136}"/>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2406" name="Rectangle 67">
                  <a:extLst>
                    <a:ext uri="{FF2B5EF4-FFF2-40B4-BE49-F238E27FC236}">
                      <a16:creationId xmlns:a16="http://schemas.microsoft.com/office/drawing/2014/main" id="{AB67C0CB-7231-8A4E-B611-71283376C3C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2377" name="Line 13">
              <a:extLst>
                <a:ext uri="{FF2B5EF4-FFF2-40B4-BE49-F238E27FC236}">
                  <a16:creationId xmlns:a16="http://schemas.microsoft.com/office/drawing/2014/main" id="{448C62EE-6728-D343-BABA-FD7ABC2ADC7B}"/>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78" name="Oval 68">
              <a:extLst>
                <a:ext uri="{FF2B5EF4-FFF2-40B4-BE49-F238E27FC236}">
                  <a16:creationId xmlns:a16="http://schemas.microsoft.com/office/drawing/2014/main" id="{F38474C7-2468-F648-A0EE-81457065F916}"/>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2379" name="Line 11">
              <a:extLst>
                <a:ext uri="{FF2B5EF4-FFF2-40B4-BE49-F238E27FC236}">
                  <a16:creationId xmlns:a16="http://schemas.microsoft.com/office/drawing/2014/main" id="{F96D86B0-4A12-8B46-A8C6-577193F7B04D}"/>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0" name="Line 15">
              <a:extLst>
                <a:ext uri="{FF2B5EF4-FFF2-40B4-BE49-F238E27FC236}">
                  <a16:creationId xmlns:a16="http://schemas.microsoft.com/office/drawing/2014/main" id="{5F52F6B6-0CE8-8842-9D71-8119CD712C23}"/>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1" name="Rectangle 11">
              <a:extLst>
                <a:ext uri="{FF2B5EF4-FFF2-40B4-BE49-F238E27FC236}">
                  <a16:creationId xmlns:a16="http://schemas.microsoft.com/office/drawing/2014/main" id="{DE685F36-D125-7744-B3AC-530666EDA3F0}"/>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2382" name="Rectangle 41">
              <a:extLst>
                <a:ext uri="{FF2B5EF4-FFF2-40B4-BE49-F238E27FC236}">
                  <a16:creationId xmlns:a16="http://schemas.microsoft.com/office/drawing/2014/main" id="{F1CA2754-27BC-804A-8AC9-E1D7F813322D}"/>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2339" name="Straight Connector 2">
            <a:extLst>
              <a:ext uri="{FF2B5EF4-FFF2-40B4-BE49-F238E27FC236}">
                <a16:creationId xmlns:a16="http://schemas.microsoft.com/office/drawing/2014/main" id="{3963E987-9A8E-094C-80DB-D814E73C1DA7}"/>
              </a:ext>
            </a:extLst>
          </p:cNvPr>
          <p:cNvCxnSpPr>
            <a:cxnSpLocks noChangeShapeType="1"/>
          </p:cNvCxnSpPr>
          <p:nvPr/>
        </p:nvCxnSpPr>
        <p:spPr bwMode="auto">
          <a:xfrm>
            <a:off x="2057400" y="197326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0" name="Straight Connector 121">
            <a:extLst>
              <a:ext uri="{FF2B5EF4-FFF2-40B4-BE49-F238E27FC236}">
                <a16:creationId xmlns:a16="http://schemas.microsoft.com/office/drawing/2014/main" id="{159E2317-18AE-1A4D-B86B-EFEF7AE08FD7}"/>
              </a:ext>
            </a:extLst>
          </p:cNvPr>
          <p:cNvCxnSpPr>
            <a:cxnSpLocks noChangeShapeType="1"/>
          </p:cNvCxnSpPr>
          <p:nvPr/>
        </p:nvCxnSpPr>
        <p:spPr bwMode="auto">
          <a:xfrm>
            <a:off x="2789238" y="197802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1" name="Straight Connector 122">
            <a:extLst>
              <a:ext uri="{FF2B5EF4-FFF2-40B4-BE49-F238E27FC236}">
                <a16:creationId xmlns:a16="http://schemas.microsoft.com/office/drawing/2014/main" id="{6F110D0F-F4E7-8342-9A27-8ED11C0784BC}"/>
              </a:ext>
            </a:extLst>
          </p:cNvPr>
          <p:cNvCxnSpPr>
            <a:cxnSpLocks noChangeShapeType="1"/>
          </p:cNvCxnSpPr>
          <p:nvPr/>
        </p:nvCxnSpPr>
        <p:spPr bwMode="auto">
          <a:xfrm>
            <a:off x="4208463" y="1965325"/>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2" name="Straight Connector 124">
            <a:extLst>
              <a:ext uri="{FF2B5EF4-FFF2-40B4-BE49-F238E27FC236}">
                <a16:creationId xmlns:a16="http://schemas.microsoft.com/office/drawing/2014/main" id="{FDC316B0-7769-8F48-BB65-942C9C5632D3}"/>
              </a:ext>
            </a:extLst>
          </p:cNvPr>
          <p:cNvCxnSpPr>
            <a:cxnSpLocks noChangeShapeType="1"/>
          </p:cNvCxnSpPr>
          <p:nvPr/>
        </p:nvCxnSpPr>
        <p:spPr bwMode="auto">
          <a:xfrm>
            <a:off x="6340475" y="195897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3" name="Straight Connector 126">
            <a:extLst>
              <a:ext uri="{FF2B5EF4-FFF2-40B4-BE49-F238E27FC236}">
                <a16:creationId xmlns:a16="http://schemas.microsoft.com/office/drawing/2014/main" id="{7E8A1174-02B1-CE44-9252-1B11108B2898}"/>
              </a:ext>
            </a:extLst>
          </p:cNvPr>
          <p:cNvCxnSpPr>
            <a:cxnSpLocks noChangeShapeType="1"/>
          </p:cNvCxnSpPr>
          <p:nvPr/>
        </p:nvCxnSpPr>
        <p:spPr bwMode="auto">
          <a:xfrm>
            <a:off x="8474075" y="196850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4" name="Straight Connector 128">
            <a:extLst>
              <a:ext uri="{FF2B5EF4-FFF2-40B4-BE49-F238E27FC236}">
                <a16:creationId xmlns:a16="http://schemas.microsoft.com/office/drawing/2014/main" id="{B62634BB-E12F-4E40-8EFF-7A7BDCA7DD3C}"/>
              </a:ext>
            </a:extLst>
          </p:cNvPr>
          <p:cNvCxnSpPr>
            <a:cxnSpLocks noChangeShapeType="1"/>
          </p:cNvCxnSpPr>
          <p:nvPr/>
        </p:nvCxnSpPr>
        <p:spPr bwMode="auto">
          <a:xfrm>
            <a:off x="4940301" y="198913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5" name="Straight Connector 129">
            <a:extLst>
              <a:ext uri="{FF2B5EF4-FFF2-40B4-BE49-F238E27FC236}">
                <a16:creationId xmlns:a16="http://schemas.microsoft.com/office/drawing/2014/main" id="{39B0B1FC-7363-D94D-AB34-156B2B2595A3}"/>
              </a:ext>
            </a:extLst>
          </p:cNvPr>
          <p:cNvCxnSpPr>
            <a:cxnSpLocks noChangeShapeType="1"/>
          </p:cNvCxnSpPr>
          <p:nvPr/>
        </p:nvCxnSpPr>
        <p:spPr bwMode="auto">
          <a:xfrm>
            <a:off x="7072313" y="1981201"/>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2346" name="Straight Connector 130">
            <a:extLst>
              <a:ext uri="{FF2B5EF4-FFF2-40B4-BE49-F238E27FC236}">
                <a16:creationId xmlns:a16="http://schemas.microsoft.com/office/drawing/2014/main" id="{DCE9BC59-556A-744A-96BA-7D2FCA8F3F36}"/>
              </a:ext>
            </a:extLst>
          </p:cNvPr>
          <p:cNvCxnSpPr>
            <a:cxnSpLocks noChangeShapeType="1"/>
          </p:cNvCxnSpPr>
          <p:nvPr/>
        </p:nvCxnSpPr>
        <p:spPr bwMode="auto">
          <a:xfrm>
            <a:off x="9196388" y="1982788"/>
            <a:ext cx="531812"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2347" name="Group 167">
            <a:extLst>
              <a:ext uri="{FF2B5EF4-FFF2-40B4-BE49-F238E27FC236}">
                <a16:creationId xmlns:a16="http://schemas.microsoft.com/office/drawing/2014/main" id="{9B0A9AC9-3468-0742-897C-43062647A1E8}"/>
              </a:ext>
            </a:extLst>
          </p:cNvPr>
          <p:cNvGrpSpPr>
            <a:grpSpLocks/>
          </p:cNvGrpSpPr>
          <p:nvPr/>
        </p:nvGrpSpPr>
        <p:grpSpPr bwMode="auto">
          <a:xfrm>
            <a:off x="1485901" y="1847851"/>
            <a:ext cx="8583613" cy="493713"/>
            <a:chOff x="571289" y="1847574"/>
            <a:chExt cx="8584276" cy="493509"/>
          </a:xfrm>
        </p:grpSpPr>
        <p:sp>
          <p:nvSpPr>
            <p:cNvPr id="142363" name="TextBox 168">
              <a:extLst>
                <a:ext uri="{FF2B5EF4-FFF2-40B4-BE49-F238E27FC236}">
                  <a16:creationId xmlns:a16="http://schemas.microsoft.com/office/drawing/2014/main" id="{C378BE6F-9215-A040-85EB-2FCD3A00ABAA}"/>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64" name="TextBox 169">
              <a:extLst>
                <a:ext uri="{FF2B5EF4-FFF2-40B4-BE49-F238E27FC236}">
                  <a16:creationId xmlns:a16="http://schemas.microsoft.com/office/drawing/2014/main" id="{905075E6-8FDD-D54D-B2E9-02FE820D0FAE}"/>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65" name="TextBox 170">
              <a:extLst>
                <a:ext uri="{FF2B5EF4-FFF2-40B4-BE49-F238E27FC236}">
                  <a16:creationId xmlns:a16="http://schemas.microsoft.com/office/drawing/2014/main" id="{CFD69D12-A35C-6845-B98C-1BBE2F6711A8}"/>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66" name="TextBox 171">
              <a:extLst>
                <a:ext uri="{FF2B5EF4-FFF2-40B4-BE49-F238E27FC236}">
                  <a16:creationId xmlns:a16="http://schemas.microsoft.com/office/drawing/2014/main" id="{2ACC5617-BE79-2140-AA41-F489EC512A37}"/>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2367" name="TextBox 172">
              <a:extLst>
                <a:ext uri="{FF2B5EF4-FFF2-40B4-BE49-F238E27FC236}">
                  <a16:creationId xmlns:a16="http://schemas.microsoft.com/office/drawing/2014/main" id="{0E1D1E2D-26EB-0840-B91B-5F8177DA7017}"/>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2368" name="TextBox 173">
              <a:extLst>
                <a:ext uri="{FF2B5EF4-FFF2-40B4-BE49-F238E27FC236}">
                  <a16:creationId xmlns:a16="http://schemas.microsoft.com/office/drawing/2014/main" id="{CE3A4D6F-6520-C347-8BE5-7E0534162CDB}"/>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69" name="TextBox 174">
              <a:extLst>
                <a:ext uri="{FF2B5EF4-FFF2-40B4-BE49-F238E27FC236}">
                  <a16:creationId xmlns:a16="http://schemas.microsoft.com/office/drawing/2014/main" id="{9A9A7170-5F9D-E941-86AD-0DC1A7A527D4}"/>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70" name="TextBox 175">
              <a:extLst>
                <a:ext uri="{FF2B5EF4-FFF2-40B4-BE49-F238E27FC236}">
                  <a16:creationId xmlns:a16="http://schemas.microsoft.com/office/drawing/2014/main" id="{16BA4451-C45F-AF47-97F6-96307863419E}"/>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2371" name="TextBox 176">
              <a:extLst>
                <a:ext uri="{FF2B5EF4-FFF2-40B4-BE49-F238E27FC236}">
                  <a16:creationId xmlns:a16="http://schemas.microsoft.com/office/drawing/2014/main" id="{ADA04D38-0846-3248-86CB-C3A1BEC1B639}"/>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grpSp>
        <p:nvGrpSpPr>
          <p:cNvPr id="142348" name="Group 177">
            <a:extLst>
              <a:ext uri="{FF2B5EF4-FFF2-40B4-BE49-F238E27FC236}">
                <a16:creationId xmlns:a16="http://schemas.microsoft.com/office/drawing/2014/main" id="{8C2A549E-CD24-9F48-A8DC-B974FE72DD59}"/>
              </a:ext>
            </a:extLst>
          </p:cNvPr>
          <p:cNvGrpSpPr>
            <a:grpSpLocks/>
          </p:cNvGrpSpPr>
          <p:nvPr/>
        </p:nvGrpSpPr>
        <p:grpSpPr bwMode="auto">
          <a:xfrm>
            <a:off x="1668464" y="4595813"/>
            <a:ext cx="7704137" cy="1458912"/>
            <a:chOff x="540924" y="5341417"/>
            <a:chExt cx="7703792" cy="1459573"/>
          </a:xfrm>
        </p:grpSpPr>
        <p:grpSp>
          <p:nvGrpSpPr>
            <p:cNvPr id="142349" name="Group 178">
              <a:extLst>
                <a:ext uri="{FF2B5EF4-FFF2-40B4-BE49-F238E27FC236}">
                  <a16:creationId xmlns:a16="http://schemas.microsoft.com/office/drawing/2014/main" id="{7ED37AB7-5B3B-E14B-A086-799C4ADD2270}"/>
                </a:ext>
              </a:extLst>
            </p:cNvPr>
            <p:cNvGrpSpPr>
              <a:grpSpLocks/>
            </p:cNvGrpSpPr>
            <p:nvPr/>
          </p:nvGrpSpPr>
          <p:grpSpPr bwMode="auto">
            <a:xfrm>
              <a:off x="540924" y="5483399"/>
              <a:ext cx="4186520" cy="369888"/>
              <a:chOff x="459834" y="5636111"/>
              <a:chExt cx="7724364" cy="369888"/>
            </a:xfrm>
          </p:grpSpPr>
          <p:grpSp>
            <p:nvGrpSpPr>
              <p:cNvPr id="142359" name="Group 126">
                <a:extLst>
                  <a:ext uri="{FF2B5EF4-FFF2-40B4-BE49-F238E27FC236}">
                    <a16:creationId xmlns:a16="http://schemas.microsoft.com/office/drawing/2014/main" id="{043DC848-4089-CC48-94CF-2560C2300ADF}"/>
                  </a:ext>
                </a:extLst>
              </p:cNvPr>
              <p:cNvGrpSpPr>
                <a:grpSpLocks/>
              </p:cNvGrpSpPr>
              <p:nvPr/>
            </p:nvGrpSpPr>
            <p:grpSpPr bwMode="auto">
              <a:xfrm>
                <a:off x="459834" y="5636111"/>
                <a:ext cx="4625562" cy="369888"/>
                <a:chOff x="627033" y="5580840"/>
                <a:chExt cx="6230966" cy="369332"/>
              </a:xfrm>
            </p:grpSpPr>
            <p:sp>
              <p:nvSpPr>
                <p:cNvPr id="142361" name="Freeform 13">
                  <a:extLst>
                    <a:ext uri="{FF2B5EF4-FFF2-40B4-BE49-F238E27FC236}">
                      <a16:creationId xmlns:a16="http://schemas.microsoft.com/office/drawing/2014/main" id="{32F06F7B-EC12-EC40-8C11-788447A9788D}"/>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62" name="TextBox 133">
                  <a:extLst>
                    <a:ext uri="{FF2B5EF4-FFF2-40B4-BE49-F238E27FC236}">
                      <a16:creationId xmlns:a16="http://schemas.microsoft.com/office/drawing/2014/main" id="{61252C66-716E-D944-B994-B0FB12EF3595}"/>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2360" name="Freeform 13">
                <a:extLst>
                  <a:ext uri="{FF2B5EF4-FFF2-40B4-BE49-F238E27FC236}">
                    <a16:creationId xmlns:a16="http://schemas.microsoft.com/office/drawing/2014/main" id="{88993800-04E3-5A43-B1DD-D1DB3B05642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2350" name="Group 126">
              <a:extLst>
                <a:ext uri="{FF2B5EF4-FFF2-40B4-BE49-F238E27FC236}">
                  <a16:creationId xmlns:a16="http://schemas.microsoft.com/office/drawing/2014/main" id="{6A4E372E-E111-C741-BFE1-93ECC2586247}"/>
                </a:ext>
              </a:extLst>
            </p:cNvPr>
            <p:cNvGrpSpPr>
              <a:grpSpLocks/>
            </p:cNvGrpSpPr>
            <p:nvPr/>
          </p:nvGrpSpPr>
          <p:grpSpPr bwMode="auto">
            <a:xfrm>
              <a:off x="704890" y="6022997"/>
              <a:ext cx="7539826" cy="372353"/>
              <a:chOff x="1875990" y="5646260"/>
              <a:chExt cx="15186603" cy="371794"/>
            </a:xfrm>
          </p:grpSpPr>
          <p:sp>
            <p:nvSpPr>
              <p:cNvPr id="142357" name="Freeform 13">
                <a:extLst>
                  <a:ext uri="{FF2B5EF4-FFF2-40B4-BE49-F238E27FC236}">
                    <a16:creationId xmlns:a16="http://schemas.microsoft.com/office/drawing/2014/main" id="{9258A35F-FB7F-1D43-A83E-084153B87570}"/>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58" name="TextBox 133">
                <a:extLst>
                  <a:ext uri="{FF2B5EF4-FFF2-40B4-BE49-F238E27FC236}">
                    <a16:creationId xmlns:a16="http://schemas.microsoft.com/office/drawing/2014/main" id="{6BB3A23A-E908-3F4C-992D-37481DDA522F}"/>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2351" name="Freeform 180">
              <a:extLst>
                <a:ext uri="{FF2B5EF4-FFF2-40B4-BE49-F238E27FC236}">
                  <a16:creationId xmlns:a16="http://schemas.microsoft.com/office/drawing/2014/main" id="{6D254FF6-FE79-AA41-9FC6-87B5A7585ADA}"/>
                </a:ext>
              </a:extLst>
            </p:cNvPr>
            <p:cNvSpPr>
              <a:spLocks/>
            </p:cNvSpPr>
            <p:nvPr/>
          </p:nvSpPr>
          <p:spPr bwMode="auto">
            <a:xfrm>
              <a:off x="2758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52" name="TextBox 181">
              <a:extLst>
                <a:ext uri="{FF2B5EF4-FFF2-40B4-BE49-F238E27FC236}">
                  <a16:creationId xmlns:a16="http://schemas.microsoft.com/office/drawing/2014/main" id="{97A8E6E5-AC3F-5B40-B5F7-2478DF77A554}"/>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2353" name="Straight Arrow Connector 182">
              <a:extLst>
                <a:ext uri="{FF2B5EF4-FFF2-40B4-BE49-F238E27FC236}">
                  <a16:creationId xmlns:a16="http://schemas.microsoft.com/office/drawing/2014/main" id="{077F6A63-6619-7547-B977-C06B3D15EE15}"/>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2354" name="Group 183">
              <a:extLst>
                <a:ext uri="{FF2B5EF4-FFF2-40B4-BE49-F238E27FC236}">
                  <a16:creationId xmlns:a16="http://schemas.microsoft.com/office/drawing/2014/main" id="{A7021405-2918-494C-92E5-DB7E6CC51747}"/>
                </a:ext>
              </a:extLst>
            </p:cNvPr>
            <p:cNvGrpSpPr>
              <a:grpSpLocks/>
            </p:cNvGrpSpPr>
            <p:nvPr/>
          </p:nvGrpSpPr>
          <p:grpSpPr bwMode="auto">
            <a:xfrm>
              <a:off x="4720530" y="5550276"/>
              <a:ext cx="3359528" cy="278849"/>
              <a:chOff x="1985680" y="5694160"/>
              <a:chExt cx="6198518" cy="278849"/>
            </a:xfrm>
          </p:grpSpPr>
          <p:sp>
            <p:nvSpPr>
              <p:cNvPr id="142355" name="Freeform 13">
                <a:extLst>
                  <a:ext uri="{FF2B5EF4-FFF2-40B4-BE49-F238E27FC236}">
                    <a16:creationId xmlns:a16="http://schemas.microsoft.com/office/drawing/2014/main" id="{828FC12B-9F8B-834D-9835-7ABC87DDDFDC}"/>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356" name="Freeform 13">
                <a:extLst>
                  <a:ext uri="{FF2B5EF4-FFF2-40B4-BE49-F238E27FC236}">
                    <a16:creationId xmlns:a16="http://schemas.microsoft.com/office/drawing/2014/main" id="{5B9F640F-5993-D145-8443-B45BB821036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Title 1">
            <a:extLst>
              <a:ext uri="{FF2B5EF4-FFF2-40B4-BE49-F238E27FC236}">
                <a16:creationId xmlns:a16="http://schemas.microsoft.com/office/drawing/2014/main" id="{C3185FFC-9E83-464A-8611-ED0993644C8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3362" name="Group 344">
            <a:extLst>
              <a:ext uri="{FF2B5EF4-FFF2-40B4-BE49-F238E27FC236}">
                <a16:creationId xmlns:a16="http://schemas.microsoft.com/office/drawing/2014/main" id="{3783D7E4-6DDE-AB4D-BA26-07AA62BACBF0}"/>
              </a:ext>
            </a:extLst>
          </p:cNvPr>
          <p:cNvGrpSpPr>
            <a:grpSpLocks/>
          </p:cNvGrpSpPr>
          <p:nvPr/>
        </p:nvGrpSpPr>
        <p:grpSpPr bwMode="auto">
          <a:xfrm>
            <a:off x="1120775" y="1752601"/>
            <a:ext cx="8853488" cy="1787525"/>
            <a:chOff x="205979" y="1421927"/>
            <a:chExt cx="8853547" cy="1786829"/>
          </a:xfrm>
        </p:grpSpPr>
        <p:sp>
          <p:nvSpPr>
            <p:cNvPr id="143396" name="Line 14">
              <a:extLst>
                <a:ext uri="{FF2B5EF4-FFF2-40B4-BE49-F238E27FC236}">
                  <a16:creationId xmlns:a16="http://schemas.microsoft.com/office/drawing/2014/main" id="{AD62A61B-2F72-FB42-AA40-55D969A585CE}"/>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3397" name="Group 346">
              <a:extLst>
                <a:ext uri="{FF2B5EF4-FFF2-40B4-BE49-F238E27FC236}">
                  <a16:creationId xmlns:a16="http://schemas.microsoft.com/office/drawing/2014/main" id="{AABBF06D-E2DB-8349-B407-EF02FEAD78F9}"/>
                </a:ext>
              </a:extLst>
            </p:cNvPr>
            <p:cNvGrpSpPr>
              <a:grpSpLocks/>
            </p:cNvGrpSpPr>
            <p:nvPr/>
          </p:nvGrpSpPr>
          <p:grpSpPr bwMode="auto">
            <a:xfrm>
              <a:off x="665216" y="1428587"/>
              <a:ext cx="2636625" cy="1236717"/>
              <a:chOff x="207935" y="1428587"/>
              <a:chExt cx="2636625" cy="1236717"/>
            </a:xfrm>
          </p:grpSpPr>
          <p:sp>
            <p:nvSpPr>
              <p:cNvPr id="143487" name="Line 14">
                <a:extLst>
                  <a:ext uri="{FF2B5EF4-FFF2-40B4-BE49-F238E27FC236}">
                    <a16:creationId xmlns:a16="http://schemas.microsoft.com/office/drawing/2014/main" id="{C684657A-AF19-AE47-B586-7D3258D9EDFD}"/>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8" name="Line 15">
                <a:extLst>
                  <a:ext uri="{FF2B5EF4-FFF2-40B4-BE49-F238E27FC236}">
                    <a16:creationId xmlns:a16="http://schemas.microsoft.com/office/drawing/2014/main" id="{2BA703CB-ACC8-AA4B-9E16-3CAD3A768727}"/>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9" name="Rectangle 5">
                <a:extLst>
                  <a:ext uri="{FF2B5EF4-FFF2-40B4-BE49-F238E27FC236}">
                    <a16:creationId xmlns:a16="http://schemas.microsoft.com/office/drawing/2014/main" id="{878A7161-F80A-4948-96A9-78873759388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90" name="Rectangle 6">
                <a:extLst>
                  <a:ext uri="{FF2B5EF4-FFF2-40B4-BE49-F238E27FC236}">
                    <a16:creationId xmlns:a16="http://schemas.microsoft.com/office/drawing/2014/main" id="{EB9E77F7-2EA5-3141-9B35-460BB218042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91" name="Rectangle 7">
                <a:extLst>
                  <a:ext uri="{FF2B5EF4-FFF2-40B4-BE49-F238E27FC236}">
                    <a16:creationId xmlns:a16="http://schemas.microsoft.com/office/drawing/2014/main" id="{A82F5EE1-686C-8041-9A52-07EE84BC11A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92" name="Line 8">
                <a:extLst>
                  <a:ext uri="{FF2B5EF4-FFF2-40B4-BE49-F238E27FC236}">
                    <a16:creationId xmlns:a16="http://schemas.microsoft.com/office/drawing/2014/main" id="{B87FF246-DBDE-BB4A-B50C-1AB465758FA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93" name="Freeform 9">
                <a:extLst>
                  <a:ext uri="{FF2B5EF4-FFF2-40B4-BE49-F238E27FC236}">
                    <a16:creationId xmlns:a16="http://schemas.microsoft.com/office/drawing/2014/main" id="{49293F6D-920D-DC48-99B4-39A251C3AB4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94" name="Line 11">
                <a:extLst>
                  <a:ext uri="{FF2B5EF4-FFF2-40B4-BE49-F238E27FC236}">
                    <a16:creationId xmlns:a16="http://schemas.microsoft.com/office/drawing/2014/main" id="{DBCA0F08-FA2A-5041-B658-9BE40CA9F0B9}"/>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95" name="Rectangle 17">
                <a:extLst>
                  <a:ext uri="{FF2B5EF4-FFF2-40B4-BE49-F238E27FC236}">
                    <a16:creationId xmlns:a16="http://schemas.microsoft.com/office/drawing/2014/main" id="{4E6D437D-6D7E-064A-94CC-D5EF6E20BDE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96" name="Rectangle 18">
                <a:extLst>
                  <a:ext uri="{FF2B5EF4-FFF2-40B4-BE49-F238E27FC236}">
                    <a16:creationId xmlns:a16="http://schemas.microsoft.com/office/drawing/2014/main" id="{F0F0273F-8C3C-A847-9A09-A164F8DF7B2A}"/>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3497" name="Rectangle 19">
                <a:extLst>
                  <a:ext uri="{FF2B5EF4-FFF2-40B4-BE49-F238E27FC236}">
                    <a16:creationId xmlns:a16="http://schemas.microsoft.com/office/drawing/2014/main" id="{1B906789-9BCA-174B-A473-FA2B43D6228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3498" name="Group 1">
                <a:extLst>
                  <a:ext uri="{FF2B5EF4-FFF2-40B4-BE49-F238E27FC236}">
                    <a16:creationId xmlns:a16="http://schemas.microsoft.com/office/drawing/2014/main" id="{13F9C762-97E8-D549-B977-F0E063BD7AB1}"/>
                  </a:ext>
                </a:extLst>
              </p:cNvPr>
              <p:cNvGrpSpPr>
                <a:grpSpLocks/>
              </p:cNvGrpSpPr>
              <p:nvPr/>
            </p:nvGrpSpPr>
            <p:grpSpPr bwMode="auto">
              <a:xfrm>
                <a:off x="316975" y="2208007"/>
                <a:ext cx="305262" cy="215063"/>
                <a:chOff x="990600" y="5638800"/>
                <a:chExt cx="376238" cy="265113"/>
              </a:xfrm>
            </p:grpSpPr>
            <p:sp>
              <p:nvSpPr>
                <p:cNvPr id="143508" name="Freeform 26">
                  <a:extLst>
                    <a:ext uri="{FF2B5EF4-FFF2-40B4-BE49-F238E27FC236}">
                      <a16:creationId xmlns:a16="http://schemas.microsoft.com/office/drawing/2014/main" id="{244A4A48-649E-E541-ABEE-C51CC0A7B71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3509" name="Freeform 28">
                  <a:extLst>
                    <a:ext uri="{FF2B5EF4-FFF2-40B4-BE49-F238E27FC236}">
                      <a16:creationId xmlns:a16="http://schemas.microsoft.com/office/drawing/2014/main" id="{22808C64-722F-F94C-991B-349AF8B6CD7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3499" name="Rectangle 29">
                <a:extLst>
                  <a:ext uri="{FF2B5EF4-FFF2-40B4-BE49-F238E27FC236}">
                    <a16:creationId xmlns:a16="http://schemas.microsoft.com/office/drawing/2014/main" id="{871B2C47-66C5-4845-B633-4F53379BEA7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500" name="Rectangle 67">
                <a:extLst>
                  <a:ext uri="{FF2B5EF4-FFF2-40B4-BE49-F238E27FC236}">
                    <a16:creationId xmlns:a16="http://schemas.microsoft.com/office/drawing/2014/main" id="{AB4CEBE7-C656-814D-84AA-C07CB839BBF5}"/>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3501" name="Oval 68">
                <a:extLst>
                  <a:ext uri="{FF2B5EF4-FFF2-40B4-BE49-F238E27FC236}">
                    <a16:creationId xmlns:a16="http://schemas.microsoft.com/office/drawing/2014/main" id="{C5906225-104C-7E4B-AFBB-1977875C785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502" name="Line 11">
                <a:extLst>
                  <a:ext uri="{FF2B5EF4-FFF2-40B4-BE49-F238E27FC236}">
                    <a16:creationId xmlns:a16="http://schemas.microsoft.com/office/drawing/2014/main" id="{89E2A86A-7FC2-8946-B212-8636BCF201F5}"/>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03" name="Rectangle 6">
                <a:extLst>
                  <a:ext uri="{FF2B5EF4-FFF2-40B4-BE49-F238E27FC236}">
                    <a16:creationId xmlns:a16="http://schemas.microsoft.com/office/drawing/2014/main" id="{5B76D44B-F7BB-8C4E-815B-6357910AF7C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504" name="Rectangle 7">
                <a:extLst>
                  <a:ext uri="{FF2B5EF4-FFF2-40B4-BE49-F238E27FC236}">
                    <a16:creationId xmlns:a16="http://schemas.microsoft.com/office/drawing/2014/main" id="{ABA86EFE-B1C2-A646-A4EB-62E85DA8F4C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505" name="Line 8">
                <a:extLst>
                  <a:ext uri="{FF2B5EF4-FFF2-40B4-BE49-F238E27FC236}">
                    <a16:creationId xmlns:a16="http://schemas.microsoft.com/office/drawing/2014/main" id="{34B14EAF-3BFC-D94B-9651-242E866EDE3A}"/>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06" name="Rectangle 17">
                <a:extLst>
                  <a:ext uri="{FF2B5EF4-FFF2-40B4-BE49-F238E27FC236}">
                    <a16:creationId xmlns:a16="http://schemas.microsoft.com/office/drawing/2014/main" id="{A4E4F598-20D5-E246-B3F9-1B0DCDD7296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507" name="Rectangle 67">
                <a:extLst>
                  <a:ext uri="{FF2B5EF4-FFF2-40B4-BE49-F238E27FC236}">
                    <a16:creationId xmlns:a16="http://schemas.microsoft.com/office/drawing/2014/main" id="{DA72217A-4E5D-E54D-A998-105ADD13DF0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3398" name="Group 347">
              <a:extLst>
                <a:ext uri="{FF2B5EF4-FFF2-40B4-BE49-F238E27FC236}">
                  <a16:creationId xmlns:a16="http://schemas.microsoft.com/office/drawing/2014/main" id="{99FB70AD-A268-CD4A-A9A6-16DAAE5BE947}"/>
                </a:ext>
              </a:extLst>
            </p:cNvPr>
            <p:cNvGrpSpPr>
              <a:grpSpLocks/>
            </p:cNvGrpSpPr>
            <p:nvPr/>
          </p:nvGrpSpPr>
          <p:grpSpPr bwMode="auto">
            <a:xfrm>
              <a:off x="2675436" y="1430283"/>
              <a:ext cx="2766082" cy="1778473"/>
              <a:chOff x="2522955" y="1430283"/>
              <a:chExt cx="2766082" cy="1778473"/>
            </a:xfrm>
          </p:grpSpPr>
          <p:sp>
            <p:nvSpPr>
              <p:cNvPr id="143460" name="Freeform 32">
                <a:extLst>
                  <a:ext uri="{FF2B5EF4-FFF2-40B4-BE49-F238E27FC236}">
                    <a16:creationId xmlns:a16="http://schemas.microsoft.com/office/drawing/2014/main" id="{6BBA4AC5-AA7E-4240-BA92-1E8ED47303E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3461" name="Group 410">
                <a:extLst>
                  <a:ext uri="{FF2B5EF4-FFF2-40B4-BE49-F238E27FC236}">
                    <a16:creationId xmlns:a16="http://schemas.microsoft.com/office/drawing/2014/main" id="{37F5931B-E28B-4645-BAC3-5C81F9862314}"/>
                  </a:ext>
                </a:extLst>
              </p:cNvPr>
              <p:cNvGrpSpPr>
                <a:grpSpLocks/>
              </p:cNvGrpSpPr>
              <p:nvPr/>
            </p:nvGrpSpPr>
            <p:grpSpPr bwMode="auto">
              <a:xfrm>
                <a:off x="2545121" y="1430283"/>
                <a:ext cx="2743916" cy="1236717"/>
                <a:chOff x="89349" y="1428587"/>
                <a:chExt cx="2743916" cy="1236717"/>
              </a:xfrm>
            </p:grpSpPr>
            <p:sp>
              <p:nvSpPr>
                <p:cNvPr id="143463" name="Line 14">
                  <a:extLst>
                    <a:ext uri="{FF2B5EF4-FFF2-40B4-BE49-F238E27FC236}">
                      <a16:creationId xmlns:a16="http://schemas.microsoft.com/office/drawing/2014/main" id="{FAF38D03-073D-654F-8EDA-D700710F389E}"/>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64" name="Line 15">
                  <a:extLst>
                    <a:ext uri="{FF2B5EF4-FFF2-40B4-BE49-F238E27FC236}">
                      <a16:creationId xmlns:a16="http://schemas.microsoft.com/office/drawing/2014/main" id="{347A61B3-0DFA-4348-BCE9-9741C3EE0BEB}"/>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65" name="Line 11">
                  <a:extLst>
                    <a:ext uri="{FF2B5EF4-FFF2-40B4-BE49-F238E27FC236}">
                      <a16:creationId xmlns:a16="http://schemas.microsoft.com/office/drawing/2014/main" id="{BDCDE58D-9690-A246-A473-8B9154563A8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66" name="Rectangle 5">
                  <a:extLst>
                    <a:ext uri="{FF2B5EF4-FFF2-40B4-BE49-F238E27FC236}">
                      <a16:creationId xmlns:a16="http://schemas.microsoft.com/office/drawing/2014/main" id="{20EDB80C-BEED-434B-BA7A-A4352E82CCA6}"/>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67" name="Rectangle 6">
                  <a:extLst>
                    <a:ext uri="{FF2B5EF4-FFF2-40B4-BE49-F238E27FC236}">
                      <a16:creationId xmlns:a16="http://schemas.microsoft.com/office/drawing/2014/main" id="{6961B133-F03C-BF4B-A6EA-2283DDBDBF5B}"/>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68" name="Rectangle 7">
                  <a:extLst>
                    <a:ext uri="{FF2B5EF4-FFF2-40B4-BE49-F238E27FC236}">
                      <a16:creationId xmlns:a16="http://schemas.microsoft.com/office/drawing/2014/main" id="{5C72C297-7648-B749-B8B2-080C5AE2DF6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69" name="Line 8">
                  <a:extLst>
                    <a:ext uri="{FF2B5EF4-FFF2-40B4-BE49-F238E27FC236}">
                      <a16:creationId xmlns:a16="http://schemas.microsoft.com/office/drawing/2014/main" id="{3081C7F9-CB80-9E45-8289-E4FE202520A8}"/>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70" name="Freeform 9">
                  <a:extLst>
                    <a:ext uri="{FF2B5EF4-FFF2-40B4-BE49-F238E27FC236}">
                      <a16:creationId xmlns:a16="http://schemas.microsoft.com/office/drawing/2014/main" id="{9DB447C6-3022-DF49-9057-2E160F3DCA69}"/>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71" name="Line 11">
                  <a:extLst>
                    <a:ext uri="{FF2B5EF4-FFF2-40B4-BE49-F238E27FC236}">
                      <a16:creationId xmlns:a16="http://schemas.microsoft.com/office/drawing/2014/main" id="{D7867C9D-CA1D-694E-B304-DA93B04C208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72" name="Rectangle 17">
                  <a:extLst>
                    <a:ext uri="{FF2B5EF4-FFF2-40B4-BE49-F238E27FC236}">
                      <a16:creationId xmlns:a16="http://schemas.microsoft.com/office/drawing/2014/main" id="{8C83B9DB-C72E-5B4B-BFFB-9541A7ADF00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73" name="Rectangle 18">
                  <a:extLst>
                    <a:ext uri="{FF2B5EF4-FFF2-40B4-BE49-F238E27FC236}">
                      <a16:creationId xmlns:a16="http://schemas.microsoft.com/office/drawing/2014/main" id="{55A5607E-5CE6-F945-88F7-8FD65F5C635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3474" name="Rectangle 19">
                  <a:extLst>
                    <a:ext uri="{FF2B5EF4-FFF2-40B4-BE49-F238E27FC236}">
                      <a16:creationId xmlns:a16="http://schemas.microsoft.com/office/drawing/2014/main" id="{1292770C-1DC4-2A4B-8ECD-BB30E9EA99C5}"/>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3475" name="Group 1">
                  <a:extLst>
                    <a:ext uri="{FF2B5EF4-FFF2-40B4-BE49-F238E27FC236}">
                      <a16:creationId xmlns:a16="http://schemas.microsoft.com/office/drawing/2014/main" id="{2641A9ED-615A-E449-82D2-1FA5997E0F1F}"/>
                    </a:ext>
                  </a:extLst>
                </p:cNvPr>
                <p:cNvGrpSpPr>
                  <a:grpSpLocks/>
                </p:cNvGrpSpPr>
                <p:nvPr/>
              </p:nvGrpSpPr>
              <p:grpSpPr bwMode="auto">
                <a:xfrm>
                  <a:off x="316975" y="2208007"/>
                  <a:ext cx="305262" cy="215063"/>
                  <a:chOff x="990600" y="5638800"/>
                  <a:chExt cx="376238" cy="265113"/>
                </a:xfrm>
              </p:grpSpPr>
              <p:sp>
                <p:nvSpPr>
                  <p:cNvPr id="143485" name="Freeform 26">
                    <a:extLst>
                      <a:ext uri="{FF2B5EF4-FFF2-40B4-BE49-F238E27FC236}">
                        <a16:creationId xmlns:a16="http://schemas.microsoft.com/office/drawing/2014/main" id="{9AC5D12B-4FBD-0E4F-B849-0EADF0FC4DD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3486" name="Freeform 28">
                    <a:extLst>
                      <a:ext uri="{FF2B5EF4-FFF2-40B4-BE49-F238E27FC236}">
                        <a16:creationId xmlns:a16="http://schemas.microsoft.com/office/drawing/2014/main" id="{0574605B-10E6-B449-A04C-55773445844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3476" name="Rectangle 29">
                  <a:extLst>
                    <a:ext uri="{FF2B5EF4-FFF2-40B4-BE49-F238E27FC236}">
                      <a16:creationId xmlns:a16="http://schemas.microsoft.com/office/drawing/2014/main" id="{8E292DCA-186E-644F-97B2-DED8BF40FAAE}"/>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77" name="Rectangle 67">
                  <a:extLst>
                    <a:ext uri="{FF2B5EF4-FFF2-40B4-BE49-F238E27FC236}">
                      <a16:creationId xmlns:a16="http://schemas.microsoft.com/office/drawing/2014/main" id="{C0AAC459-91CF-CA4F-9450-24AA87EB090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3478" name="Oval 68">
                  <a:extLst>
                    <a:ext uri="{FF2B5EF4-FFF2-40B4-BE49-F238E27FC236}">
                      <a16:creationId xmlns:a16="http://schemas.microsoft.com/office/drawing/2014/main" id="{9B9EEF84-BB01-EB4F-968C-1D64D2F1E06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79" name="Line 11">
                  <a:extLst>
                    <a:ext uri="{FF2B5EF4-FFF2-40B4-BE49-F238E27FC236}">
                      <a16:creationId xmlns:a16="http://schemas.microsoft.com/office/drawing/2014/main" id="{EAEBADDC-F0B8-B946-825E-349909BDCCD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0" name="Rectangle 6">
                  <a:extLst>
                    <a:ext uri="{FF2B5EF4-FFF2-40B4-BE49-F238E27FC236}">
                      <a16:creationId xmlns:a16="http://schemas.microsoft.com/office/drawing/2014/main" id="{293AA4BA-4936-1B41-9B42-33798395B95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81" name="Rectangle 7">
                  <a:extLst>
                    <a:ext uri="{FF2B5EF4-FFF2-40B4-BE49-F238E27FC236}">
                      <a16:creationId xmlns:a16="http://schemas.microsoft.com/office/drawing/2014/main" id="{EBED1C3E-4E8B-3347-A620-88170011A727}"/>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82" name="Line 8">
                  <a:extLst>
                    <a:ext uri="{FF2B5EF4-FFF2-40B4-BE49-F238E27FC236}">
                      <a16:creationId xmlns:a16="http://schemas.microsoft.com/office/drawing/2014/main" id="{331E67A5-E9C0-EF43-A431-29F98B43035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3" name="Rectangle 17">
                  <a:extLst>
                    <a:ext uri="{FF2B5EF4-FFF2-40B4-BE49-F238E27FC236}">
                      <a16:creationId xmlns:a16="http://schemas.microsoft.com/office/drawing/2014/main" id="{37679490-EC97-124C-BC0B-83B5D0790076}"/>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84" name="Rectangle 67">
                  <a:extLst>
                    <a:ext uri="{FF2B5EF4-FFF2-40B4-BE49-F238E27FC236}">
                      <a16:creationId xmlns:a16="http://schemas.microsoft.com/office/drawing/2014/main" id="{CCC507E2-8A4F-2F4B-BA9C-094F8523311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3462" name="Oval 68">
                <a:extLst>
                  <a:ext uri="{FF2B5EF4-FFF2-40B4-BE49-F238E27FC236}">
                    <a16:creationId xmlns:a16="http://schemas.microsoft.com/office/drawing/2014/main" id="{C093E61D-740E-924D-AF6A-FD2C327AC8C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3399" name="Group 348">
              <a:extLst>
                <a:ext uri="{FF2B5EF4-FFF2-40B4-BE49-F238E27FC236}">
                  <a16:creationId xmlns:a16="http://schemas.microsoft.com/office/drawing/2014/main" id="{335BC35F-1A10-1344-8AF6-C230E15C8BAA}"/>
                </a:ext>
              </a:extLst>
            </p:cNvPr>
            <p:cNvGrpSpPr>
              <a:grpSpLocks/>
            </p:cNvGrpSpPr>
            <p:nvPr/>
          </p:nvGrpSpPr>
          <p:grpSpPr bwMode="auto">
            <a:xfrm>
              <a:off x="4800681" y="1421927"/>
              <a:ext cx="2817639" cy="1778473"/>
              <a:chOff x="2522955" y="1430283"/>
              <a:chExt cx="2817639" cy="1778473"/>
            </a:xfrm>
          </p:grpSpPr>
          <p:sp>
            <p:nvSpPr>
              <p:cNvPr id="143433" name="Freeform 32">
                <a:extLst>
                  <a:ext uri="{FF2B5EF4-FFF2-40B4-BE49-F238E27FC236}">
                    <a16:creationId xmlns:a16="http://schemas.microsoft.com/office/drawing/2014/main" id="{3F20FD45-B7A0-B247-8DDB-0CC9520A7BF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3434" name="Group 383">
                <a:extLst>
                  <a:ext uri="{FF2B5EF4-FFF2-40B4-BE49-F238E27FC236}">
                    <a16:creationId xmlns:a16="http://schemas.microsoft.com/office/drawing/2014/main" id="{F56CA155-CF43-5F47-B4EA-6BE5FCAE86E1}"/>
                  </a:ext>
                </a:extLst>
              </p:cNvPr>
              <p:cNvGrpSpPr>
                <a:grpSpLocks/>
              </p:cNvGrpSpPr>
              <p:nvPr/>
            </p:nvGrpSpPr>
            <p:grpSpPr bwMode="auto">
              <a:xfrm>
                <a:off x="2545121" y="1430283"/>
                <a:ext cx="2795473" cy="1236717"/>
                <a:chOff x="89349" y="1428587"/>
                <a:chExt cx="2795473" cy="1236717"/>
              </a:xfrm>
            </p:grpSpPr>
            <p:sp>
              <p:nvSpPr>
                <p:cNvPr id="143436" name="Line 14">
                  <a:extLst>
                    <a:ext uri="{FF2B5EF4-FFF2-40B4-BE49-F238E27FC236}">
                      <a16:creationId xmlns:a16="http://schemas.microsoft.com/office/drawing/2014/main" id="{D312CADD-D63D-F643-9DD8-F65BC4108243}"/>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7" name="Line 15">
                  <a:extLst>
                    <a:ext uri="{FF2B5EF4-FFF2-40B4-BE49-F238E27FC236}">
                      <a16:creationId xmlns:a16="http://schemas.microsoft.com/office/drawing/2014/main" id="{78947333-50D8-1247-A3F8-5AB8D3982BCF}"/>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8" name="Line 11">
                  <a:extLst>
                    <a:ext uri="{FF2B5EF4-FFF2-40B4-BE49-F238E27FC236}">
                      <a16:creationId xmlns:a16="http://schemas.microsoft.com/office/drawing/2014/main" id="{527EB48C-E546-CB40-92BC-B4F204548977}"/>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9" name="Rectangle 5">
                  <a:extLst>
                    <a:ext uri="{FF2B5EF4-FFF2-40B4-BE49-F238E27FC236}">
                      <a16:creationId xmlns:a16="http://schemas.microsoft.com/office/drawing/2014/main" id="{F4BC220F-8796-EB4F-866C-1448524D4950}"/>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40" name="Rectangle 6">
                  <a:extLst>
                    <a:ext uri="{FF2B5EF4-FFF2-40B4-BE49-F238E27FC236}">
                      <a16:creationId xmlns:a16="http://schemas.microsoft.com/office/drawing/2014/main" id="{6AEE419E-200F-BE4C-84EF-73F918E48773}"/>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41" name="Rectangle 7">
                  <a:extLst>
                    <a:ext uri="{FF2B5EF4-FFF2-40B4-BE49-F238E27FC236}">
                      <a16:creationId xmlns:a16="http://schemas.microsoft.com/office/drawing/2014/main" id="{76B8DC32-7F56-EE4D-99EB-83DF170C33A4}"/>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42" name="Line 8">
                  <a:extLst>
                    <a:ext uri="{FF2B5EF4-FFF2-40B4-BE49-F238E27FC236}">
                      <a16:creationId xmlns:a16="http://schemas.microsoft.com/office/drawing/2014/main" id="{D54807B0-4445-0C48-A0C8-50CC2E5C6ED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43" name="Freeform 9">
                  <a:extLst>
                    <a:ext uri="{FF2B5EF4-FFF2-40B4-BE49-F238E27FC236}">
                      <a16:creationId xmlns:a16="http://schemas.microsoft.com/office/drawing/2014/main" id="{8A9DBB9A-2688-6949-9B95-60050111023F}"/>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44" name="Line 11">
                  <a:extLst>
                    <a:ext uri="{FF2B5EF4-FFF2-40B4-BE49-F238E27FC236}">
                      <a16:creationId xmlns:a16="http://schemas.microsoft.com/office/drawing/2014/main" id="{B849248A-27AE-A04B-9FB7-9F5B99EA3DE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45" name="Rectangle 17">
                  <a:extLst>
                    <a:ext uri="{FF2B5EF4-FFF2-40B4-BE49-F238E27FC236}">
                      <a16:creationId xmlns:a16="http://schemas.microsoft.com/office/drawing/2014/main" id="{FB638EF4-06A3-1149-8EC7-9FAFEA4B6B90}"/>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46" name="Rectangle 18">
                  <a:extLst>
                    <a:ext uri="{FF2B5EF4-FFF2-40B4-BE49-F238E27FC236}">
                      <a16:creationId xmlns:a16="http://schemas.microsoft.com/office/drawing/2014/main" id="{C7CF1C88-85AF-0D45-8B07-FFC35E4B5269}"/>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3447" name="Rectangle 19">
                  <a:extLst>
                    <a:ext uri="{FF2B5EF4-FFF2-40B4-BE49-F238E27FC236}">
                      <a16:creationId xmlns:a16="http://schemas.microsoft.com/office/drawing/2014/main" id="{621360FE-6252-3743-ACA1-31F1D84B24D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3448" name="Group 1">
                  <a:extLst>
                    <a:ext uri="{FF2B5EF4-FFF2-40B4-BE49-F238E27FC236}">
                      <a16:creationId xmlns:a16="http://schemas.microsoft.com/office/drawing/2014/main" id="{2DEEC57C-E5EC-6D4B-97FB-82ACFE35CB2F}"/>
                    </a:ext>
                  </a:extLst>
                </p:cNvPr>
                <p:cNvGrpSpPr>
                  <a:grpSpLocks/>
                </p:cNvGrpSpPr>
                <p:nvPr/>
              </p:nvGrpSpPr>
              <p:grpSpPr bwMode="auto">
                <a:xfrm>
                  <a:off x="316975" y="2208007"/>
                  <a:ext cx="305262" cy="215063"/>
                  <a:chOff x="990600" y="5638800"/>
                  <a:chExt cx="376238" cy="265113"/>
                </a:xfrm>
              </p:grpSpPr>
              <p:sp>
                <p:nvSpPr>
                  <p:cNvPr id="143458" name="Freeform 26">
                    <a:extLst>
                      <a:ext uri="{FF2B5EF4-FFF2-40B4-BE49-F238E27FC236}">
                        <a16:creationId xmlns:a16="http://schemas.microsoft.com/office/drawing/2014/main" id="{4B989EB1-9DC7-8541-83D4-66914ABBF66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3459" name="Freeform 28">
                    <a:extLst>
                      <a:ext uri="{FF2B5EF4-FFF2-40B4-BE49-F238E27FC236}">
                        <a16:creationId xmlns:a16="http://schemas.microsoft.com/office/drawing/2014/main" id="{F33C9F8B-EECF-364E-ABBE-7705FB59890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3449" name="Rectangle 29">
                  <a:extLst>
                    <a:ext uri="{FF2B5EF4-FFF2-40B4-BE49-F238E27FC236}">
                      <a16:creationId xmlns:a16="http://schemas.microsoft.com/office/drawing/2014/main" id="{2B5E0A34-B28F-F546-B8AE-9E307C12D96A}"/>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50" name="Rectangle 67">
                  <a:extLst>
                    <a:ext uri="{FF2B5EF4-FFF2-40B4-BE49-F238E27FC236}">
                      <a16:creationId xmlns:a16="http://schemas.microsoft.com/office/drawing/2014/main" id="{7E453493-D46E-E74F-87A9-51491478DFB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3451" name="Oval 68">
                  <a:extLst>
                    <a:ext uri="{FF2B5EF4-FFF2-40B4-BE49-F238E27FC236}">
                      <a16:creationId xmlns:a16="http://schemas.microsoft.com/office/drawing/2014/main" id="{95E34AB3-D1B8-B54A-B212-1E799FC9221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52" name="Line 11">
                  <a:extLst>
                    <a:ext uri="{FF2B5EF4-FFF2-40B4-BE49-F238E27FC236}">
                      <a16:creationId xmlns:a16="http://schemas.microsoft.com/office/drawing/2014/main" id="{63BB68C9-0D78-1449-8B3F-477BB4B6A996}"/>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53" name="Rectangle 6">
                  <a:extLst>
                    <a:ext uri="{FF2B5EF4-FFF2-40B4-BE49-F238E27FC236}">
                      <a16:creationId xmlns:a16="http://schemas.microsoft.com/office/drawing/2014/main" id="{365835D2-CF83-A342-B098-E222514D7C1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54" name="Rectangle 7">
                  <a:extLst>
                    <a:ext uri="{FF2B5EF4-FFF2-40B4-BE49-F238E27FC236}">
                      <a16:creationId xmlns:a16="http://schemas.microsoft.com/office/drawing/2014/main" id="{6BE99D5F-C6D2-3E4A-8A1D-E046419987C7}"/>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55" name="Line 8">
                  <a:extLst>
                    <a:ext uri="{FF2B5EF4-FFF2-40B4-BE49-F238E27FC236}">
                      <a16:creationId xmlns:a16="http://schemas.microsoft.com/office/drawing/2014/main" id="{8C28ADD5-0C8F-F849-A643-520D9C3D2291}"/>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56" name="Rectangle 17">
                  <a:extLst>
                    <a:ext uri="{FF2B5EF4-FFF2-40B4-BE49-F238E27FC236}">
                      <a16:creationId xmlns:a16="http://schemas.microsoft.com/office/drawing/2014/main" id="{DD953EB0-4757-0A49-8AA1-0ED1F97198E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57" name="Rectangle 67">
                  <a:extLst>
                    <a:ext uri="{FF2B5EF4-FFF2-40B4-BE49-F238E27FC236}">
                      <a16:creationId xmlns:a16="http://schemas.microsoft.com/office/drawing/2014/main" id="{D501729F-C18B-7E45-8340-B144C54C5C4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3435" name="Oval 68">
                <a:extLst>
                  <a:ext uri="{FF2B5EF4-FFF2-40B4-BE49-F238E27FC236}">
                    <a16:creationId xmlns:a16="http://schemas.microsoft.com/office/drawing/2014/main" id="{6CE60328-B57F-4142-9E29-E4DA2FD03D2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3400" name="Group 349">
              <a:extLst>
                <a:ext uri="{FF2B5EF4-FFF2-40B4-BE49-F238E27FC236}">
                  <a16:creationId xmlns:a16="http://schemas.microsoft.com/office/drawing/2014/main" id="{8185AF86-5DD1-9D4C-BED6-E8CA52DA02F0}"/>
                </a:ext>
              </a:extLst>
            </p:cNvPr>
            <p:cNvGrpSpPr>
              <a:grpSpLocks/>
            </p:cNvGrpSpPr>
            <p:nvPr/>
          </p:nvGrpSpPr>
          <p:grpSpPr bwMode="auto">
            <a:xfrm>
              <a:off x="6956447" y="1421927"/>
              <a:ext cx="2103079" cy="1770116"/>
              <a:chOff x="2545121" y="1430283"/>
              <a:chExt cx="2103079" cy="1770116"/>
            </a:xfrm>
          </p:grpSpPr>
          <p:sp>
            <p:nvSpPr>
              <p:cNvPr id="143407" name="Freeform 32">
                <a:extLst>
                  <a:ext uri="{FF2B5EF4-FFF2-40B4-BE49-F238E27FC236}">
                    <a16:creationId xmlns:a16="http://schemas.microsoft.com/office/drawing/2014/main" id="{CBF840BC-193D-4949-9E3C-107F2273450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3408" name="Group 357">
                <a:extLst>
                  <a:ext uri="{FF2B5EF4-FFF2-40B4-BE49-F238E27FC236}">
                    <a16:creationId xmlns:a16="http://schemas.microsoft.com/office/drawing/2014/main" id="{0A108715-D817-CF48-832D-D0354D6C31BE}"/>
                  </a:ext>
                </a:extLst>
              </p:cNvPr>
              <p:cNvGrpSpPr>
                <a:grpSpLocks/>
              </p:cNvGrpSpPr>
              <p:nvPr/>
            </p:nvGrpSpPr>
            <p:grpSpPr bwMode="auto">
              <a:xfrm>
                <a:off x="2545121" y="1430283"/>
                <a:ext cx="2103079" cy="1236717"/>
                <a:chOff x="89349" y="1428587"/>
                <a:chExt cx="2103079" cy="1236717"/>
              </a:xfrm>
            </p:grpSpPr>
            <p:sp>
              <p:nvSpPr>
                <p:cNvPr id="143409" name="Line 14">
                  <a:extLst>
                    <a:ext uri="{FF2B5EF4-FFF2-40B4-BE49-F238E27FC236}">
                      <a16:creationId xmlns:a16="http://schemas.microsoft.com/office/drawing/2014/main" id="{E3B1B87D-8B98-4F4B-AF3C-71FE5D74D3BA}"/>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0" name="Line 15">
                  <a:extLst>
                    <a:ext uri="{FF2B5EF4-FFF2-40B4-BE49-F238E27FC236}">
                      <a16:creationId xmlns:a16="http://schemas.microsoft.com/office/drawing/2014/main" id="{E6187719-D99D-EE49-B201-2251E75CCEED}"/>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1" name="Line 11">
                  <a:extLst>
                    <a:ext uri="{FF2B5EF4-FFF2-40B4-BE49-F238E27FC236}">
                      <a16:creationId xmlns:a16="http://schemas.microsoft.com/office/drawing/2014/main" id="{792FB862-1673-E747-B9ED-B4F82D8F45CB}"/>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2" name="Rectangle 5">
                  <a:extLst>
                    <a:ext uri="{FF2B5EF4-FFF2-40B4-BE49-F238E27FC236}">
                      <a16:creationId xmlns:a16="http://schemas.microsoft.com/office/drawing/2014/main" id="{90505149-223D-A146-9D9D-F787353E698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13" name="Rectangle 6">
                  <a:extLst>
                    <a:ext uri="{FF2B5EF4-FFF2-40B4-BE49-F238E27FC236}">
                      <a16:creationId xmlns:a16="http://schemas.microsoft.com/office/drawing/2014/main" id="{BAA431BA-BE9A-9747-B253-46E0FFEBE29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14" name="Rectangle 7">
                  <a:extLst>
                    <a:ext uri="{FF2B5EF4-FFF2-40B4-BE49-F238E27FC236}">
                      <a16:creationId xmlns:a16="http://schemas.microsoft.com/office/drawing/2014/main" id="{22E58370-EE97-684A-8190-32579BF37528}"/>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15" name="Line 8">
                  <a:extLst>
                    <a:ext uri="{FF2B5EF4-FFF2-40B4-BE49-F238E27FC236}">
                      <a16:creationId xmlns:a16="http://schemas.microsoft.com/office/drawing/2014/main" id="{AFB2FF3B-B120-1F40-BFF6-A7169AAE0127}"/>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6" name="Freeform 9">
                  <a:extLst>
                    <a:ext uri="{FF2B5EF4-FFF2-40B4-BE49-F238E27FC236}">
                      <a16:creationId xmlns:a16="http://schemas.microsoft.com/office/drawing/2014/main" id="{C1D5201F-9C80-2045-AAD4-9E96C8CCC6F0}"/>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17" name="Line 11">
                  <a:extLst>
                    <a:ext uri="{FF2B5EF4-FFF2-40B4-BE49-F238E27FC236}">
                      <a16:creationId xmlns:a16="http://schemas.microsoft.com/office/drawing/2014/main" id="{119DCAE4-EB4D-354E-8B62-A71EAFC53A3A}"/>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18" name="Rectangle 17">
                  <a:extLst>
                    <a:ext uri="{FF2B5EF4-FFF2-40B4-BE49-F238E27FC236}">
                      <a16:creationId xmlns:a16="http://schemas.microsoft.com/office/drawing/2014/main" id="{9D1A89E7-5697-6B46-B3EC-8F06C3E6F79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19" name="Rectangle 18">
                  <a:extLst>
                    <a:ext uri="{FF2B5EF4-FFF2-40B4-BE49-F238E27FC236}">
                      <a16:creationId xmlns:a16="http://schemas.microsoft.com/office/drawing/2014/main" id="{ED48B43A-1974-094B-885D-10AF30FA4D1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3420" name="Rectangle 19">
                  <a:extLst>
                    <a:ext uri="{FF2B5EF4-FFF2-40B4-BE49-F238E27FC236}">
                      <a16:creationId xmlns:a16="http://schemas.microsoft.com/office/drawing/2014/main" id="{D67B4940-20A5-3444-9411-EC9741DFB3E4}"/>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3421" name="Group 1">
                  <a:extLst>
                    <a:ext uri="{FF2B5EF4-FFF2-40B4-BE49-F238E27FC236}">
                      <a16:creationId xmlns:a16="http://schemas.microsoft.com/office/drawing/2014/main" id="{DBAEAD2B-EA66-0340-B61C-610A5DA1B583}"/>
                    </a:ext>
                  </a:extLst>
                </p:cNvPr>
                <p:cNvGrpSpPr>
                  <a:grpSpLocks/>
                </p:cNvGrpSpPr>
                <p:nvPr/>
              </p:nvGrpSpPr>
              <p:grpSpPr bwMode="auto">
                <a:xfrm>
                  <a:off x="316975" y="2208007"/>
                  <a:ext cx="305262" cy="215063"/>
                  <a:chOff x="990600" y="5638800"/>
                  <a:chExt cx="376238" cy="265113"/>
                </a:xfrm>
              </p:grpSpPr>
              <p:sp>
                <p:nvSpPr>
                  <p:cNvPr id="143431" name="Freeform 26">
                    <a:extLst>
                      <a:ext uri="{FF2B5EF4-FFF2-40B4-BE49-F238E27FC236}">
                        <a16:creationId xmlns:a16="http://schemas.microsoft.com/office/drawing/2014/main" id="{039AA517-EA24-7E47-BE85-DC5B0D05AFBC}"/>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3432" name="Freeform 28">
                    <a:extLst>
                      <a:ext uri="{FF2B5EF4-FFF2-40B4-BE49-F238E27FC236}">
                        <a16:creationId xmlns:a16="http://schemas.microsoft.com/office/drawing/2014/main" id="{428456A2-5FF6-A646-8F71-E6AE6E3DD2F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3422" name="Rectangle 29">
                  <a:extLst>
                    <a:ext uri="{FF2B5EF4-FFF2-40B4-BE49-F238E27FC236}">
                      <a16:creationId xmlns:a16="http://schemas.microsoft.com/office/drawing/2014/main" id="{7552AF1E-4A92-4648-9B82-183BCF0812A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23" name="Rectangle 67">
                  <a:extLst>
                    <a:ext uri="{FF2B5EF4-FFF2-40B4-BE49-F238E27FC236}">
                      <a16:creationId xmlns:a16="http://schemas.microsoft.com/office/drawing/2014/main" id="{23C24CFE-DBD5-3A4F-9D02-6C39566A2636}"/>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3424" name="Oval 68">
                  <a:extLst>
                    <a:ext uri="{FF2B5EF4-FFF2-40B4-BE49-F238E27FC236}">
                      <a16:creationId xmlns:a16="http://schemas.microsoft.com/office/drawing/2014/main" id="{23083BE7-558C-7E40-B39E-9503EF8CCFC8}"/>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25" name="Line 11">
                  <a:extLst>
                    <a:ext uri="{FF2B5EF4-FFF2-40B4-BE49-F238E27FC236}">
                      <a16:creationId xmlns:a16="http://schemas.microsoft.com/office/drawing/2014/main" id="{39727060-9A9C-E243-ADB8-E80BCFEED30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26" name="Rectangle 6">
                  <a:extLst>
                    <a:ext uri="{FF2B5EF4-FFF2-40B4-BE49-F238E27FC236}">
                      <a16:creationId xmlns:a16="http://schemas.microsoft.com/office/drawing/2014/main" id="{8403DF6B-D20A-7548-80EA-B586DF6E4090}"/>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27" name="Rectangle 7">
                  <a:extLst>
                    <a:ext uri="{FF2B5EF4-FFF2-40B4-BE49-F238E27FC236}">
                      <a16:creationId xmlns:a16="http://schemas.microsoft.com/office/drawing/2014/main" id="{FE95DA93-D4B8-194D-B5BE-1881BA00521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28" name="Line 8">
                  <a:extLst>
                    <a:ext uri="{FF2B5EF4-FFF2-40B4-BE49-F238E27FC236}">
                      <a16:creationId xmlns:a16="http://schemas.microsoft.com/office/drawing/2014/main" id="{77BE2756-2067-6D43-9F56-E2FD12EA865D}"/>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29" name="Rectangle 17">
                  <a:extLst>
                    <a:ext uri="{FF2B5EF4-FFF2-40B4-BE49-F238E27FC236}">
                      <a16:creationId xmlns:a16="http://schemas.microsoft.com/office/drawing/2014/main" id="{A3ADE662-CE19-DE4B-B8F4-5CB2FD599CE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3430" name="Rectangle 67">
                  <a:extLst>
                    <a:ext uri="{FF2B5EF4-FFF2-40B4-BE49-F238E27FC236}">
                      <a16:creationId xmlns:a16="http://schemas.microsoft.com/office/drawing/2014/main" id="{EB583E63-5ED9-4449-9F7C-8D48FAD4CB2B}"/>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3401" name="Line 13">
              <a:extLst>
                <a:ext uri="{FF2B5EF4-FFF2-40B4-BE49-F238E27FC236}">
                  <a16:creationId xmlns:a16="http://schemas.microsoft.com/office/drawing/2014/main" id="{B7B1B30C-614F-4D4D-9137-2A8026557D85}"/>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02" name="Oval 68">
              <a:extLst>
                <a:ext uri="{FF2B5EF4-FFF2-40B4-BE49-F238E27FC236}">
                  <a16:creationId xmlns:a16="http://schemas.microsoft.com/office/drawing/2014/main" id="{C61A1319-6A87-8640-922E-EBBE8560E8F4}"/>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3403" name="Line 11">
              <a:extLst>
                <a:ext uri="{FF2B5EF4-FFF2-40B4-BE49-F238E27FC236}">
                  <a16:creationId xmlns:a16="http://schemas.microsoft.com/office/drawing/2014/main" id="{F2298E4E-A72C-1040-B7D8-D9E40C1DB018}"/>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04" name="Line 15">
              <a:extLst>
                <a:ext uri="{FF2B5EF4-FFF2-40B4-BE49-F238E27FC236}">
                  <a16:creationId xmlns:a16="http://schemas.microsoft.com/office/drawing/2014/main" id="{18C8AA79-6051-1847-AA59-D03C224EFC7B}"/>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05" name="Rectangle 11">
              <a:extLst>
                <a:ext uri="{FF2B5EF4-FFF2-40B4-BE49-F238E27FC236}">
                  <a16:creationId xmlns:a16="http://schemas.microsoft.com/office/drawing/2014/main" id="{DCA3832A-905E-1E4F-A5B7-CEF75DC1C869}"/>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3406" name="Rectangle 41">
              <a:extLst>
                <a:ext uri="{FF2B5EF4-FFF2-40B4-BE49-F238E27FC236}">
                  <a16:creationId xmlns:a16="http://schemas.microsoft.com/office/drawing/2014/main" id="{2310E827-F776-7E4D-BF4C-6A9B53B68D13}"/>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3363" name="Straight Connector 121">
            <a:extLst>
              <a:ext uri="{FF2B5EF4-FFF2-40B4-BE49-F238E27FC236}">
                <a16:creationId xmlns:a16="http://schemas.microsoft.com/office/drawing/2014/main" id="{A22B4A81-1EF4-6942-A156-9FFC130FD0FD}"/>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4" name="Straight Connector 123">
            <a:extLst>
              <a:ext uri="{FF2B5EF4-FFF2-40B4-BE49-F238E27FC236}">
                <a16:creationId xmlns:a16="http://schemas.microsoft.com/office/drawing/2014/main" id="{AB2009D8-F0C4-A44D-8746-5D3DB86FCDBA}"/>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5" name="Straight Connector 125">
            <a:extLst>
              <a:ext uri="{FF2B5EF4-FFF2-40B4-BE49-F238E27FC236}">
                <a16:creationId xmlns:a16="http://schemas.microsoft.com/office/drawing/2014/main" id="{BEF37E05-68EF-C245-AE9B-BB1742F70560}"/>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6" name="Straight Connector 127">
            <a:extLst>
              <a:ext uri="{FF2B5EF4-FFF2-40B4-BE49-F238E27FC236}">
                <a16:creationId xmlns:a16="http://schemas.microsoft.com/office/drawing/2014/main" id="{DCC58D77-8CBF-EA4A-B36D-C2BAC0B3C49E}"/>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7" name="Straight Connector 128">
            <a:extLst>
              <a:ext uri="{FF2B5EF4-FFF2-40B4-BE49-F238E27FC236}">
                <a16:creationId xmlns:a16="http://schemas.microsoft.com/office/drawing/2014/main" id="{1C29507F-68FD-234F-A1D1-40B172F94DDA}"/>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8" name="Straight Connector 129">
            <a:extLst>
              <a:ext uri="{FF2B5EF4-FFF2-40B4-BE49-F238E27FC236}">
                <a16:creationId xmlns:a16="http://schemas.microsoft.com/office/drawing/2014/main" id="{BDDCA9CB-BC7E-9C4E-97FD-A08E5C01815D}"/>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69" name="Straight Connector 130">
            <a:extLst>
              <a:ext uri="{FF2B5EF4-FFF2-40B4-BE49-F238E27FC236}">
                <a16:creationId xmlns:a16="http://schemas.microsoft.com/office/drawing/2014/main" id="{8AAC6534-4648-E447-A733-2A866EA9B984}"/>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3370" name="Straight Connector 131">
            <a:extLst>
              <a:ext uri="{FF2B5EF4-FFF2-40B4-BE49-F238E27FC236}">
                <a16:creationId xmlns:a16="http://schemas.microsoft.com/office/drawing/2014/main" id="{0F67B905-90F0-1C49-A21C-088F70ED48CC}"/>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3371" name="Group 129">
            <a:extLst>
              <a:ext uri="{FF2B5EF4-FFF2-40B4-BE49-F238E27FC236}">
                <a16:creationId xmlns:a16="http://schemas.microsoft.com/office/drawing/2014/main" id="{78654DE8-F3F9-C747-B817-C179053A5884}"/>
              </a:ext>
            </a:extLst>
          </p:cNvPr>
          <p:cNvGrpSpPr>
            <a:grpSpLocks/>
          </p:cNvGrpSpPr>
          <p:nvPr/>
        </p:nvGrpSpPr>
        <p:grpSpPr bwMode="auto">
          <a:xfrm>
            <a:off x="1668464" y="4595813"/>
            <a:ext cx="7704137" cy="1458912"/>
            <a:chOff x="540924" y="5341417"/>
            <a:chExt cx="7703792" cy="1459573"/>
          </a:xfrm>
        </p:grpSpPr>
        <p:grpSp>
          <p:nvGrpSpPr>
            <p:cNvPr id="143382" name="Group 130">
              <a:extLst>
                <a:ext uri="{FF2B5EF4-FFF2-40B4-BE49-F238E27FC236}">
                  <a16:creationId xmlns:a16="http://schemas.microsoft.com/office/drawing/2014/main" id="{7697824F-CB16-3840-861E-E92CFB91CBF3}"/>
                </a:ext>
              </a:extLst>
            </p:cNvPr>
            <p:cNvGrpSpPr>
              <a:grpSpLocks/>
            </p:cNvGrpSpPr>
            <p:nvPr/>
          </p:nvGrpSpPr>
          <p:grpSpPr bwMode="auto">
            <a:xfrm>
              <a:off x="540924" y="5483399"/>
              <a:ext cx="4186520" cy="369888"/>
              <a:chOff x="459834" y="5636111"/>
              <a:chExt cx="7724364" cy="369888"/>
            </a:xfrm>
          </p:grpSpPr>
          <p:grpSp>
            <p:nvGrpSpPr>
              <p:cNvPr id="143392" name="Group 126">
                <a:extLst>
                  <a:ext uri="{FF2B5EF4-FFF2-40B4-BE49-F238E27FC236}">
                    <a16:creationId xmlns:a16="http://schemas.microsoft.com/office/drawing/2014/main" id="{4BB59B05-E8DE-DE48-BA19-470660B90AB3}"/>
                  </a:ext>
                </a:extLst>
              </p:cNvPr>
              <p:cNvGrpSpPr>
                <a:grpSpLocks/>
              </p:cNvGrpSpPr>
              <p:nvPr/>
            </p:nvGrpSpPr>
            <p:grpSpPr bwMode="auto">
              <a:xfrm>
                <a:off x="459834" y="5636111"/>
                <a:ext cx="4625562" cy="369888"/>
                <a:chOff x="627033" y="5580840"/>
                <a:chExt cx="6230966" cy="369332"/>
              </a:xfrm>
            </p:grpSpPr>
            <p:sp>
              <p:nvSpPr>
                <p:cNvPr id="143394" name="Freeform 13">
                  <a:extLst>
                    <a:ext uri="{FF2B5EF4-FFF2-40B4-BE49-F238E27FC236}">
                      <a16:creationId xmlns:a16="http://schemas.microsoft.com/office/drawing/2014/main" id="{FDA6C6DE-4167-F445-B769-CD63B20CB2F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95" name="TextBox 133">
                  <a:extLst>
                    <a:ext uri="{FF2B5EF4-FFF2-40B4-BE49-F238E27FC236}">
                      <a16:creationId xmlns:a16="http://schemas.microsoft.com/office/drawing/2014/main" id="{A325009A-8EBD-1448-9531-4AC2B494CD67}"/>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3393" name="Freeform 13">
                <a:extLst>
                  <a:ext uri="{FF2B5EF4-FFF2-40B4-BE49-F238E27FC236}">
                    <a16:creationId xmlns:a16="http://schemas.microsoft.com/office/drawing/2014/main" id="{887C6396-A0C4-6A46-8860-77668C7BAC9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3383" name="Group 126">
              <a:extLst>
                <a:ext uri="{FF2B5EF4-FFF2-40B4-BE49-F238E27FC236}">
                  <a16:creationId xmlns:a16="http://schemas.microsoft.com/office/drawing/2014/main" id="{C6A96F13-2755-8B47-BAEE-893F031784D5}"/>
                </a:ext>
              </a:extLst>
            </p:cNvPr>
            <p:cNvGrpSpPr>
              <a:grpSpLocks/>
            </p:cNvGrpSpPr>
            <p:nvPr/>
          </p:nvGrpSpPr>
          <p:grpSpPr bwMode="auto">
            <a:xfrm>
              <a:off x="704890" y="6022997"/>
              <a:ext cx="7539826" cy="372353"/>
              <a:chOff x="1875990" y="5646260"/>
              <a:chExt cx="15186603" cy="371794"/>
            </a:xfrm>
          </p:grpSpPr>
          <p:sp>
            <p:nvSpPr>
              <p:cNvPr id="143390" name="Freeform 13">
                <a:extLst>
                  <a:ext uri="{FF2B5EF4-FFF2-40B4-BE49-F238E27FC236}">
                    <a16:creationId xmlns:a16="http://schemas.microsoft.com/office/drawing/2014/main" id="{919FA40A-D7EB-5F42-936D-0A738EB43408}"/>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91" name="TextBox 133">
                <a:extLst>
                  <a:ext uri="{FF2B5EF4-FFF2-40B4-BE49-F238E27FC236}">
                    <a16:creationId xmlns:a16="http://schemas.microsoft.com/office/drawing/2014/main" id="{D43C7F96-50B8-AC47-9FF0-590910295EC6}"/>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3384" name="Freeform 132">
              <a:extLst>
                <a:ext uri="{FF2B5EF4-FFF2-40B4-BE49-F238E27FC236}">
                  <a16:creationId xmlns:a16="http://schemas.microsoft.com/office/drawing/2014/main" id="{FCB15E26-68E0-0D4C-AAB9-3ADB56DC6DF6}"/>
                </a:ext>
              </a:extLst>
            </p:cNvPr>
            <p:cNvSpPr>
              <a:spLocks/>
            </p:cNvSpPr>
            <p:nvPr/>
          </p:nvSpPr>
          <p:spPr bwMode="auto">
            <a:xfrm>
              <a:off x="3139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85" name="TextBox 133">
              <a:extLst>
                <a:ext uri="{FF2B5EF4-FFF2-40B4-BE49-F238E27FC236}">
                  <a16:creationId xmlns:a16="http://schemas.microsoft.com/office/drawing/2014/main" id="{3D5DAB07-DA19-4C4D-AE81-39273748694C}"/>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3386" name="Straight Arrow Connector 134">
              <a:extLst>
                <a:ext uri="{FF2B5EF4-FFF2-40B4-BE49-F238E27FC236}">
                  <a16:creationId xmlns:a16="http://schemas.microsoft.com/office/drawing/2014/main" id="{0581D591-59AE-5642-BCD6-DD630946AC3C}"/>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3387" name="Group 135">
              <a:extLst>
                <a:ext uri="{FF2B5EF4-FFF2-40B4-BE49-F238E27FC236}">
                  <a16:creationId xmlns:a16="http://schemas.microsoft.com/office/drawing/2014/main" id="{42EAD56C-5B13-9B40-B961-598896507826}"/>
                </a:ext>
              </a:extLst>
            </p:cNvPr>
            <p:cNvGrpSpPr>
              <a:grpSpLocks/>
            </p:cNvGrpSpPr>
            <p:nvPr/>
          </p:nvGrpSpPr>
          <p:grpSpPr bwMode="auto">
            <a:xfrm>
              <a:off x="4720530" y="5550276"/>
              <a:ext cx="3359528" cy="278849"/>
              <a:chOff x="1985680" y="5694160"/>
              <a:chExt cx="6198518" cy="278849"/>
            </a:xfrm>
          </p:grpSpPr>
          <p:sp>
            <p:nvSpPr>
              <p:cNvPr id="143388" name="Freeform 13">
                <a:extLst>
                  <a:ext uri="{FF2B5EF4-FFF2-40B4-BE49-F238E27FC236}">
                    <a16:creationId xmlns:a16="http://schemas.microsoft.com/office/drawing/2014/main" id="{AA3223A1-B2C2-784F-96DB-445B23A67C36}"/>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89" name="Freeform 13">
                <a:extLst>
                  <a:ext uri="{FF2B5EF4-FFF2-40B4-BE49-F238E27FC236}">
                    <a16:creationId xmlns:a16="http://schemas.microsoft.com/office/drawing/2014/main" id="{C6F90EEA-0327-5143-87F9-9C6C73CAA080}"/>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3372" name="Group 152">
            <a:extLst>
              <a:ext uri="{FF2B5EF4-FFF2-40B4-BE49-F238E27FC236}">
                <a16:creationId xmlns:a16="http://schemas.microsoft.com/office/drawing/2014/main" id="{7B9A08E7-2EF8-8B40-9E2C-D18A6FF5B3BE}"/>
              </a:ext>
            </a:extLst>
          </p:cNvPr>
          <p:cNvGrpSpPr>
            <a:grpSpLocks/>
          </p:cNvGrpSpPr>
          <p:nvPr/>
        </p:nvGrpSpPr>
        <p:grpSpPr bwMode="auto">
          <a:xfrm>
            <a:off x="1485901" y="1847851"/>
            <a:ext cx="8583613" cy="493713"/>
            <a:chOff x="571289" y="1847574"/>
            <a:chExt cx="8584276" cy="493509"/>
          </a:xfrm>
        </p:grpSpPr>
        <p:sp>
          <p:nvSpPr>
            <p:cNvPr id="143373" name="TextBox 153">
              <a:extLst>
                <a:ext uri="{FF2B5EF4-FFF2-40B4-BE49-F238E27FC236}">
                  <a16:creationId xmlns:a16="http://schemas.microsoft.com/office/drawing/2014/main" id="{3E943199-6845-7F4A-9CA1-5895B0CAC73C}"/>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74" name="TextBox 154">
              <a:extLst>
                <a:ext uri="{FF2B5EF4-FFF2-40B4-BE49-F238E27FC236}">
                  <a16:creationId xmlns:a16="http://schemas.microsoft.com/office/drawing/2014/main" id="{4F0FAFBF-81A1-2D43-B261-148C6B86667A}"/>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75" name="TextBox 155">
              <a:extLst>
                <a:ext uri="{FF2B5EF4-FFF2-40B4-BE49-F238E27FC236}">
                  <a16:creationId xmlns:a16="http://schemas.microsoft.com/office/drawing/2014/main" id="{FE14F271-7FDF-704E-8E83-0CF33047707E}"/>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76" name="TextBox 156">
              <a:extLst>
                <a:ext uri="{FF2B5EF4-FFF2-40B4-BE49-F238E27FC236}">
                  <a16:creationId xmlns:a16="http://schemas.microsoft.com/office/drawing/2014/main" id="{D0E737A1-D7DC-0049-969F-DB39BB7398AE}"/>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77" name="TextBox 157">
              <a:extLst>
                <a:ext uri="{FF2B5EF4-FFF2-40B4-BE49-F238E27FC236}">
                  <a16:creationId xmlns:a16="http://schemas.microsoft.com/office/drawing/2014/main" id="{1E32609D-87F8-9E45-BE24-928261E8D80E}"/>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3378" name="TextBox 158">
              <a:extLst>
                <a:ext uri="{FF2B5EF4-FFF2-40B4-BE49-F238E27FC236}">
                  <a16:creationId xmlns:a16="http://schemas.microsoft.com/office/drawing/2014/main" id="{E8D37197-58C8-D84C-BD25-B1576AF44B71}"/>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3379" name="TextBox 159">
              <a:extLst>
                <a:ext uri="{FF2B5EF4-FFF2-40B4-BE49-F238E27FC236}">
                  <a16:creationId xmlns:a16="http://schemas.microsoft.com/office/drawing/2014/main" id="{FF34ACFC-2501-BD45-A11A-3754E3C24E32}"/>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80" name="TextBox 160">
              <a:extLst>
                <a:ext uri="{FF2B5EF4-FFF2-40B4-BE49-F238E27FC236}">
                  <a16:creationId xmlns:a16="http://schemas.microsoft.com/office/drawing/2014/main" id="{CE9A1049-CE4D-C64C-A2CD-855F7B6E8C83}"/>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3381" name="TextBox 161">
              <a:extLst>
                <a:ext uri="{FF2B5EF4-FFF2-40B4-BE49-F238E27FC236}">
                  <a16:creationId xmlns:a16="http://schemas.microsoft.com/office/drawing/2014/main" id="{0EA12C94-9192-D040-870F-6D79D9805B15}"/>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Title 1">
            <a:extLst>
              <a:ext uri="{FF2B5EF4-FFF2-40B4-BE49-F238E27FC236}">
                <a16:creationId xmlns:a16="http://schemas.microsoft.com/office/drawing/2014/main" id="{7429670D-A238-514A-B983-25A286E185E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4386" name="Group 344">
            <a:extLst>
              <a:ext uri="{FF2B5EF4-FFF2-40B4-BE49-F238E27FC236}">
                <a16:creationId xmlns:a16="http://schemas.microsoft.com/office/drawing/2014/main" id="{370D2569-718F-E44B-8DC8-C4B0634DB61F}"/>
              </a:ext>
            </a:extLst>
          </p:cNvPr>
          <p:cNvGrpSpPr>
            <a:grpSpLocks/>
          </p:cNvGrpSpPr>
          <p:nvPr/>
        </p:nvGrpSpPr>
        <p:grpSpPr bwMode="auto">
          <a:xfrm>
            <a:off x="1120775" y="1752601"/>
            <a:ext cx="8853488" cy="1787525"/>
            <a:chOff x="205979" y="1421927"/>
            <a:chExt cx="8853547" cy="1786829"/>
          </a:xfrm>
        </p:grpSpPr>
        <p:sp>
          <p:nvSpPr>
            <p:cNvPr id="144420" name="Line 14">
              <a:extLst>
                <a:ext uri="{FF2B5EF4-FFF2-40B4-BE49-F238E27FC236}">
                  <a16:creationId xmlns:a16="http://schemas.microsoft.com/office/drawing/2014/main" id="{31904174-F75A-FB4C-B350-EF82B8990758}"/>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4421" name="Group 346">
              <a:extLst>
                <a:ext uri="{FF2B5EF4-FFF2-40B4-BE49-F238E27FC236}">
                  <a16:creationId xmlns:a16="http://schemas.microsoft.com/office/drawing/2014/main" id="{2B5FC353-C4F7-DA4D-92B4-082A444CAF04}"/>
                </a:ext>
              </a:extLst>
            </p:cNvPr>
            <p:cNvGrpSpPr>
              <a:grpSpLocks/>
            </p:cNvGrpSpPr>
            <p:nvPr/>
          </p:nvGrpSpPr>
          <p:grpSpPr bwMode="auto">
            <a:xfrm>
              <a:off x="665216" y="1428587"/>
              <a:ext cx="2636625" cy="1236717"/>
              <a:chOff x="207935" y="1428587"/>
              <a:chExt cx="2636625" cy="1236717"/>
            </a:xfrm>
          </p:grpSpPr>
          <p:sp>
            <p:nvSpPr>
              <p:cNvPr id="144511" name="Line 14">
                <a:extLst>
                  <a:ext uri="{FF2B5EF4-FFF2-40B4-BE49-F238E27FC236}">
                    <a16:creationId xmlns:a16="http://schemas.microsoft.com/office/drawing/2014/main" id="{FD55D487-8334-504F-B3D7-1E7EE506C850}"/>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2" name="Line 15">
                <a:extLst>
                  <a:ext uri="{FF2B5EF4-FFF2-40B4-BE49-F238E27FC236}">
                    <a16:creationId xmlns:a16="http://schemas.microsoft.com/office/drawing/2014/main" id="{9E77C4FE-ECE5-B84E-8463-3BD0D8B505FE}"/>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3" name="Rectangle 5">
                <a:extLst>
                  <a:ext uri="{FF2B5EF4-FFF2-40B4-BE49-F238E27FC236}">
                    <a16:creationId xmlns:a16="http://schemas.microsoft.com/office/drawing/2014/main" id="{4F751187-5B99-784B-8FA9-867530F8F215}"/>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14" name="Rectangle 6">
                <a:extLst>
                  <a:ext uri="{FF2B5EF4-FFF2-40B4-BE49-F238E27FC236}">
                    <a16:creationId xmlns:a16="http://schemas.microsoft.com/office/drawing/2014/main" id="{E326A1E1-1E9A-E34B-B5BC-453595ACC1E8}"/>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15" name="Rectangle 7">
                <a:extLst>
                  <a:ext uri="{FF2B5EF4-FFF2-40B4-BE49-F238E27FC236}">
                    <a16:creationId xmlns:a16="http://schemas.microsoft.com/office/drawing/2014/main" id="{25BCC55E-5698-6245-86CA-D2B8772462ED}"/>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16" name="Line 8">
                <a:extLst>
                  <a:ext uri="{FF2B5EF4-FFF2-40B4-BE49-F238E27FC236}">
                    <a16:creationId xmlns:a16="http://schemas.microsoft.com/office/drawing/2014/main" id="{4468E16B-D042-C446-B5FF-829CD6BF85AD}"/>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7" name="Freeform 9">
                <a:extLst>
                  <a:ext uri="{FF2B5EF4-FFF2-40B4-BE49-F238E27FC236}">
                    <a16:creationId xmlns:a16="http://schemas.microsoft.com/office/drawing/2014/main" id="{F5E1112D-76B9-4F45-B6CC-97A530C76815}"/>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518" name="Line 11">
                <a:extLst>
                  <a:ext uri="{FF2B5EF4-FFF2-40B4-BE49-F238E27FC236}">
                    <a16:creationId xmlns:a16="http://schemas.microsoft.com/office/drawing/2014/main" id="{4E2E3B05-A405-B54D-A95C-25D950A0590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9" name="Rectangle 17">
                <a:extLst>
                  <a:ext uri="{FF2B5EF4-FFF2-40B4-BE49-F238E27FC236}">
                    <a16:creationId xmlns:a16="http://schemas.microsoft.com/office/drawing/2014/main" id="{57AC6826-79A1-7145-9838-3BAE579500E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20" name="Rectangle 18">
                <a:extLst>
                  <a:ext uri="{FF2B5EF4-FFF2-40B4-BE49-F238E27FC236}">
                    <a16:creationId xmlns:a16="http://schemas.microsoft.com/office/drawing/2014/main" id="{419BA7A1-D381-FF4F-8D73-486846F256BF}"/>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4521" name="Rectangle 19">
                <a:extLst>
                  <a:ext uri="{FF2B5EF4-FFF2-40B4-BE49-F238E27FC236}">
                    <a16:creationId xmlns:a16="http://schemas.microsoft.com/office/drawing/2014/main" id="{3797B7E7-306E-9B41-ABBB-5C250290176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4522" name="Group 1">
                <a:extLst>
                  <a:ext uri="{FF2B5EF4-FFF2-40B4-BE49-F238E27FC236}">
                    <a16:creationId xmlns:a16="http://schemas.microsoft.com/office/drawing/2014/main" id="{CA91187B-1A7C-5242-A1BE-A6CF61A29E18}"/>
                  </a:ext>
                </a:extLst>
              </p:cNvPr>
              <p:cNvGrpSpPr>
                <a:grpSpLocks/>
              </p:cNvGrpSpPr>
              <p:nvPr/>
            </p:nvGrpSpPr>
            <p:grpSpPr bwMode="auto">
              <a:xfrm>
                <a:off x="316975" y="2208007"/>
                <a:ext cx="305262" cy="215063"/>
                <a:chOff x="990600" y="5638800"/>
                <a:chExt cx="376238" cy="265113"/>
              </a:xfrm>
            </p:grpSpPr>
            <p:sp>
              <p:nvSpPr>
                <p:cNvPr id="144532" name="Freeform 26">
                  <a:extLst>
                    <a:ext uri="{FF2B5EF4-FFF2-40B4-BE49-F238E27FC236}">
                      <a16:creationId xmlns:a16="http://schemas.microsoft.com/office/drawing/2014/main" id="{3414A3A3-B71A-3543-9EC2-3C2AB8CFF7A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4533" name="Freeform 28">
                  <a:extLst>
                    <a:ext uri="{FF2B5EF4-FFF2-40B4-BE49-F238E27FC236}">
                      <a16:creationId xmlns:a16="http://schemas.microsoft.com/office/drawing/2014/main" id="{1BDF20FF-B970-534A-A2EA-BAB1B48C82D7}"/>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4523" name="Rectangle 29">
                <a:extLst>
                  <a:ext uri="{FF2B5EF4-FFF2-40B4-BE49-F238E27FC236}">
                    <a16:creationId xmlns:a16="http://schemas.microsoft.com/office/drawing/2014/main" id="{24CAF156-6735-D746-8C2F-BC33F1E64B5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24" name="Rectangle 67">
                <a:extLst>
                  <a:ext uri="{FF2B5EF4-FFF2-40B4-BE49-F238E27FC236}">
                    <a16:creationId xmlns:a16="http://schemas.microsoft.com/office/drawing/2014/main" id="{F13F4CE5-D7C1-0941-8316-C4B3DF11CC9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4525" name="Oval 68">
                <a:extLst>
                  <a:ext uri="{FF2B5EF4-FFF2-40B4-BE49-F238E27FC236}">
                    <a16:creationId xmlns:a16="http://schemas.microsoft.com/office/drawing/2014/main" id="{443EB500-A07D-024A-9640-A1907B549163}"/>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26" name="Line 11">
                <a:extLst>
                  <a:ext uri="{FF2B5EF4-FFF2-40B4-BE49-F238E27FC236}">
                    <a16:creationId xmlns:a16="http://schemas.microsoft.com/office/drawing/2014/main" id="{1E0DCF6A-CC24-7A41-9CAF-7B22679B5DBD}"/>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7" name="Rectangle 6">
                <a:extLst>
                  <a:ext uri="{FF2B5EF4-FFF2-40B4-BE49-F238E27FC236}">
                    <a16:creationId xmlns:a16="http://schemas.microsoft.com/office/drawing/2014/main" id="{331DC43F-F342-DA47-B5A1-8B0D9380BA4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28" name="Rectangle 7">
                <a:extLst>
                  <a:ext uri="{FF2B5EF4-FFF2-40B4-BE49-F238E27FC236}">
                    <a16:creationId xmlns:a16="http://schemas.microsoft.com/office/drawing/2014/main" id="{FAA13C1B-67B9-E547-9356-8D57259FE875}"/>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29" name="Line 8">
                <a:extLst>
                  <a:ext uri="{FF2B5EF4-FFF2-40B4-BE49-F238E27FC236}">
                    <a16:creationId xmlns:a16="http://schemas.microsoft.com/office/drawing/2014/main" id="{39A61DDE-5678-7D45-9BEA-92FD1687935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30" name="Rectangle 17">
                <a:extLst>
                  <a:ext uri="{FF2B5EF4-FFF2-40B4-BE49-F238E27FC236}">
                    <a16:creationId xmlns:a16="http://schemas.microsoft.com/office/drawing/2014/main" id="{32F09716-A405-4248-9E85-C283E3D46C9D}"/>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31" name="Rectangle 67">
                <a:extLst>
                  <a:ext uri="{FF2B5EF4-FFF2-40B4-BE49-F238E27FC236}">
                    <a16:creationId xmlns:a16="http://schemas.microsoft.com/office/drawing/2014/main" id="{AB8789A8-252A-AD48-8EC5-FD77488D0584}"/>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4422" name="Group 347">
              <a:extLst>
                <a:ext uri="{FF2B5EF4-FFF2-40B4-BE49-F238E27FC236}">
                  <a16:creationId xmlns:a16="http://schemas.microsoft.com/office/drawing/2014/main" id="{426C2F6E-E40C-DD41-8CB8-806F9CCEAEE3}"/>
                </a:ext>
              </a:extLst>
            </p:cNvPr>
            <p:cNvGrpSpPr>
              <a:grpSpLocks/>
            </p:cNvGrpSpPr>
            <p:nvPr/>
          </p:nvGrpSpPr>
          <p:grpSpPr bwMode="auto">
            <a:xfrm>
              <a:off x="2675436" y="1430283"/>
              <a:ext cx="2766082" cy="1778473"/>
              <a:chOff x="2522955" y="1430283"/>
              <a:chExt cx="2766082" cy="1778473"/>
            </a:xfrm>
          </p:grpSpPr>
          <p:sp>
            <p:nvSpPr>
              <p:cNvPr id="144484" name="Freeform 32">
                <a:extLst>
                  <a:ext uri="{FF2B5EF4-FFF2-40B4-BE49-F238E27FC236}">
                    <a16:creationId xmlns:a16="http://schemas.microsoft.com/office/drawing/2014/main" id="{E577F036-D67D-A64C-861A-FB0E6F3DC92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4485" name="Group 410">
                <a:extLst>
                  <a:ext uri="{FF2B5EF4-FFF2-40B4-BE49-F238E27FC236}">
                    <a16:creationId xmlns:a16="http://schemas.microsoft.com/office/drawing/2014/main" id="{001492B2-FC23-EA4A-891F-2D6FBFCBE826}"/>
                  </a:ext>
                </a:extLst>
              </p:cNvPr>
              <p:cNvGrpSpPr>
                <a:grpSpLocks/>
              </p:cNvGrpSpPr>
              <p:nvPr/>
            </p:nvGrpSpPr>
            <p:grpSpPr bwMode="auto">
              <a:xfrm>
                <a:off x="2545121" y="1430283"/>
                <a:ext cx="2743916" cy="1236717"/>
                <a:chOff x="89349" y="1428587"/>
                <a:chExt cx="2743916" cy="1236717"/>
              </a:xfrm>
            </p:grpSpPr>
            <p:sp>
              <p:nvSpPr>
                <p:cNvPr id="144487" name="Line 14">
                  <a:extLst>
                    <a:ext uri="{FF2B5EF4-FFF2-40B4-BE49-F238E27FC236}">
                      <a16:creationId xmlns:a16="http://schemas.microsoft.com/office/drawing/2014/main" id="{B9AB853C-524E-254F-BA55-5B1AFA8D7BE2}"/>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88" name="Line 15">
                  <a:extLst>
                    <a:ext uri="{FF2B5EF4-FFF2-40B4-BE49-F238E27FC236}">
                      <a16:creationId xmlns:a16="http://schemas.microsoft.com/office/drawing/2014/main" id="{11183BC4-E80F-AE46-AE6F-8D90D535CCC5}"/>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89" name="Line 11">
                  <a:extLst>
                    <a:ext uri="{FF2B5EF4-FFF2-40B4-BE49-F238E27FC236}">
                      <a16:creationId xmlns:a16="http://schemas.microsoft.com/office/drawing/2014/main" id="{7BCD8790-3403-D847-8281-8DE904C5670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90" name="Rectangle 5">
                  <a:extLst>
                    <a:ext uri="{FF2B5EF4-FFF2-40B4-BE49-F238E27FC236}">
                      <a16:creationId xmlns:a16="http://schemas.microsoft.com/office/drawing/2014/main" id="{F9FF4FD6-690A-F84A-86C8-511E70674C77}"/>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91" name="Rectangle 6">
                  <a:extLst>
                    <a:ext uri="{FF2B5EF4-FFF2-40B4-BE49-F238E27FC236}">
                      <a16:creationId xmlns:a16="http://schemas.microsoft.com/office/drawing/2014/main" id="{4FB1A412-5FE8-2C4E-AAB9-405A2C3F908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92" name="Rectangle 7">
                  <a:extLst>
                    <a:ext uri="{FF2B5EF4-FFF2-40B4-BE49-F238E27FC236}">
                      <a16:creationId xmlns:a16="http://schemas.microsoft.com/office/drawing/2014/main" id="{8A7A8952-2265-A74C-A1D9-303CE6E69539}"/>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93" name="Line 8">
                  <a:extLst>
                    <a:ext uri="{FF2B5EF4-FFF2-40B4-BE49-F238E27FC236}">
                      <a16:creationId xmlns:a16="http://schemas.microsoft.com/office/drawing/2014/main" id="{A71C8B7D-86EA-1B40-A03A-278A8B6A9F58}"/>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94" name="Freeform 9">
                  <a:extLst>
                    <a:ext uri="{FF2B5EF4-FFF2-40B4-BE49-F238E27FC236}">
                      <a16:creationId xmlns:a16="http://schemas.microsoft.com/office/drawing/2014/main" id="{FB3D55CE-A8D0-084C-8962-F26FCCF0DA48}"/>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95" name="Line 11">
                  <a:extLst>
                    <a:ext uri="{FF2B5EF4-FFF2-40B4-BE49-F238E27FC236}">
                      <a16:creationId xmlns:a16="http://schemas.microsoft.com/office/drawing/2014/main" id="{162CA66F-28A7-5C40-BB45-A801C8392118}"/>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96" name="Rectangle 17">
                  <a:extLst>
                    <a:ext uri="{FF2B5EF4-FFF2-40B4-BE49-F238E27FC236}">
                      <a16:creationId xmlns:a16="http://schemas.microsoft.com/office/drawing/2014/main" id="{EDAA267F-E85E-2343-82A1-EFA62CC5297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97" name="Rectangle 18">
                  <a:extLst>
                    <a:ext uri="{FF2B5EF4-FFF2-40B4-BE49-F238E27FC236}">
                      <a16:creationId xmlns:a16="http://schemas.microsoft.com/office/drawing/2014/main" id="{FDC7E72F-5A07-3749-85E3-4344036E295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4498" name="Rectangle 19">
                  <a:extLst>
                    <a:ext uri="{FF2B5EF4-FFF2-40B4-BE49-F238E27FC236}">
                      <a16:creationId xmlns:a16="http://schemas.microsoft.com/office/drawing/2014/main" id="{D361D106-1A55-864A-B092-EA0A48EAE65A}"/>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4499" name="Group 1">
                  <a:extLst>
                    <a:ext uri="{FF2B5EF4-FFF2-40B4-BE49-F238E27FC236}">
                      <a16:creationId xmlns:a16="http://schemas.microsoft.com/office/drawing/2014/main" id="{330411B3-A2AE-FB49-8CC7-2B21767B72B4}"/>
                    </a:ext>
                  </a:extLst>
                </p:cNvPr>
                <p:cNvGrpSpPr>
                  <a:grpSpLocks/>
                </p:cNvGrpSpPr>
                <p:nvPr/>
              </p:nvGrpSpPr>
              <p:grpSpPr bwMode="auto">
                <a:xfrm>
                  <a:off x="316975" y="2208007"/>
                  <a:ext cx="305262" cy="215063"/>
                  <a:chOff x="990600" y="5638800"/>
                  <a:chExt cx="376238" cy="265113"/>
                </a:xfrm>
              </p:grpSpPr>
              <p:sp>
                <p:nvSpPr>
                  <p:cNvPr id="144509" name="Freeform 26">
                    <a:extLst>
                      <a:ext uri="{FF2B5EF4-FFF2-40B4-BE49-F238E27FC236}">
                        <a16:creationId xmlns:a16="http://schemas.microsoft.com/office/drawing/2014/main" id="{06CFD8DC-7502-7741-A3E1-EB3D8424D1D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4510" name="Freeform 28">
                    <a:extLst>
                      <a:ext uri="{FF2B5EF4-FFF2-40B4-BE49-F238E27FC236}">
                        <a16:creationId xmlns:a16="http://schemas.microsoft.com/office/drawing/2014/main" id="{4C66EAA0-B6BB-2047-A14C-2B5F41ECA43D}"/>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4500" name="Rectangle 29">
                  <a:extLst>
                    <a:ext uri="{FF2B5EF4-FFF2-40B4-BE49-F238E27FC236}">
                      <a16:creationId xmlns:a16="http://schemas.microsoft.com/office/drawing/2014/main" id="{67EA63F1-AB07-DD4E-9D1D-48F06D368CC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01" name="Rectangle 67">
                  <a:extLst>
                    <a:ext uri="{FF2B5EF4-FFF2-40B4-BE49-F238E27FC236}">
                      <a16:creationId xmlns:a16="http://schemas.microsoft.com/office/drawing/2014/main" id="{B343E841-482C-BF41-9FD9-F2B5F3FCDB6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4502" name="Oval 68">
                  <a:extLst>
                    <a:ext uri="{FF2B5EF4-FFF2-40B4-BE49-F238E27FC236}">
                      <a16:creationId xmlns:a16="http://schemas.microsoft.com/office/drawing/2014/main" id="{D4E6208E-CCBF-B34A-A6FB-0080B4AEFFB6}"/>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503" name="Line 11">
                  <a:extLst>
                    <a:ext uri="{FF2B5EF4-FFF2-40B4-BE49-F238E27FC236}">
                      <a16:creationId xmlns:a16="http://schemas.microsoft.com/office/drawing/2014/main" id="{1AB38787-E75C-C444-ACF8-82D5B106C34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04" name="Rectangle 6">
                  <a:extLst>
                    <a:ext uri="{FF2B5EF4-FFF2-40B4-BE49-F238E27FC236}">
                      <a16:creationId xmlns:a16="http://schemas.microsoft.com/office/drawing/2014/main" id="{B46A51DE-FA3B-B742-AF54-DA74A126C64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05" name="Rectangle 7">
                  <a:extLst>
                    <a:ext uri="{FF2B5EF4-FFF2-40B4-BE49-F238E27FC236}">
                      <a16:creationId xmlns:a16="http://schemas.microsoft.com/office/drawing/2014/main" id="{6190CFF6-5244-FB47-8FDF-C7E0CA42B59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06" name="Line 8">
                  <a:extLst>
                    <a:ext uri="{FF2B5EF4-FFF2-40B4-BE49-F238E27FC236}">
                      <a16:creationId xmlns:a16="http://schemas.microsoft.com/office/drawing/2014/main" id="{ED5BAC8F-6F86-A64D-88D0-A97AC0CE8B4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07" name="Rectangle 17">
                  <a:extLst>
                    <a:ext uri="{FF2B5EF4-FFF2-40B4-BE49-F238E27FC236}">
                      <a16:creationId xmlns:a16="http://schemas.microsoft.com/office/drawing/2014/main" id="{80777009-395B-B14D-93B6-CEF3D98F4FD3}"/>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508" name="Rectangle 67">
                  <a:extLst>
                    <a:ext uri="{FF2B5EF4-FFF2-40B4-BE49-F238E27FC236}">
                      <a16:creationId xmlns:a16="http://schemas.microsoft.com/office/drawing/2014/main" id="{8FF6E5A5-BBAE-1D4B-9775-64746EE17195}"/>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4486" name="Oval 68">
                <a:extLst>
                  <a:ext uri="{FF2B5EF4-FFF2-40B4-BE49-F238E27FC236}">
                    <a16:creationId xmlns:a16="http://schemas.microsoft.com/office/drawing/2014/main" id="{18738897-9565-F549-908B-7780BB587B74}"/>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4423" name="Group 348">
              <a:extLst>
                <a:ext uri="{FF2B5EF4-FFF2-40B4-BE49-F238E27FC236}">
                  <a16:creationId xmlns:a16="http://schemas.microsoft.com/office/drawing/2014/main" id="{EBBE104B-B863-7345-BBAF-23E2A8EDA048}"/>
                </a:ext>
              </a:extLst>
            </p:cNvPr>
            <p:cNvGrpSpPr>
              <a:grpSpLocks/>
            </p:cNvGrpSpPr>
            <p:nvPr/>
          </p:nvGrpSpPr>
          <p:grpSpPr bwMode="auto">
            <a:xfrm>
              <a:off x="4800681" y="1421927"/>
              <a:ext cx="2817639" cy="1778473"/>
              <a:chOff x="2522955" y="1430283"/>
              <a:chExt cx="2817639" cy="1778473"/>
            </a:xfrm>
          </p:grpSpPr>
          <p:sp>
            <p:nvSpPr>
              <p:cNvPr id="144457" name="Freeform 32">
                <a:extLst>
                  <a:ext uri="{FF2B5EF4-FFF2-40B4-BE49-F238E27FC236}">
                    <a16:creationId xmlns:a16="http://schemas.microsoft.com/office/drawing/2014/main" id="{DB12A1A6-DA2F-1143-BBA8-771D9E594BB3}"/>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4458" name="Group 383">
                <a:extLst>
                  <a:ext uri="{FF2B5EF4-FFF2-40B4-BE49-F238E27FC236}">
                    <a16:creationId xmlns:a16="http://schemas.microsoft.com/office/drawing/2014/main" id="{0838585A-EFF5-5844-8B5A-17E86FD0831A}"/>
                  </a:ext>
                </a:extLst>
              </p:cNvPr>
              <p:cNvGrpSpPr>
                <a:grpSpLocks/>
              </p:cNvGrpSpPr>
              <p:nvPr/>
            </p:nvGrpSpPr>
            <p:grpSpPr bwMode="auto">
              <a:xfrm>
                <a:off x="2545121" y="1430283"/>
                <a:ext cx="2795473" cy="1236717"/>
                <a:chOff x="89349" y="1428587"/>
                <a:chExt cx="2795473" cy="1236717"/>
              </a:xfrm>
            </p:grpSpPr>
            <p:sp>
              <p:nvSpPr>
                <p:cNvPr id="144460" name="Line 14">
                  <a:extLst>
                    <a:ext uri="{FF2B5EF4-FFF2-40B4-BE49-F238E27FC236}">
                      <a16:creationId xmlns:a16="http://schemas.microsoft.com/office/drawing/2014/main" id="{F8479C2F-8C07-0945-A612-25CD716C1A8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1" name="Line 15">
                  <a:extLst>
                    <a:ext uri="{FF2B5EF4-FFF2-40B4-BE49-F238E27FC236}">
                      <a16:creationId xmlns:a16="http://schemas.microsoft.com/office/drawing/2014/main" id="{2E104A43-CE09-8142-8D24-95DB07F1F0D4}"/>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2" name="Line 11">
                  <a:extLst>
                    <a:ext uri="{FF2B5EF4-FFF2-40B4-BE49-F238E27FC236}">
                      <a16:creationId xmlns:a16="http://schemas.microsoft.com/office/drawing/2014/main" id="{9D3FCBAC-AC41-604F-B80C-11E7991D6B37}"/>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3" name="Rectangle 5">
                  <a:extLst>
                    <a:ext uri="{FF2B5EF4-FFF2-40B4-BE49-F238E27FC236}">
                      <a16:creationId xmlns:a16="http://schemas.microsoft.com/office/drawing/2014/main" id="{5CF7D7CD-2A40-1540-9336-C5434CB32DE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64" name="Rectangle 6">
                  <a:extLst>
                    <a:ext uri="{FF2B5EF4-FFF2-40B4-BE49-F238E27FC236}">
                      <a16:creationId xmlns:a16="http://schemas.microsoft.com/office/drawing/2014/main" id="{7EE096D9-A965-AE4B-AF1E-EDB090A542A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65" name="Rectangle 7">
                  <a:extLst>
                    <a:ext uri="{FF2B5EF4-FFF2-40B4-BE49-F238E27FC236}">
                      <a16:creationId xmlns:a16="http://schemas.microsoft.com/office/drawing/2014/main" id="{2A8587A6-5ABA-324B-9C8D-C13A2A04C22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66" name="Line 8">
                  <a:extLst>
                    <a:ext uri="{FF2B5EF4-FFF2-40B4-BE49-F238E27FC236}">
                      <a16:creationId xmlns:a16="http://schemas.microsoft.com/office/drawing/2014/main" id="{E0658292-3C33-3C4F-A64F-6686E1AFF0C0}"/>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7" name="Freeform 9">
                  <a:extLst>
                    <a:ext uri="{FF2B5EF4-FFF2-40B4-BE49-F238E27FC236}">
                      <a16:creationId xmlns:a16="http://schemas.microsoft.com/office/drawing/2014/main" id="{A2C39C1B-0922-A540-BC17-417C24B49486}"/>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68" name="Line 11">
                  <a:extLst>
                    <a:ext uri="{FF2B5EF4-FFF2-40B4-BE49-F238E27FC236}">
                      <a16:creationId xmlns:a16="http://schemas.microsoft.com/office/drawing/2014/main" id="{24ACD5F6-45C3-7744-94A3-B9D9754830C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9" name="Rectangle 17">
                  <a:extLst>
                    <a:ext uri="{FF2B5EF4-FFF2-40B4-BE49-F238E27FC236}">
                      <a16:creationId xmlns:a16="http://schemas.microsoft.com/office/drawing/2014/main" id="{99097A77-2A14-1E46-ACDF-9C7C5CCA8677}"/>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70" name="Rectangle 18">
                  <a:extLst>
                    <a:ext uri="{FF2B5EF4-FFF2-40B4-BE49-F238E27FC236}">
                      <a16:creationId xmlns:a16="http://schemas.microsoft.com/office/drawing/2014/main" id="{2EE9C233-8B8E-E24F-81AC-D61018A54576}"/>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4471" name="Rectangle 19">
                  <a:extLst>
                    <a:ext uri="{FF2B5EF4-FFF2-40B4-BE49-F238E27FC236}">
                      <a16:creationId xmlns:a16="http://schemas.microsoft.com/office/drawing/2014/main" id="{2379ECC7-6A8E-5E46-B5E4-E1DB9B3CB6E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4472" name="Group 1">
                  <a:extLst>
                    <a:ext uri="{FF2B5EF4-FFF2-40B4-BE49-F238E27FC236}">
                      <a16:creationId xmlns:a16="http://schemas.microsoft.com/office/drawing/2014/main" id="{75EAB98F-F1FF-E447-8E80-99E37BF2AB56}"/>
                    </a:ext>
                  </a:extLst>
                </p:cNvPr>
                <p:cNvGrpSpPr>
                  <a:grpSpLocks/>
                </p:cNvGrpSpPr>
                <p:nvPr/>
              </p:nvGrpSpPr>
              <p:grpSpPr bwMode="auto">
                <a:xfrm>
                  <a:off x="316975" y="2208007"/>
                  <a:ext cx="305262" cy="215063"/>
                  <a:chOff x="990600" y="5638800"/>
                  <a:chExt cx="376238" cy="265113"/>
                </a:xfrm>
              </p:grpSpPr>
              <p:sp>
                <p:nvSpPr>
                  <p:cNvPr id="144482" name="Freeform 26">
                    <a:extLst>
                      <a:ext uri="{FF2B5EF4-FFF2-40B4-BE49-F238E27FC236}">
                        <a16:creationId xmlns:a16="http://schemas.microsoft.com/office/drawing/2014/main" id="{A41B49D7-C9C2-1F4A-BABE-A3BDAF59984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4483" name="Freeform 28">
                    <a:extLst>
                      <a:ext uri="{FF2B5EF4-FFF2-40B4-BE49-F238E27FC236}">
                        <a16:creationId xmlns:a16="http://schemas.microsoft.com/office/drawing/2014/main" id="{C9768E1A-D2DF-7747-809F-8A7DCC51CFF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4473" name="Rectangle 29">
                  <a:extLst>
                    <a:ext uri="{FF2B5EF4-FFF2-40B4-BE49-F238E27FC236}">
                      <a16:creationId xmlns:a16="http://schemas.microsoft.com/office/drawing/2014/main" id="{650539E2-FCEC-DD41-A5CE-7B8228BE67B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74" name="Rectangle 67">
                  <a:extLst>
                    <a:ext uri="{FF2B5EF4-FFF2-40B4-BE49-F238E27FC236}">
                      <a16:creationId xmlns:a16="http://schemas.microsoft.com/office/drawing/2014/main" id="{96CB0CC1-9B46-F74E-9955-3BEC3C332AB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4475" name="Oval 68">
                  <a:extLst>
                    <a:ext uri="{FF2B5EF4-FFF2-40B4-BE49-F238E27FC236}">
                      <a16:creationId xmlns:a16="http://schemas.microsoft.com/office/drawing/2014/main" id="{5082E94A-F716-B444-A7A0-A09FB1D55F00}"/>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76" name="Line 11">
                  <a:extLst>
                    <a:ext uri="{FF2B5EF4-FFF2-40B4-BE49-F238E27FC236}">
                      <a16:creationId xmlns:a16="http://schemas.microsoft.com/office/drawing/2014/main" id="{DEEDBCAE-0936-6944-9472-D97BA579E600}"/>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77" name="Rectangle 6">
                  <a:extLst>
                    <a:ext uri="{FF2B5EF4-FFF2-40B4-BE49-F238E27FC236}">
                      <a16:creationId xmlns:a16="http://schemas.microsoft.com/office/drawing/2014/main" id="{4B2807A0-0E06-8A41-8073-EA50FEEAE687}"/>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78" name="Rectangle 7">
                  <a:extLst>
                    <a:ext uri="{FF2B5EF4-FFF2-40B4-BE49-F238E27FC236}">
                      <a16:creationId xmlns:a16="http://schemas.microsoft.com/office/drawing/2014/main" id="{48102490-33A9-E14D-B806-56C4A874064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79" name="Line 8">
                  <a:extLst>
                    <a:ext uri="{FF2B5EF4-FFF2-40B4-BE49-F238E27FC236}">
                      <a16:creationId xmlns:a16="http://schemas.microsoft.com/office/drawing/2014/main" id="{B8F55112-FBD6-A341-AB1D-7E353E9BC9E2}"/>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80" name="Rectangle 17">
                  <a:extLst>
                    <a:ext uri="{FF2B5EF4-FFF2-40B4-BE49-F238E27FC236}">
                      <a16:creationId xmlns:a16="http://schemas.microsoft.com/office/drawing/2014/main" id="{5FC46672-62EA-B04B-A960-B3A7DCC5B92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81" name="Rectangle 67">
                  <a:extLst>
                    <a:ext uri="{FF2B5EF4-FFF2-40B4-BE49-F238E27FC236}">
                      <a16:creationId xmlns:a16="http://schemas.microsoft.com/office/drawing/2014/main" id="{74EC7B1F-6988-2D47-8F5C-0D463286696F}"/>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4459" name="Oval 68">
                <a:extLst>
                  <a:ext uri="{FF2B5EF4-FFF2-40B4-BE49-F238E27FC236}">
                    <a16:creationId xmlns:a16="http://schemas.microsoft.com/office/drawing/2014/main" id="{7FA6CDA5-F4F0-6D48-B78C-74ADA6DB1B71}"/>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4424" name="Group 349">
              <a:extLst>
                <a:ext uri="{FF2B5EF4-FFF2-40B4-BE49-F238E27FC236}">
                  <a16:creationId xmlns:a16="http://schemas.microsoft.com/office/drawing/2014/main" id="{68F9CBB2-65F1-A043-84A5-E74CB22B24A2}"/>
                </a:ext>
              </a:extLst>
            </p:cNvPr>
            <p:cNvGrpSpPr>
              <a:grpSpLocks/>
            </p:cNvGrpSpPr>
            <p:nvPr/>
          </p:nvGrpSpPr>
          <p:grpSpPr bwMode="auto">
            <a:xfrm>
              <a:off x="6956447" y="1421927"/>
              <a:ext cx="2103079" cy="1770116"/>
              <a:chOff x="2545121" y="1430283"/>
              <a:chExt cx="2103079" cy="1770116"/>
            </a:xfrm>
          </p:grpSpPr>
          <p:sp>
            <p:nvSpPr>
              <p:cNvPr id="144431" name="Freeform 32">
                <a:extLst>
                  <a:ext uri="{FF2B5EF4-FFF2-40B4-BE49-F238E27FC236}">
                    <a16:creationId xmlns:a16="http://schemas.microsoft.com/office/drawing/2014/main" id="{611E88CD-6969-0B49-9426-BE8826162385}"/>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4432" name="Group 357">
                <a:extLst>
                  <a:ext uri="{FF2B5EF4-FFF2-40B4-BE49-F238E27FC236}">
                    <a16:creationId xmlns:a16="http://schemas.microsoft.com/office/drawing/2014/main" id="{333C789F-969B-CC49-A93C-BA619647194F}"/>
                  </a:ext>
                </a:extLst>
              </p:cNvPr>
              <p:cNvGrpSpPr>
                <a:grpSpLocks/>
              </p:cNvGrpSpPr>
              <p:nvPr/>
            </p:nvGrpSpPr>
            <p:grpSpPr bwMode="auto">
              <a:xfrm>
                <a:off x="2545121" y="1430283"/>
                <a:ext cx="2103079" cy="1236717"/>
                <a:chOff x="89349" y="1428587"/>
                <a:chExt cx="2103079" cy="1236717"/>
              </a:xfrm>
            </p:grpSpPr>
            <p:sp>
              <p:nvSpPr>
                <p:cNvPr id="144433" name="Line 14">
                  <a:extLst>
                    <a:ext uri="{FF2B5EF4-FFF2-40B4-BE49-F238E27FC236}">
                      <a16:creationId xmlns:a16="http://schemas.microsoft.com/office/drawing/2014/main" id="{06B15799-F9B6-F342-90C9-D93420CA0129}"/>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34" name="Line 15">
                  <a:extLst>
                    <a:ext uri="{FF2B5EF4-FFF2-40B4-BE49-F238E27FC236}">
                      <a16:creationId xmlns:a16="http://schemas.microsoft.com/office/drawing/2014/main" id="{BBB3804E-4654-DC49-ADFC-E1F0B65FD774}"/>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35" name="Line 11">
                  <a:extLst>
                    <a:ext uri="{FF2B5EF4-FFF2-40B4-BE49-F238E27FC236}">
                      <a16:creationId xmlns:a16="http://schemas.microsoft.com/office/drawing/2014/main" id="{4991D55E-8E5C-C94C-9943-5F0617A92E58}"/>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36" name="Rectangle 5">
                  <a:extLst>
                    <a:ext uri="{FF2B5EF4-FFF2-40B4-BE49-F238E27FC236}">
                      <a16:creationId xmlns:a16="http://schemas.microsoft.com/office/drawing/2014/main" id="{B8B67F92-983D-7A4D-8A42-23A798F2835E}"/>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37" name="Rectangle 6">
                  <a:extLst>
                    <a:ext uri="{FF2B5EF4-FFF2-40B4-BE49-F238E27FC236}">
                      <a16:creationId xmlns:a16="http://schemas.microsoft.com/office/drawing/2014/main" id="{61EBA218-C8A6-FF44-8F91-552ED6BFD556}"/>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38" name="Rectangle 7">
                  <a:extLst>
                    <a:ext uri="{FF2B5EF4-FFF2-40B4-BE49-F238E27FC236}">
                      <a16:creationId xmlns:a16="http://schemas.microsoft.com/office/drawing/2014/main" id="{A04A0FB7-9E07-FF4E-8CD9-D760E0DB4ADA}"/>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39" name="Line 8">
                  <a:extLst>
                    <a:ext uri="{FF2B5EF4-FFF2-40B4-BE49-F238E27FC236}">
                      <a16:creationId xmlns:a16="http://schemas.microsoft.com/office/drawing/2014/main" id="{322A6A8B-2B39-F74D-8CE0-CD844AA34722}"/>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40" name="Freeform 9">
                  <a:extLst>
                    <a:ext uri="{FF2B5EF4-FFF2-40B4-BE49-F238E27FC236}">
                      <a16:creationId xmlns:a16="http://schemas.microsoft.com/office/drawing/2014/main" id="{3A1F7523-A157-7841-96AA-A6AA724BC664}"/>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41" name="Line 11">
                  <a:extLst>
                    <a:ext uri="{FF2B5EF4-FFF2-40B4-BE49-F238E27FC236}">
                      <a16:creationId xmlns:a16="http://schemas.microsoft.com/office/drawing/2014/main" id="{E8159C54-4094-6541-AF3A-1F9642D78D97}"/>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42" name="Rectangle 17">
                  <a:extLst>
                    <a:ext uri="{FF2B5EF4-FFF2-40B4-BE49-F238E27FC236}">
                      <a16:creationId xmlns:a16="http://schemas.microsoft.com/office/drawing/2014/main" id="{79AB74ED-8D6B-0F49-93A7-5FE60F4B4626}"/>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43" name="Rectangle 18">
                  <a:extLst>
                    <a:ext uri="{FF2B5EF4-FFF2-40B4-BE49-F238E27FC236}">
                      <a16:creationId xmlns:a16="http://schemas.microsoft.com/office/drawing/2014/main" id="{26B971EE-4041-6144-AE43-260214B4AA3E}"/>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4444" name="Rectangle 19">
                  <a:extLst>
                    <a:ext uri="{FF2B5EF4-FFF2-40B4-BE49-F238E27FC236}">
                      <a16:creationId xmlns:a16="http://schemas.microsoft.com/office/drawing/2014/main" id="{DB0E8D55-18F5-FD43-AE7B-92C07C5AADF1}"/>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4445" name="Group 1">
                  <a:extLst>
                    <a:ext uri="{FF2B5EF4-FFF2-40B4-BE49-F238E27FC236}">
                      <a16:creationId xmlns:a16="http://schemas.microsoft.com/office/drawing/2014/main" id="{9DDC243A-DD59-1E48-A858-4410D626DBF5}"/>
                    </a:ext>
                  </a:extLst>
                </p:cNvPr>
                <p:cNvGrpSpPr>
                  <a:grpSpLocks/>
                </p:cNvGrpSpPr>
                <p:nvPr/>
              </p:nvGrpSpPr>
              <p:grpSpPr bwMode="auto">
                <a:xfrm>
                  <a:off x="316975" y="2208007"/>
                  <a:ext cx="305262" cy="215063"/>
                  <a:chOff x="990600" y="5638800"/>
                  <a:chExt cx="376238" cy="265113"/>
                </a:xfrm>
              </p:grpSpPr>
              <p:sp>
                <p:nvSpPr>
                  <p:cNvPr id="144455" name="Freeform 26">
                    <a:extLst>
                      <a:ext uri="{FF2B5EF4-FFF2-40B4-BE49-F238E27FC236}">
                        <a16:creationId xmlns:a16="http://schemas.microsoft.com/office/drawing/2014/main" id="{CFED8A1D-A54C-E940-A0B4-8FEB8AF816D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4456" name="Freeform 28">
                    <a:extLst>
                      <a:ext uri="{FF2B5EF4-FFF2-40B4-BE49-F238E27FC236}">
                        <a16:creationId xmlns:a16="http://schemas.microsoft.com/office/drawing/2014/main" id="{FDC7DB5D-5CA8-0047-8497-214887BD32D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4446" name="Rectangle 29">
                  <a:extLst>
                    <a:ext uri="{FF2B5EF4-FFF2-40B4-BE49-F238E27FC236}">
                      <a16:creationId xmlns:a16="http://schemas.microsoft.com/office/drawing/2014/main" id="{95801210-B659-0D42-BADC-64F1A8DAA398}"/>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47" name="Rectangle 67">
                  <a:extLst>
                    <a:ext uri="{FF2B5EF4-FFF2-40B4-BE49-F238E27FC236}">
                      <a16:creationId xmlns:a16="http://schemas.microsoft.com/office/drawing/2014/main" id="{DEE34852-CBB2-014D-AFB1-B6A523D6535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4448" name="Oval 68">
                  <a:extLst>
                    <a:ext uri="{FF2B5EF4-FFF2-40B4-BE49-F238E27FC236}">
                      <a16:creationId xmlns:a16="http://schemas.microsoft.com/office/drawing/2014/main" id="{BE4238B0-57D8-F643-81BC-2014D7B377EC}"/>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49" name="Line 11">
                  <a:extLst>
                    <a:ext uri="{FF2B5EF4-FFF2-40B4-BE49-F238E27FC236}">
                      <a16:creationId xmlns:a16="http://schemas.microsoft.com/office/drawing/2014/main" id="{9A6B6268-DDF0-B444-9437-C339EE11ED2B}"/>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50" name="Rectangle 6">
                  <a:extLst>
                    <a:ext uri="{FF2B5EF4-FFF2-40B4-BE49-F238E27FC236}">
                      <a16:creationId xmlns:a16="http://schemas.microsoft.com/office/drawing/2014/main" id="{45E8F1F8-92D0-2E43-8CC5-943F95BC1AC8}"/>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51" name="Rectangle 7">
                  <a:extLst>
                    <a:ext uri="{FF2B5EF4-FFF2-40B4-BE49-F238E27FC236}">
                      <a16:creationId xmlns:a16="http://schemas.microsoft.com/office/drawing/2014/main" id="{4210FFCA-28A3-BE44-8A5C-C4E5017F17BF}"/>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52" name="Line 8">
                  <a:extLst>
                    <a:ext uri="{FF2B5EF4-FFF2-40B4-BE49-F238E27FC236}">
                      <a16:creationId xmlns:a16="http://schemas.microsoft.com/office/drawing/2014/main" id="{64C0E45E-B3BA-6F4A-ABEB-2E7565324B66}"/>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53" name="Rectangle 17">
                  <a:extLst>
                    <a:ext uri="{FF2B5EF4-FFF2-40B4-BE49-F238E27FC236}">
                      <a16:creationId xmlns:a16="http://schemas.microsoft.com/office/drawing/2014/main" id="{3F4E8719-46A3-3048-BCCF-39AEB29C0989}"/>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4454" name="Rectangle 67">
                  <a:extLst>
                    <a:ext uri="{FF2B5EF4-FFF2-40B4-BE49-F238E27FC236}">
                      <a16:creationId xmlns:a16="http://schemas.microsoft.com/office/drawing/2014/main" id="{11969013-D5CB-EE43-9420-A927660C306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4425" name="Line 13">
              <a:extLst>
                <a:ext uri="{FF2B5EF4-FFF2-40B4-BE49-F238E27FC236}">
                  <a16:creationId xmlns:a16="http://schemas.microsoft.com/office/drawing/2014/main" id="{A6FC123E-E3E6-2D47-8A56-8E0032B335C1}"/>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26" name="Oval 68">
              <a:extLst>
                <a:ext uri="{FF2B5EF4-FFF2-40B4-BE49-F238E27FC236}">
                  <a16:creationId xmlns:a16="http://schemas.microsoft.com/office/drawing/2014/main" id="{1913854B-9DA3-1340-9418-DC8A37342AEB}"/>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4427" name="Line 11">
              <a:extLst>
                <a:ext uri="{FF2B5EF4-FFF2-40B4-BE49-F238E27FC236}">
                  <a16:creationId xmlns:a16="http://schemas.microsoft.com/office/drawing/2014/main" id="{25187D90-F610-D943-A050-A20AB232D889}"/>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28" name="Line 15">
              <a:extLst>
                <a:ext uri="{FF2B5EF4-FFF2-40B4-BE49-F238E27FC236}">
                  <a16:creationId xmlns:a16="http://schemas.microsoft.com/office/drawing/2014/main" id="{C10A2C8D-79BC-654D-BD3F-71F2BC8199F1}"/>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29" name="Rectangle 11">
              <a:extLst>
                <a:ext uri="{FF2B5EF4-FFF2-40B4-BE49-F238E27FC236}">
                  <a16:creationId xmlns:a16="http://schemas.microsoft.com/office/drawing/2014/main" id="{54E55A14-9BEF-F244-894B-93A1E644E2F6}"/>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4430" name="Rectangle 41">
              <a:extLst>
                <a:ext uri="{FF2B5EF4-FFF2-40B4-BE49-F238E27FC236}">
                  <a16:creationId xmlns:a16="http://schemas.microsoft.com/office/drawing/2014/main" id="{F8AA2401-3AEA-FF4D-8948-717D6BA97C75}"/>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4387" name="Straight Connector 121">
            <a:extLst>
              <a:ext uri="{FF2B5EF4-FFF2-40B4-BE49-F238E27FC236}">
                <a16:creationId xmlns:a16="http://schemas.microsoft.com/office/drawing/2014/main" id="{173B31C9-00F2-6745-A8AB-54C6AF53B4F0}"/>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88" name="Straight Connector 123">
            <a:extLst>
              <a:ext uri="{FF2B5EF4-FFF2-40B4-BE49-F238E27FC236}">
                <a16:creationId xmlns:a16="http://schemas.microsoft.com/office/drawing/2014/main" id="{23BA500E-7450-4044-8183-FBB2E0FBD203}"/>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89" name="Straight Connector 125">
            <a:extLst>
              <a:ext uri="{FF2B5EF4-FFF2-40B4-BE49-F238E27FC236}">
                <a16:creationId xmlns:a16="http://schemas.microsoft.com/office/drawing/2014/main" id="{BD763BA2-1537-7845-916E-82AB0A855C78}"/>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0" name="Straight Connector 127">
            <a:extLst>
              <a:ext uri="{FF2B5EF4-FFF2-40B4-BE49-F238E27FC236}">
                <a16:creationId xmlns:a16="http://schemas.microsoft.com/office/drawing/2014/main" id="{B76F5E95-174A-7C49-B60A-6502F59503ED}"/>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1" name="Straight Connector 128">
            <a:extLst>
              <a:ext uri="{FF2B5EF4-FFF2-40B4-BE49-F238E27FC236}">
                <a16:creationId xmlns:a16="http://schemas.microsoft.com/office/drawing/2014/main" id="{14307045-1CC4-DE46-9D09-B541703252DE}"/>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2" name="Straight Connector 129">
            <a:extLst>
              <a:ext uri="{FF2B5EF4-FFF2-40B4-BE49-F238E27FC236}">
                <a16:creationId xmlns:a16="http://schemas.microsoft.com/office/drawing/2014/main" id="{C2841218-B75B-8E44-8928-95E972ACE25E}"/>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3" name="Straight Connector 130">
            <a:extLst>
              <a:ext uri="{FF2B5EF4-FFF2-40B4-BE49-F238E27FC236}">
                <a16:creationId xmlns:a16="http://schemas.microsoft.com/office/drawing/2014/main" id="{94183B42-A30B-6F4C-94D2-0CFFA177E630}"/>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4394" name="Straight Connector 131">
            <a:extLst>
              <a:ext uri="{FF2B5EF4-FFF2-40B4-BE49-F238E27FC236}">
                <a16:creationId xmlns:a16="http://schemas.microsoft.com/office/drawing/2014/main" id="{04AAA75D-431D-564B-A4F6-22665961C73B}"/>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4395" name="Group 129">
            <a:extLst>
              <a:ext uri="{FF2B5EF4-FFF2-40B4-BE49-F238E27FC236}">
                <a16:creationId xmlns:a16="http://schemas.microsoft.com/office/drawing/2014/main" id="{C1DC2A69-1516-3849-8017-83BC81ADBCC1}"/>
              </a:ext>
            </a:extLst>
          </p:cNvPr>
          <p:cNvGrpSpPr>
            <a:grpSpLocks/>
          </p:cNvGrpSpPr>
          <p:nvPr/>
        </p:nvGrpSpPr>
        <p:grpSpPr bwMode="auto">
          <a:xfrm>
            <a:off x="1668464" y="4595813"/>
            <a:ext cx="7704137" cy="1458912"/>
            <a:chOff x="540924" y="5341417"/>
            <a:chExt cx="7703792" cy="1459573"/>
          </a:xfrm>
        </p:grpSpPr>
        <p:grpSp>
          <p:nvGrpSpPr>
            <p:cNvPr id="144406" name="Group 130">
              <a:extLst>
                <a:ext uri="{FF2B5EF4-FFF2-40B4-BE49-F238E27FC236}">
                  <a16:creationId xmlns:a16="http://schemas.microsoft.com/office/drawing/2014/main" id="{7B765BAC-4CE3-C24B-AC32-A2C87EBD1702}"/>
                </a:ext>
              </a:extLst>
            </p:cNvPr>
            <p:cNvGrpSpPr>
              <a:grpSpLocks/>
            </p:cNvGrpSpPr>
            <p:nvPr/>
          </p:nvGrpSpPr>
          <p:grpSpPr bwMode="auto">
            <a:xfrm>
              <a:off x="540924" y="5483399"/>
              <a:ext cx="4186520" cy="369888"/>
              <a:chOff x="459834" y="5636111"/>
              <a:chExt cx="7724364" cy="369888"/>
            </a:xfrm>
          </p:grpSpPr>
          <p:grpSp>
            <p:nvGrpSpPr>
              <p:cNvPr id="144416" name="Group 126">
                <a:extLst>
                  <a:ext uri="{FF2B5EF4-FFF2-40B4-BE49-F238E27FC236}">
                    <a16:creationId xmlns:a16="http://schemas.microsoft.com/office/drawing/2014/main" id="{E2126375-DE29-9145-99A2-A4A19140C57F}"/>
                  </a:ext>
                </a:extLst>
              </p:cNvPr>
              <p:cNvGrpSpPr>
                <a:grpSpLocks/>
              </p:cNvGrpSpPr>
              <p:nvPr/>
            </p:nvGrpSpPr>
            <p:grpSpPr bwMode="auto">
              <a:xfrm>
                <a:off x="459834" y="5636111"/>
                <a:ext cx="4625562" cy="369888"/>
                <a:chOff x="627033" y="5580840"/>
                <a:chExt cx="6230966" cy="369332"/>
              </a:xfrm>
            </p:grpSpPr>
            <p:sp>
              <p:nvSpPr>
                <p:cNvPr id="144418" name="Freeform 13">
                  <a:extLst>
                    <a:ext uri="{FF2B5EF4-FFF2-40B4-BE49-F238E27FC236}">
                      <a16:creationId xmlns:a16="http://schemas.microsoft.com/office/drawing/2014/main" id="{F60DF232-F2E6-B140-A6FB-28FB9EBA116E}"/>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19" name="TextBox 133">
                  <a:extLst>
                    <a:ext uri="{FF2B5EF4-FFF2-40B4-BE49-F238E27FC236}">
                      <a16:creationId xmlns:a16="http://schemas.microsoft.com/office/drawing/2014/main" id="{C62D92B9-8FDF-B244-B833-19772F86844F}"/>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4417" name="Freeform 13">
                <a:extLst>
                  <a:ext uri="{FF2B5EF4-FFF2-40B4-BE49-F238E27FC236}">
                    <a16:creationId xmlns:a16="http://schemas.microsoft.com/office/drawing/2014/main" id="{2F700F44-6443-5846-97D8-694EA3318390}"/>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4407" name="Group 126">
              <a:extLst>
                <a:ext uri="{FF2B5EF4-FFF2-40B4-BE49-F238E27FC236}">
                  <a16:creationId xmlns:a16="http://schemas.microsoft.com/office/drawing/2014/main" id="{2674D074-1D23-3043-9E43-7C83ADA886FB}"/>
                </a:ext>
              </a:extLst>
            </p:cNvPr>
            <p:cNvGrpSpPr>
              <a:grpSpLocks/>
            </p:cNvGrpSpPr>
            <p:nvPr/>
          </p:nvGrpSpPr>
          <p:grpSpPr bwMode="auto">
            <a:xfrm>
              <a:off x="704890" y="6022997"/>
              <a:ext cx="7539826" cy="372353"/>
              <a:chOff x="1875990" y="5646260"/>
              <a:chExt cx="15186603" cy="371794"/>
            </a:xfrm>
          </p:grpSpPr>
          <p:sp>
            <p:nvSpPr>
              <p:cNvPr id="144414" name="Freeform 13">
                <a:extLst>
                  <a:ext uri="{FF2B5EF4-FFF2-40B4-BE49-F238E27FC236}">
                    <a16:creationId xmlns:a16="http://schemas.microsoft.com/office/drawing/2014/main" id="{9B321136-9B41-8C49-9128-58B66B3BF305}"/>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15" name="TextBox 133">
                <a:extLst>
                  <a:ext uri="{FF2B5EF4-FFF2-40B4-BE49-F238E27FC236}">
                    <a16:creationId xmlns:a16="http://schemas.microsoft.com/office/drawing/2014/main" id="{73B5CED2-6425-B74D-9D09-8EAF774E0788}"/>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4408" name="Freeform 132">
              <a:extLst>
                <a:ext uri="{FF2B5EF4-FFF2-40B4-BE49-F238E27FC236}">
                  <a16:creationId xmlns:a16="http://schemas.microsoft.com/office/drawing/2014/main" id="{66874EF9-278C-FA41-8B6C-B2DA6755A40D}"/>
                </a:ext>
              </a:extLst>
            </p:cNvPr>
            <p:cNvSpPr>
              <a:spLocks/>
            </p:cNvSpPr>
            <p:nvPr/>
          </p:nvSpPr>
          <p:spPr bwMode="auto">
            <a:xfrm>
              <a:off x="3367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09" name="TextBox 133">
              <a:extLst>
                <a:ext uri="{FF2B5EF4-FFF2-40B4-BE49-F238E27FC236}">
                  <a16:creationId xmlns:a16="http://schemas.microsoft.com/office/drawing/2014/main" id="{B320E58F-D535-444D-8F0E-9C69BECECD37}"/>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4410" name="Straight Arrow Connector 134">
              <a:extLst>
                <a:ext uri="{FF2B5EF4-FFF2-40B4-BE49-F238E27FC236}">
                  <a16:creationId xmlns:a16="http://schemas.microsoft.com/office/drawing/2014/main" id="{77812707-1088-CA42-960F-13D1FEE9AE51}"/>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4411" name="Group 135">
              <a:extLst>
                <a:ext uri="{FF2B5EF4-FFF2-40B4-BE49-F238E27FC236}">
                  <a16:creationId xmlns:a16="http://schemas.microsoft.com/office/drawing/2014/main" id="{502234F0-096E-1341-BC16-26B8ED9E4BCF}"/>
                </a:ext>
              </a:extLst>
            </p:cNvPr>
            <p:cNvGrpSpPr>
              <a:grpSpLocks/>
            </p:cNvGrpSpPr>
            <p:nvPr/>
          </p:nvGrpSpPr>
          <p:grpSpPr bwMode="auto">
            <a:xfrm>
              <a:off x="4720530" y="5550276"/>
              <a:ext cx="3359528" cy="278849"/>
              <a:chOff x="1985680" y="5694160"/>
              <a:chExt cx="6198518" cy="278849"/>
            </a:xfrm>
          </p:grpSpPr>
          <p:sp>
            <p:nvSpPr>
              <p:cNvPr id="144412" name="Freeform 13">
                <a:extLst>
                  <a:ext uri="{FF2B5EF4-FFF2-40B4-BE49-F238E27FC236}">
                    <a16:creationId xmlns:a16="http://schemas.microsoft.com/office/drawing/2014/main" id="{273CF02A-DBBE-444B-BD6A-7E151436D766}"/>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413" name="Freeform 13">
                <a:extLst>
                  <a:ext uri="{FF2B5EF4-FFF2-40B4-BE49-F238E27FC236}">
                    <a16:creationId xmlns:a16="http://schemas.microsoft.com/office/drawing/2014/main" id="{C28DFB5B-D3C1-334C-840C-7FAAA89A0C1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4396" name="Group 152">
            <a:extLst>
              <a:ext uri="{FF2B5EF4-FFF2-40B4-BE49-F238E27FC236}">
                <a16:creationId xmlns:a16="http://schemas.microsoft.com/office/drawing/2014/main" id="{48C70105-A292-BF4E-BB3C-A02EC45DA96D}"/>
              </a:ext>
            </a:extLst>
          </p:cNvPr>
          <p:cNvGrpSpPr>
            <a:grpSpLocks/>
          </p:cNvGrpSpPr>
          <p:nvPr/>
        </p:nvGrpSpPr>
        <p:grpSpPr bwMode="auto">
          <a:xfrm>
            <a:off x="1485901" y="1847851"/>
            <a:ext cx="8583613" cy="493713"/>
            <a:chOff x="571289" y="1847574"/>
            <a:chExt cx="8584276" cy="493509"/>
          </a:xfrm>
        </p:grpSpPr>
        <p:sp>
          <p:nvSpPr>
            <p:cNvPr id="144397" name="TextBox 153">
              <a:extLst>
                <a:ext uri="{FF2B5EF4-FFF2-40B4-BE49-F238E27FC236}">
                  <a16:creationId xmlns:a16="http://schemas.microsoft.com/office/drawing/2014/main" id="{70BC9BD1-831D-2C4B-A950-93D4251B4390}"/>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4398" name="TextBox 154">
              <a:extLst>
                <a:ext uri="{FF2B5EF4-FFF2-40B4-BE49-F238E27FC236}">
                  <a16:creationId xmlns:a16="http://schemas.microsoft.com/office/drawing/2014/main" id="{3A566B58-2BC4-E54E-942A-3FAC761A9358}"/>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4399" name="TextBox 155">
              <a:extLst>
                <a:ext uri="{FF2B5EF4-FFF2-40B4-BE49-F238E27FC236}">
                  <a16:creationId xmlns:a16="http://schemas.microsoft.com/office/drawing/2014/main" id="{5813CBC5-2C2F-C045-82C7-5DB40543A4C1}"/>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4400" name="TextBox 156">
              <a:extLst>
                <a:ext uri="{FF2B5EF4-FFF2-40B4-BE49-F238E27FC236}">
                  <a16:creationId xmlns:a16="http://schemas.microsoft.com/office/drawing/2014/main" id="{EDE77777-F45F-6B41-BE9C-8D6C826A7D73}"/>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4401" name="TextBox 157">
              <a:extLst>
                <a:ext uri="{FF2B5EF4-FFF2-40B4-BE49-F238E27FC236}">
                  <a16:creationId xmlns:a16="http://schemas.microsoft.com/office/drawing/2014/main" id="{3B825831-F845-9D4F-A5F4-B2FCCA4523ED}"/>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4402" name="TextBox 158">
              <a:extLst>
                <a:ext uri="{FF2B5EF4-FFF2-40B4-BE49-F238E27FC236}">
                  <a16:creationId xmlns:a16="http://schemas.microsoft.com/office/drawing/2014/main" id="{158612B8-2B9E-0F42-BC86-5A2E39D4A91E}"/>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4403" name="TextBox 159">
              <a:extLst>
                <a:ext uri="{FF2B5EF4-FFF2-40B4-BE49-F238E27FC236}">
                  <a16:creationId xmlns:a16="http://schemas.microsoft.com/office/drawing/2014/main" id="{52C83B61-0F64-0F4E-B2D7-625C4D9B6F5F}"/>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4404" name="TextBox 160">
              <a:extLst>
                <a:ext uri="{FF2B5EF4-FFF2-40B4-BE49-F238E27FC236}">
                  <a16:creationId xmlns:a16="http://schemas.microsoft.com/office/drawing/2014/main" id="{9D9BD834-973F-8740-AEAA-3E2B9195C2EF}"/>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4405" name="TextBox 161">
              <a:extLst>
                <a:ext uri="{FF2B5EF4-FFF2-40B4-BE49-F238E27FC236}">
                  <a16:creationId xmlns:a16="http://schemas.microsoft.com/office/drawing/2014/main" id="{13F8FCBC-E6B7-7C44-BF24-A4F03A27358B}"/>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Title 1">
            <a:extLst>
              <a:ext uri="{FF2B5EF4-FFF2-40B4-BE49-F238E27FC236}">
                <a16:creationId xmlns:a16="http://schemas.microsoft.com/office/drawing/2014/main" id="{D92C4759-2123-914C-B369-CDE84C2159A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5410" name="Group 344">
            <a:extLst>
              <a:ext uri="{FF2B5EF4-FFF2-40B4-BE49-F238E27FC236}">
                <a16:creationId xmlns:a16="http://schemas.microsoft.com/office/drawing/2014/main" id="{085876A1-F639-D546-9740-01F43D95E43C}"/>
              </a:ext>
            </a:extLst>
          </p:cNvPr>
          <p:cNvGrpSpPr>
            <a:grpSpLocks/>
          </p:cNvGrpSpPr>
          <p:nvPr/>
        </p:nvGrpSpPr>
        <p:grpSpPr bwMode="auto">
          <a:xfrm>
            <a:off x="1120775" y="1752601"/>
            <a:ext cx="8853488" cy="1787525"/>
            <a:chOff x="205979" y="1421927"/>
            <a:chExt cx="8853547" cy="1786829"/>
          </a:xfrm>
        </p:grpSpPr>
        <p:sp>
          <p:nvSpPr>
            <p:cNvPr id="145444" name="Line 14">
              <a:extLst>
                <a:ext uri="{FF2B5EF4-FFF2-40B4-BE49-F238E27FC236}">
                  <a16:creationId xmlns:a16="http://schemas.microsoft.com/office/drawing/2014/main" id="{EA19172B-34B2-2241-BE4D-37D81982216B}"/>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5445" name="Group 346">
              <a:extLst>
                <a:ext uri="{FF2B5EF4-FFF2-40B4-BE49-F238E27FC236}">
                  <a16:creationId xmlns:a16="http://schemas.microsoft.com/office/drawing/2014/main" id="{D6A0D7F9-08BD-A343-9452-3E62D65C11C8}"/>
                </a:ext>
              </a:extLst>
            </p:cNvPr>
            <p:cNvGrpSpPr>
              <a:grpSpLocks/>
            </p:cNvGrpSpPr>
            <p:nvPr/>
          </p:nvGrpSpPr>
          <p:grpSpPr bwMode="auto">
            <a:xfrm>
              <a:off x="665216" y="1428587"/>
              <a:ext cx="2636625" cy="1236717"/>
              <a:chOff x="207935" y="1428587"/>
              <a:chExt cx="2636625" cy="1236717"/>
            </a:xfrm>
          </p:grpSpPr>
          <p:sp>
            <p:nvSpPr>
              <p:cNvPr id="145535" name="Line 14">
                <a:extLst>
                  <a:ext uri="{FF2B5EF4-FFF2-40B4-BE49-F238E27FC236}">
                    <a16:creationId xmlns:a16="http://schemas.microsoft.com/office/drawing/2014/main" id="{F7BCB8FE-1068-F84B-88B9-0D206AC80E3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36" name="Line 15">
                <a:extLst>
                  <a:ext uri="{FF2B5EF4-FFF2-40B4-BE49-F238E27FC236}">
                    <a16:creationId xmlns:a16="http://schemas.microsoft.com/office/drawing/2014/main" id="{16370443-5390-0147-8E8C-59F0CA93EB9D}"/>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37" name="Rectangle 5">
                <a:extLst>
                  <a:ext uri="{FF2B5EF4-FFF2-40B4-BE49-F238E27FC236}">
                    <a16:creationId xmlns:a16="http://schemas.microsoft.com/office/drawing/2014/main" id="{03B87DA7-E1B1-E74F-819B-FE094C88D9C1}"/>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38" name="Rectangle 6">
                <a:extLst>
                  <a:ext uri="{FF2B5EF4-FFF2-40B4-BE49-F238E27FC236}">
                    <a16:creationId xmlns:a16="http://schemas.microsoft.com/office/drawing/2014/main" id="{F8F2B28C-4769-8D42-95C0-FC7E505071D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39" name="Rectangle 7">
                <a:extLst>
                  <a:ext uri="{FF2B5EF4-FFF2-40B4-BE49-F238E27FC236}">
                    <a16:creationId xmlns:a16="http://schemas.microsoft.com/office/drawing/2014/main" id="{01423412-474E-A44A-8F5C-EF22DAD4BA52}"/>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40" name="Line 8">
                <a:extLst>
                  <a:ext uri="{FF2B5EF4-FFF2-40B4-BE49-F238E27FC236}">
                    <a16:creationId xmlns:a16="http://schemas.microsoft.com/office/drawing/2014/main" id="{CC3817C1-4A23-9046-80D4-6DD75D92D182}"/>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41" name="Freeform 9">
                <a:extLst>
                  <a:ext uri="{FF2B5EF4-FFF2-40B4-BE49-F238E27FC236}">
                    <a16:creationId xmlns:a16="http://schemas.microsoft.com/office/drawing/2014/main" id="{331063F2-BC43-4B43-9280-3EBA4BA4F58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542" name="Line 11">
                <a:extLst>
                  <a:ext uri="{FF2B5EF4-FFF2-40B4-BE49-F238E27FC236}">
                    <a16:creationId xmlns:a16="http://schemas.microsoft.com/office/drawing/2014/main" id="{69A0BD09-989A-9144-BB35-CD8EAEA8EF4A}"/>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43" name="Rectangle 17">
                <a:extLst>
                  <a:ext uri="{FF2B5EF4-FFF2-40B4-BE49-F238E27FC236}">
                    <a16:creationId xmlns:a16="http://schemas.microsoft.com/office/drawing/2014/main" id="{F2D21FA5-C8BB-5F4A-880B-E9EBCA2ECEC4}"/>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44" name="Rectangle 18">
                <a:extLst>
                  <a:ext uri="{FF2B5EF4-FFF2-40B4-BE49-F238E27FC236}">
                    <a16:creationId xmlns:a16="http://schemas.microsoft.com/office/drawing/2014/main" id="{62D57746-11CB-6044-B233-5774EE038661}"/>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5545" name="Rectangle 19">
                <a:extLst>
                  <a:ext uri="{FF2B5EF4-FFF2-40B4-BE49-F238E27FC236}">
                    <a16:creationId xmlns:a16="http://schemas.microsoft.com/office/drawing/2014/main" id="{3DDD3978-E1F1-0B43-9BFA-901233A7BDE2}"/>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5546" name="Group 1">
                <a:extLst>
                  <a:ext uri="{FF2B5EF4-FFF2-40B4-BE49-F238E27FC236}">
                    <a16:creationId xmlns:a16="http://schemas.microsoft.com/office/drawing/2014/main" id="{B9559B9E-12EA-F346-BD3A-C14B9A846491}"/>
                  </a:ext>
                </a:extLst>
              </p:cNvPr>
              <p:cNvGrpSpPr>
                <a:grpSpLocks/>
              </p:cNvGrpSpPr>
              <p:nvPr/>
            </p:nvGrpSpPr>
            <p:grpSpPr bwMode="auto">
              <a:xfrm>
                <a:off x="316975" y="2208007"/>
                <a:ext cx="305262" cy="215063"/>
                <a:chOff x="990600" y="5638800"/>
                <a:chExt cx="376238" cy="265113"/>
              </a:xfrm>
            </p:grpSpPr>
            <p:sp>
              <p:nvSpPr>
                <p:cNvPr id="145556" name="Freeform 26">
                  <a:extLst>
                    <a:ext uri="{FF2B5EF4-FFF2-40B4-BE49-F238E27FC236}">
                      <a16:creationId xmlns:a16="http://schemas.microsoft.com/office/drawing/2014/main" id="{AE111986-15B5-D341-8D5B-CB095B1B3A2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5557" name="Freeform 28">
                  <a:extLst>
                    <a:ext uri="{FF2B5EF4-FFF2-40B4-BE49-F238E27FC236}">
                      <a16:creationId xmlns:a16="http://schemas.microsoft.com/office/drawing/2014/main" id="{587D18D1-680D-D046-A7D2-C48F8F1426D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5547" name="Rectangle 29">
                <a:extLst>
                  <a:ext uri="{FF2B5EF4-FFF2-40B4-BE49-F238E27FC236}">
                    <a16:creationId xmlns:a16="http://schemas.microsoft.com/office/drawing/2014/main" id="{BFDA9D27-6E03-1E48-9327-17BFCA1D973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48" name="Rectangle 67">
                <a:extLst>
                  <a:ext uri="{FF2B5EF4-FFF2-40B4-BE49-F238E27FC236}">
                    <a16:creationId xmlns:a16="http://schemas.microsoft.com/office/drawing/2014/main" id="{B66C4B7F-0B4F-6842-AB9A-5EF8A8CB5B0D}"/>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5549" name="Oval 68">
                <a:extLst>
                  <a:ext uri="{FF2B5EF4-FFF2-40B4-BE49-F238E27FC236}">
                    <a16:creationId xmlns:a16="http://schemas.microsoft.com/office/drawing/2014/main" id="{E4D17990-DB73-704C-B756-1F3A87F5FC7B}"/>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50" name="Line 11">
                <a:extLst>
                  <a:ext uri="{FF2B5EF4-FFF2-40B4-BE49-F238E27FC236}">
                    <a16:creationId xmlns:a16="http://schemas.microsoft.com/office/drawing/2014/main" id="{804237E8-124F-CA49-BE0E-FABCCB6CE22A}"/>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51" name="Rectangle 6">
                <a:extLst>
                  <a:ext uri="{FF2B5EF4-FFF2-40B4-BE49-F238E27FC236}">
                    <a16:creationId xmlns:a16="http://schemas.microsoft.com/office/drawing/2014/main" id="{70912AFE-DB65-EF43-8052-CBE5C7FCF24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52" name="Rectangle 7">
                <a:extLst>
                  <a:ext uri="{FF2B5EF4-FFF2-40B4-BE49-F238E27FC236}">
                    <a16:creationId xmlns:a16="http://schemas.microsoft.com/office/drawing/2014/main" id="{12054B5A-4958-8648-A83F-F8F73EE917A0}"/>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53" name="Line 8">
                <a:extLst>
                  <a:ext uri="{FF2B5EF4-FFF2-40B4-BE49-F238E27FC236}">
                    <a16:creationId xmlns:a16="http://schemas.microsoft.com/office/drawing/2014/main" id="{A8FAEA84-9325-8B43-9356-CB5429669907}"/>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54" name="Rectangle 17">
                <a:extLst>
                  <a:ext uri="{FF2B5EF4-FFF2-40B4-BE49-F238E27FC236}">
                    <a16:creationId xmlns:a16="http://schemas.microsoft.com/office/drawing/2014/main" id="{A65232CD-EC55-4343-80CC-5239E5DF2EE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55" name="Rectangle 67">
                <a:extLst>
                  <a:ext uri="{FF2B5EF4-FFF2-40B4-BE49-F238E27FC236}">
                    <a16:creationId xmlns:a16="http://schemas.microsoft.com/office/drawing/2014/main" id="{A0CC3D5C-3D6E-A244-ADC5-D95FE9D2B9EB}"/>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5446" name="Group 347">
              <a:extLst>
                <a:ext uri="{FF2B5EF4-FFF2-40B4-BE49-F238E27FC236}">
                  <a16:creationId xmlns:a16="http://schemas.microsoft.com/office/drawing/2014/main" id="{F5B72E02-1834-AD40-B841-52779591AE0D}"/>
                </a:ext>
              </a:extLst>
            </p:cNvPr>
            <p:cNvGrpSpPr>
              <a:grpSpLocks/>
            </p:cNvGrpSpPr>
            <p:nvPr/>
          </p:nvGrpSpPr>
          <p:grpSpPr bwMode="auto">
            <a:xfrm>
              <a:off x="2675436" y="1430283"/>
              <a:ext cx="2766082" cy="1778473"/>
              <a:chOff x="2522955" y="1430283"/>
              <a:chExt cx="2766082" cy="1778473"/>
            </a:xfrm>
          </p:grpSpPr>
          <p:sp>
            <p:nvSpPr>
              <p:cNvPr id="145508" name="Freeform 32">
                <a:extLst>
                  <a:ext uri="{FF2B5EF4-FFF2-40B4-BE49-F238E27FC236}">
                    <a16:creationId xmlns:a16="http://schemas.microsoft.com/office/drawing/2014/main" id="{EE764E76-49E1-1341-B6AD-8C4BE33B2B0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5509" name="Group 410">
                <a:extLst>
                  <a:ext uri="{FF2B5EF4-FFF2-40B4-BE49-F238E27FC236}">
                    <a16:creationId xmlns:a16="http://schemas.microsoft.com/office/drawing/2014/main" id="{46728E67-6F4A-DB46-ACB8-F80BBAF990D4}"/>
                  </a:ext>
                </a:extLst>
              </p:cNvPr>
              <p:cNvGrpSpPr>
                <a:grpSpLocks/>
              </p:cNvGrpSpPr>
              <p:nvPr/>
            </p:nvGrpSpPr>
            <p:grpSpPr bwMode="auto">
              <a:xfrm>
                <a:off x="2545121" y="1430283"/>
                <a:ext cx="2743916" cy="1236717"/>
                <a:chOff x="89349" y="1428587"/>
                <a:chExt cx="2743916" cy="1236717"/>
              </a:xfrm>
            </p:grpSpPr>
            <p:sp>
              <p:nvSpPr>
                <p:cNvPr id="145511" name="Line 14">
                  <a:extLst>
                    <a:ext uri="{FF2B5EF4-FFF2-40B4-BE49-F238E27FC236}">
                      <a16:creationId xmlns:a16="http://schemas.microsoft.com/office/drawing/2014/main" id="{D0E4D8BA-91C8-4240-9D8A-BAC9D30B42E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12" name="Line 15">
                  <a:extLst>
                    <a:ext uri="{FF2B5EF4-FFF2-40B4-BE49-F238E27FC236}">
                      <a16:creationId xmlns:a16="http://schemas.microsoft.com/office/drawing/2014/main" id="{A62C179C-23A9-7A4E-9D16-957FD2BA8CB3}"/>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13" name="Line 11">
                  <a:extLst>
                    <a:ext uri="{FF2B5EF4-FFF2-40B4-BE49-F238E27FC236}">
                      <a16:creationId xmlns:a16="http://schemas.microsoft.com/office/drawing/2014/main" id="{62FC6BC2-ABE3-B942-B118-C18ACCA7CD0B}"/>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14" name="Rectangle 5">
                  <a:extLst>
                    <a:ext uri="{FF2B5EF4-FFF2-40B4-BE49-F238E27FC236}">
                      <a16:creationId xmlns:a16="http://schemas.microsoft.com/office/drawing/2014/main" id="{A4B5DE87-9966-3246-ADF4-98FBFC3E2FD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15" name="Rectangle 6">
                  <a:extLst>
                    <a:ext uri="{FF2B5EF4-FFF2-40B4-BE49-F238E27FC236}">
                      <a16:creationId xmlns:a16="http://schemas.microsoft.com/office/drawing/2014/main" id="{A1752F7B-5081-A64A-A833-10BBBCF0481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16" name="Rectangle 7">
                  <a:extLst>
                    <a:ext uri="{FF2B5EF4-FFF2-40B4-BE49-F238E27FC236}">
                      <a16:creationId xmlns:a16="http://schemas.microsoft.com/office/drawing/2014/main" id="{8D33DD7B-9623-FC43-9CD0-0270CCB5335B}"/>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17" name="Line 8">
                  <a:extLst>
                    <a:ext uri="{FF2B5EF4-FFF2-40B4-BE49-F238E27FC236}">
                      <a16:creationId xmlns:a16="http://schemas.microsoft.com/office/drawing/2014/main" id="{EAE6C48D-3EC8-1D40-B851-775978362D45}"/>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18" name="Freeform 9">
                  <a:extLst>
                    <a:ext uri="{FF2B5EF4-FFF2-40B4-BE49-F238E27FC236}">
                      <a16:creationId xmlns:a16="http://schemas.microsoft.com/office/drawing/2014/main" id="{924FD976-2502-6E4A-8FC1-C1A4563C397A}"/>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519" name="Line 11">
                  <a:extLst>
                    <a:ext uri="{FF2B5EF4-FFF2-40B4-BE49-F238E27FC236}">
                      <a16:creationId xmlns:a16="http://schemas.microsoft.com/office/drawing/2014/main" id="{646104B3-9F83-FE4C-B8F8-730D322AB2C7}"/>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20" name="Rectangle 17">
                  <a:extLst>
                    <a:ext uri="{FF2B5EF4-FFF2-40B4-BE49-F238E27FC236}">
                      <a16:creationId xmlns:a16="http://schemas.microsoft.com/office/drawing/2014/main" id="{A10C484F-73FC-A545-A8B7-08B8BAE08F7B}"/>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21" name="Rectangle 18">
                  <a:extLst>
                    <a:ext uri="{FF2B5EF4-FFF2-40B4-BE49-F238E27FC236}">
                      <a16:creationId xmlns:a16="http://schemas.microsoft.com/office/drawing/2014/main" id="{837124CF-13D2-5A46-A56E-D58C66B062FD}"/>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5522" name="Rectangle 19">
                  <a:extLst>
                    <a:ext uri="{FF2B5EF4-FFF2-40B4-BE49-F238E27FC236}">
                      <a16:creationId xmlns:a16="http://schemas.microsoft.com/office/drawing/2014/main" id="{FF8F4935-2620-1B45-B178-4BC96E257F33}"/>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5523" name="Group 1">
                  <a:extLst>
                    <a:ext uri="{FF2B5EF4-FFF2-40B4-BE49-F238E27FC236}">
                      <a16:creationId xmlns:a16="http://schemas.microsoft.com/office/drawing/2014/main" id="{09C3B230-5CBF-CB46-B8BE-9A489FFF0484}"/>
                    </a:ext>
                  </a:extLst>
                </p:cNvPr>
                <p:cNvGrpSpPr>
                  <a:grpSpLocks/>
                </p:cNvGrpSpPr>
                <p:nvPr/>
              </p:nvGrpSpPr>
              <p:grpSpPr bwMode="auto">
                <a:xfrm>
                  <a:off x="316975" y="2208007"/>
                  <a:ext cx="305262" cy="215063"/>
                  <a:chOff x="990600" y="5638800"/>
                  <a:chExt cx="376238" cy="265113"/>
                </a:xfrm>
              </p:grpSpPr>
              <p:sp>
                <p:nvSpPr>
                  <p:cNvPr id="145533" name="Freeform 26">
                    <a:extLst>
                      <a:ext uri="{FF2B5EF4-FFF2-40B4-BE49-F238E27FC236}">
                        <a16:creationId xmlns:a16="http://schemas.microsoft.com/office/drawing/2014/main" id="{DE6CDF95-52F7-324F-8DDF-04B4C4E1A3F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5534" name="Freeform 28">
                    <a:extLst>
                      <a:ext uri="{FF2B5EF4-FFF2-40B4-BE49-F238E27FC236}">
                        <a16:creationId xmlns:a16="http://schemas.microsoft.com/office/drawing/2014/main" id="{2BC7DFFD-EE4B-B241-BD01-DE001D84CAD9}"/>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5524" name="Rectangle 29">
                  <a:extLst>
                    <a:ext uri="{FF2B5EF4-FFF2-40B4-BE49-F238E27FC236}">
                      <a16:creationId xmlns:a16="http://schemas.microsoft.com/office/drawing/2014/main" id="{75C4C11C-3C6F-9E43-A85E-FBFCEED28CFD}"/>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25" name="Rectangle 67">
                  <a:extLst>
                    <a:ext uri="{FF2B5EF4-FFF2-40B4-BE49-F238E27FC236}">
                      <a16:creationId xmlns:a16="http://schemas.microsoft.com/office/drawing/2014/main" id="{BBD33D21-03A6-404A-B501-680ACAD170CF}"/>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5526" name="Oval 68">
                  <a:extLst>
                    <a:ext uri="{FF2B5EF4-FFF2-40B4-BE49-F238E27FC236}">
                      <a16:creationId xmlns:a16="http://schemas.microsoft.com/office/drawing/2014/main" id="{4BCFBCF1-D86F-F543-B4C1-900C38638DF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27" name="Line 11">
                  <a:extLst>
                    <a:ext uri="{FF2B5EF4-FFF2-40B4-BE49-F238E27FC236}">
                      <a16:creationId xmlns:a16="http://schemas.microsoft.com/office/drawing/2014/main" id="{9F10FC6C-FD6A-324C-A8E4-873B393ECF59}"/>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28" name="Rectangle 6">
                  <a:extLst>
                    <a:ext uri="{FF2B5EF4-FFF2-40B4-BE49-F238E27FC236}">
                      <a16:creationId xmlns:a16="http://schemas.microsoft.com/office/drawing/2014/main" id="{95DB05C7-20A2-EC41-8D6B-33FF62023260}"/>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29" name="Rectangle 7">
                  <a:extLst>
                    <a:ext uri="{FF2B5EF4-FFF2-40B4-BE49-F238E27FC236}">
                      <a16:creationId xmlns:a16="http://schemas.microsoft.com/office/drawing/2014/main" id="{1771D915-6D42-A245-9AC1-2A41DE8AB5E6}"/>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30" name="Line 8">
                  <a:extLst>
                    <a:ext uri="{FF2B5EF4-FFF2-40B4-BE49-F238E27FC236}">
                      <a16:creationId xmlns:a16="http://schemas.microsoft.com/office/drawing/2014/main" id="{CF723668-F27B-1A41-AAE1-F50223D59B44}"/>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31" name="Rectangle 17">
                  <a:extLst>
                    <a:ext uri="{FF2B5EF4-FFF2-40B4-BE49-F238E27FC236}">
                      <a16:creationId xmlns:a16="http://schemas.microsoft.com/office/drawing/2014/main" id="{9CADA408-C4D9-CD41-B26A-23CE97A907E9}"/>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32" name="Rectangle 67">
                  <a:extLst>
                    <a:ext uri="{FF2B5EF4-FFF2-40B4-BE49-F238E27FC236}">
                      <a16:creationId xmlns:a16="http://schemas.microsoft.com/office/drawing/2014/main" id="{B11C7E89-E029-9040-A94E-4E04794067B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5510" name="Oval 68">
                <a:extLst>
                  <a:ext uri="{FF2B5EF4-FFF2-40B4-BE49-F238E27FC236}">
                    <a16:creationId xmlns:a16="http://schemas.microsoft.com/office/drawing/2014/main" id="{ABA394AC-2A1F-4C42-A5E5-8B885B172173}"/>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5447" name="Group 348">
              <a:extLst>
                <a:ext uri="{FF2B5EF4-FFF2-40B4-BE49-F238E27FC236}">
                  <a16:creationId xmlns:a16="http://schemas.microsoft.com/office/drawing/2014/main" id="{85A80D0D-D43C-E344-9418-812F5D8F43B5}"/>
                </a:ext>
              </a:extLst>
            </p:cNvPr>
            <p:cNvGrpSpPr>
              <a:grpSpLocks/>
            </p:cNvGrpSpPr>
            <p:nvPr/>
          </p:nvGrpSpPr>
          <p:grpSpPr bwMode="auto">
            <a:xfrm>
              <a:off x="4800681" y="1421927"/>
              <a:ext cx="2817639" cy="1778473"/>
              <a:chOff x="2522955" y="1430283"/>
              <a:chExt cx="2817639" cy="1778473"/>
            </a:xfrm>
          </p:grpSpPr>
          <p:sp>
            <p:nvSpPr>
              <p:cNvPr id="145481" name="Freeform 32">
                <a:extLst>
                  <a:ext uri="{FF2B5EF4-FFF2-40B4-BE49-F238E27FC236}">
                    <a16:creationId xmlns:a16="http://schemas.microsoft.com/office/drawing/2014/main" id="{D3C2452A-78FE-2148-A8DF-A0677999699A}"/>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5482" name="Group 383">
                <a:extLst>
                  <a:ext uri="{FF2B5EF4-FFF2-40B4-BE49-F238E27FC236}">
                    <a16:creationId xmlns:a16="http://schemas.microsoft.com/office/drawing/2014/main" id="{C29A1505-6B74-3D44-94FF-AED8E12B7874}"/>
                  </a:ext>
                </a:extLst>
              </p:cNvPr>
              <p:cNvGrpSpPr>
                <a:grpSpLocks/>
              </p:cNvGrpSpPr>
              <p:nvPr/>
            </p:nvGrpSpPr>
            <p:grpSpPr bwMode="auto">
              <a:xfrm>
                <a:off x="2545121" y="1430283"/>
                <a:ext cx="2795473" cy="1236717"/>
                <a:chOff x="89349" y="1428587"/>
                <a:chExt cx="2795473" cy="1236717"/>
              </a:xfrm>
            </p:grpSpPr>
            <p:sp>
              <p:nvSpPr>
                <p:cNvPr id="145484" name="Line 14">
                  <a:extLst>
                    <a:ext uri="{FF2B5EF4-FFF2-40B4-BE49-F238E27FC236}">
                      <a16:creationId xmlns:a16="http://schemas.microsoft.com/office/drawing/2014/main" id="{93454511-3C5D-264E-B425-C80845D98293}"/>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85" name="Line 15">
                  <a:extLst>
                    <a:ext uri="{FF2B5EF4-FFF2-40B4-BE49-F238E27FC236}">
                      <a16:creationId xmlns:a16="http://schemas.microsoft.com/office/drawing/2014/main" id="{1910BC8C-CF77-DF49-BB5E-A2FFAA681FF5}"/>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86" name="Line 11">
                  <a:extLst>
                    <a:ext uri="{FF2B5EF4-FFF2-40B4-BE49-F238E27FC236}">
                      <a16:creationId xmlns:a16="http://schemas.microsoft.com/office/drawing/2014/main" id="{D87FFC01-0DB4-9A41-9C06-00B97351C6B0}"/>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87" name="Rectangle 5">
                  <a:extLst>
                    <a:ext uri="{FF2B5EF4-FFF2-40B4-BE49-F238E27FC236}">
                      <a16:creationId xmlns:a16="http://schemas.microsoft.com/office/drawing/2014/main" id="{972012C8-80BB-2344-8D6A-5052D033027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88" name="Rectangle 6">
                  <a:extLst>
                    <a:ext uri="{FF2B5EF4-FFF2-40B4-BE49-F238E27FC236}">
                      <a16:creationId xmlns:a16="http://schemas.microsoft.com/office/drawing/2014/main" id="{D0A9AB1D-535A-DC4F-BCA6-62EC76867697}"/>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89" name="Rectangle 7">
                  <a:extLst>
                    <a:ext uri="{FF2B5EF4-FFF2-40B4-BE49-F238E27FC236}">
                      <a16:creationId xmlns:a16="http://schemas.microsoft.com/office/drawing/2014/main" id="{86EC6C2A-14CD-7642-ABB2-C9A8B50A5E07}"/>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90" name="Line 8">
                  <a:extLst>
                    <a:ext uri="{FF2B5EF4-FFF2-40B4-BE49-F238E27FC236}">
                      <a16:creationId xmlns:a16="http://schemas.microsoft.com/office/drawing/2014/main" id="{EA907CB6-8863-A943-ADF0-294AAE6F3C30}"/>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91" name="Freeform 9">
                  <a:extLst>
                    <a:ext uri="{FF2B5EF4-FFF2-40B4-BE49-F238E27FC236}">
                      <a16:creationId xmlns:a16="http://schemas.microsoft.com/office/drawing/2014/main" id="{0C19A845-3BD2-FF46-BAEF-BEF92039D9D8}"/>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92" name="Line 11">
                  <a:extLst>
                    <a:ext uri="{FF2B5EF4-FFF2-40B4-BE49-F238E27FC236}">
                      <a16:creationId xmlns:a16="http://schemas.microsoft.com/office/drawing/2014/main" id="{DFFDACB0-41DF-A441-9450-DBE168465F36}"/>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93" name="Rectangle 17">
                  <a:extLst>
                    <a:ext uri="{FF2B5EF4-FFF2-40B4-BE49-F238E27FC236}">
                      <a16:creationId xmlns:a16="http://schemas.microsoft.com/office/drawing/2014/main" id="{BED44693-F55F-CC43-993C-0B14312EB9CB}"/>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94" name="Rectangle 18">
                  <a:extLst>
                    <a:ext uri="{FF2B5EF4-FFF2-40B4-BE49-F238E27FC236}">
                      <a16:creationId xmlns:a16="http://schemas.microsoft.com/office/drawing/2014/main" id="{5BB9FE1C-08E7-7443-AD6B-E5F25B70F747}"/>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5495" name="Rectangle 19">
                  <a:extLst>
                    <a:ext uri="{FF2B5EF4-FFF2-40B4-BE49-F238E27FC236}">
                      <a16:creationId xmlns:a16="http://schemas.microsoft.com/office/drawing/2014/main" id="{A561F7FF-758A-7E44-8B94-2C00312B1420}"/>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5496" name="Group 1">
                  <a:extLst>
                    <a:ext uri="{FF2B5EF4-FFF2-40B4-BE49-F238E27FC236}">
                      <a16:creationId xmlns:a16="http://schemas.microsoft.com/office/drawing/2014/main" id="{E4DB264C-BB25-5442-A7A1-A765A215D72E}"/>
                    </a:ext>
                  </a:extLst>
                </p:cNvPr>
                <p:cNvGrpSpPr>
                  <a:grpSpLocks/>
                </p:cNvGrpSpPr>
                <p:nvPr/>
              </p:nvGrpSpPr>
              <p:grpSpPr bwMode="auto">
                <a:xfrm>
                  <a:off x="316975" y="2208007"/>
                  <a:ext cx="305262" cy="215063"/>
                  <a:chOff x="990600" y="5638800"/>
                  <a:chExt cx="376238" cy="265113"/>
                </a:xfrm>
              </p:grpSpPr>
              <p:sp>
                <p:nvSpPr>
                  <p:cNvPr id="145506" name="Freeform 26">
                    <a:extLst>
                      <a:ext uri="{FF2B5EF4-FFF2-40B4-BE49-F238E27FC236}">
                        <a16:creationId xmlns:a16="http://schemas.microsoft.com/office/drawing/2014/main" id="{FAA3D680-DEE4-8F43-877F-14DF6A50D9C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5507" name="Freeform 28">
                    <a:extLst>
                      <a:ext uri="{FF2B5EF4-FFF2-40B4-BE49-F238E27FC236}">
                        <a16:creationId xmlns:a16="http://schemas.microsoft.com/office/drawing/2014/main" id="{A0F50C90-7110-E743-9495-035B717E5D1A}"/>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5497" name="Rectangle 29">
                  <a:extLst>
                    <a:ext uri="{FF2B5EF4-FFF2-40B4-BE49-F238E27FC236}">
                      <a16:creationId xmlns:a16="http://schemas.microsoft.com/office/drawing/2014/main" id="{F81C0679-7702-8446-AB55-2BBA2360DA2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98" name="Rectangle 67">
                  <a:extLst>
                    <a:ext uri="{FF2B5EF4-FFF2-40B4-BE49-F238E27FC236}">
                      <a16:creationId xmlns:a16="http://schemas.microsoft.com/office/drawing/2014/main" id="{07632AF0-51E6-0747-8761-DB9BA0D14CF8}"/>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5499" name="Oval 68">
                  <a:extLst>
                    <a:ext uri="{FF2B5EF4-FFF2-40B4-BE49-F238E27FC236}">
                      <a16:creationId xmlns:a16="http://schemas.microsoft.com/office/drawing/2014/main" id="{A953BC35-DD93-A74A-B2D5-174BE98ED527}"/>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500" name="Line 11">
                  <a:extLst>
                    <a:ext uri="{FF2B5EF4-FFF2-40B4-BE49-F238E27FC236}">
                      <a16:creationId xmlns:a16="http://schemas.microsoft.com/office/drawing/2014/main" id="{DD15AA3D-84E5-4D4E-96E3-9374B7A13CD1}"/>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01" name="Rectangle 6">
                  <a:extLst>
                    <a:ext uri="{FF2B5EF4-FFF2-40B4-BE49-F238E27FC236}">
                      <a16:creationId xmlns:a16="http://schemas.microsoft.com/office/drawing/2014/main" id="{C5F79F51-8701-C447-BFFA-9F66A38C730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02" name="Rectangle 7">
                  <a:extLst>
                    <a:ext uri="{FF2B5EF4-FFF2-40B4-BE49-F238E27FC236}">
                      <a16:creationId xmlns:a16="http://schemas.microsoft.com/office/drawing/2014/main" id="{E32AFCF3-7265-F846-84A7-867E3B648C4E}"/>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03" name="Line 8">
                  <a:extLst>
                    <a:ext uri="{FF2B5EF4-FFF2-40B4-BE49-F238E27FC236}">
                      <a16:creationId xmlns:a16="http://schemas.microsoft.com/office/drawing/2014/main" id="{2F6A5A67-A89B-FE4F-AB6F-857AE25611A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504" name="Rectangle 17">
                  <a:extLst>
                    <a:ext uri="{FF2B5EF4-FFF2-40B4-BE49-F238E27FC236}">
                      <a16:creationId xmlns:a16="http://schemas.microsoft.com/office/drawing/2014/main" id="{FF6930CC-3693-574A-98F4-B7841E7470F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505" name="Rectangle 67">
                  <a:extLst>
                    <a:ext uri="{FF2B5EF4-FFF2-40B4-BE49-F238E27FC236}">
                      <a16:creationId xmlns:a16="http://schemas.microsoft.com/office/drawing/2014/main" id="{3DBDBB4C-F2B0-2640-AA3C-A893E4392FF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5483" name="Oval 68">
                <a:extLst>
                  <a:ext uri="{FF2B5EF4-FFF2-40B4-BE49-F238E27FC236}">
                    <a16:creationId xmlns:a16="http://schemas.microsoft.com/office/drawing/2014/main" id="{F3845161-7CE7-6649-98A2-F95A0ABE5D8C}"/>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5448" name="Group 349">
              <a:extLst>
                <a:ext uri="{FF2B5EF4-FFF2-40B4-BE49-F238E27FC236}">
                  <a16:creationId xmlns:a16="http://schemas.microsoft.com/office/drawing/2014/main" id="{A7DCA526-18A5-DF4C-9E55-4163042B7E76}"/>
                </a:ext>
              </a:extLst>
            </p:cNvPr>
            <p:cNvGrpSpPr>
              <a:grpSpLocks/>
            </p:cNvGrpSpPr>
            <p:nvPr/>
          </p:nvGrpSpPr>
          <p:grpSpPr bwMode="auto">
            <a:xfrm>
              <a:off x="6956447" y="1421927"/>
              <a:ext cx="2103079" cy="1770116"/>
              <a:chOff x="2545121" y="1430283"/>
              <a:chExt cx="2103079" cy="1770116"/>
            </a:xfrm>
          </p:grpSpPr>
          <p:sp>
            <p:nvSpPr>
              <p:cNvPr id="145455" name="Freeform 32">
                <a:extLst>
                  <a:ext uri="{FF2B5EF4-FFF2-40B4-BE49-F238E27FC236}">
                    <a16:creationId xmlns:a16="http://schemas.microsoft.com/office/drawing/2014/main" id="{D001EDB2-D4DE-BD47-8DCA-1797D2BC1600}"/>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5456" name="Group 357">
                <a:extLst>
                  <a:ext uri="{FF2B5EF4-FFF2-40B4-BE49-F238E27FC236}">
                    <a16:creationId xmlns:a16="http://schemas.microsoft.com/office/drawing/2014/main" id="{25E9EEA6-670D-8446-A75D-10FA50357FCB}"/>
                  </a:ext>
                </a:extLst>
              </p:cNvPr>
              <p:cNvGrpSpPr>
                <a:grpSpLocks/>
              </p:cNvGrpSpPr>
              <p:nvPr/>
            </p:nvGrpSpPr>
            <p:grpSpPr bwMode="auto">
              <a:xfrm>
                <a:off x="2545121" y="1430283"/>
                <a:ext cx="2103079" cy="1236717"/>
                <a:chOff x="89349" y="1428587"/>
                <a:chExt cx="2103079" cy="1236717"/>
              </a:xfrm>
            </p:grpSpPr>
            <p:sp>
              <p:nvSpPr>
                <p:cNvPr id="145457" name="Line 14">
                  <a:extLst>
                    <a:ext uri="{FF2B5EF4-FFF2-40B4-BE49-F238E27FC236}">
                      <a16:creationId xmlns:a16="http://schemas.microsoft.com/office/drawing/2014/main" id="{786BE2A6-F0F6-8C46-9B73-31D990FB80B0}"/>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8" name="Line 15">
                  <a:extLst>
                    <a:ext uri="{FF2B5EF4-FFF2-40B4-BE49-F238E27FC236}">
                      <a16:creationId xmlns:a16="http://schemas.microsoft.com/office/drawing/2014/main" id="{A303A43F-9003-5747-BC98-855786021C72}"/>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9" name="Line 11">
                  <a:extLst>
                    <a:ext uri="{FF2B5EF4-FFF2-40B4-BE49-F238E27FC236}">
                      <a16:creationId xmlns:a16="http://schemas.microsoft.com/office/drawing/2014/main" id="{DAEB5EE4-4468-3145-BD35-CABBFFB3FB41}"/>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60" name="Rectangle 5">
                  <a:extLst>
                    <a:ext uri="{FF2B5EF4-FFF2-40B4-BE49-F238E27FC236}">
                      <a16:creationId xmlns:a16="http://schemas.microsoft.com/office/drawing/2014/main" id="{182BB0BE-D958-984A-88B4-1ABE9C798362}"/>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61" name="Rectangle 6">
                  <a:extLst>
                    <a:ext uri="{FF2B5EF4-FFF2-40B4-BE49-F238E27FC236}">
                      <a16:creationId xmlns:a16="http://schemas.microsoft.com/office/drawing/2014/main" id="{BCAFEBAB-BFE4-F04A-9F1B-F6EB179E73EC}"/>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62" name="Rectangle 7">
                  <a:extLst>
                    <a:ext uri="{FF2B5EF4-FFF2-40B4-BE49-F238E27FC236}">
                      <a16:creationId xmlns:a16="http://schemas.microsoft.com/office/drawing/2014/main" id="{41091055-B9E2-9C4C-B7AA-F310F495181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63" name="Line 8">
                  <a:extLst>
                    <a:ext uri="{FF2B5EF4-FFF2-40B4-BE49-F238E27FC236}">
                      <a16:creationId xmlns:a16="http://schemas.microsoft.com/office/drawing/2014/main" id="{6A2C0F2A-06AC-744E-B2B0-A4EBDD99D6CA}"/>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64" name="Freeform 9">
                  <a:extLst>
                    <a:ext uri="{FF2B5EF4-FFF2-40B4-BE49-F238E27FC236}">
                      <a16:creationId xmlns:a16="http://schemas.microsoft.com/office/drawing/2014/main" id="{14E11B8B-7E5C-374F-8B39-9FBDC19D155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65" name="Line 11">
                  <a:extLst>
                    <a:ext uri="{FF2B5EF4-FFF2-40B4-BE49-F238E27FC236}">
                      <a16:creationId xmlns:a16="http://schemas.microsoft.com/office/drawing/2014/main" id="{0A462CD7-6603-B146-8756-A1F272C5A221}"/>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66" name="Rectangle 17">
                  <a:extLst>
                    <a:ext uri="{FF2B5EF4-FFF2-40B4-BE49-F238E27FC236}">
                      <a16:creationId xmlns:a16="http://schemas.microsoft.com/office/drawing/2014/main" id="{38396FE5-4880-DF43-A4E2-6435769C6B9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67" name="Rectangle 18">
                  <a:extLst>
                    <a:ext uri="{FF2B5EF4-FFF2-40B4-BE49-F238E27FC236}">
                      <a16:creationId xmlns:a16="http://schemas.microsoft.com/office/drawing/2014/main" id="{E4D0BE91-5552-A34C-8D94-C1B4D207DCD2}"/>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5468" name="Rectangle 19">
                  <a:extLst>
                    <a:ext uri="{FF2B5EF4-FFF2-40B4-BE49-F238E27FC236}">
                      <a16:creationId xmlns:a16="http://schemas.microsoft.com/office/drawing/2014/main" id="{072BBEF1-4707-5D4D-AC29-67467B65FD7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5469" name="Group 1">
                  <a:extLst>
                    <a:ext uri="{FF2B5EF4-FFF2-40B4-BE49-F238E27FC236}">
                      <a16:creationId xmlns:a16="http://schemas.microsoft.com/office/drawing/2014/main" id="{45E363B8-2C43-564A-B7CD-1A15AE8333CE}"/>
                    </a:ext>
                  </a:extLst>
                </p:cNvPr>
                <p:cNvGrpSpPr>
                  <a:grpSpLocks/>
                </p:cNvGrpSpPr>
                <p:nvPr/>
              </p:nvGrpSpPr>
              <p:grpSpPr bwMode="auto">
                <a:xfrm>
                  <a:off x="316975" y="2208007"/>
                  <a:ext cx="305262" cy="215063"/>
                  <a:chOff x="990600" y="5638800"/>
                  <a:chExt cx="376238" cy="265113"/>
                </a:xfrm>
              </p:grpSpPr>
              <p:sp>
                <p:nvSpPr>
                  <p:cNvPr id="145479" name="Freeform 26">
                    <a:extLst>
                      <a:ext uri="{FF2B5EF4-FFF2-40B4-BE49-F238E27FC236}">
                        <a16:creationId xmlns:a16="http://schemas.microsoft.com/office/drawing/2014/main" id="{551275A3-5A54-6443-A036-5C09ACCEE7C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5480" name="Freeform 28">
                    <a:extLst>
                      <a:ext uri="{FF2B5EF4-FFF2-40B4-BE49-F238E27FC236}">
                        <a16:creationId xmlns:a16="http://schemas.microsoft.com/office/drawing/2014/main" id="{7C8EB58F-CBA7-E145-94C1-FEFEA2F76476}"/>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5470" name="Rectangle 29">
                  <a:extLst>
                    <a:ext uri="{FF2B5EF4-FFF2-40B4-BE49-F238E27FC236}">
                      <a16:creationId xmlns:a16="http://schemas.microsoft.com/office/drawing/2014/main" id="{B1929F05-8941-E342-9593-93EC2C2B7A14}"/>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71" name="Rectangle 67">
                  <a:extLst>
                    <a:ext uri="{FF2B5EF4-FFF2-40B4-BE49-F238E27FC236}">
                      <a16:creationId xmlns:a16="http://schemas.microsoft.com/office/drawing/2014/main" id="{34AA353A-F364-5046-AD61-8DEE5F9767BB}"/>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5472" name="Oval 68">
                  <a:extLst>
                    <a:ext uri="{FF2B5EF4-FFF2-40B4-BE49-F238E27FC236}">
                      <a16:creationId xmlns:a16="http://schemas.microsoft.com/office/drawing/2014/main" id="{3045973A-F6C3-8E46-8DDB-E4B2D9495B1E}"/>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73" name="Line 11">
                  <a:extLst>
                    <a:ext uri="{FF2B5EF4-FFF2-40B4-BE49-F238E27FC236}">
                      <a16:creationId xmlns:a16="http://schemas.microsoft.com/office/drawing/2014/main" id="{BD80C83C-C458-4F48-B02C-D43523B3CC20}"/>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74" name="Rectangle 6">
                  <a:extLst>
                    <a:ext uri="{FF2B5EF4-FFF2-40B4-BE49-F238E27FC236}">
                      <a16:creationId xmlns:a16="http://schemas.microsoft.com/office/drawing/2014/main" id="{2EC4A014-2F30-DD45-BB7E-53749D1A6185}"/>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75" name="Rectangle 7">
                  <a:extLst>
                    <a:ext uri="{FF2B5EF4-FFF2-40B4-BE49-F238E27FC236}">
                      <a16:creationId xmlns:a16="http://schemas.microsoft.com/office/drawing/2014/main" id="{E04D0008-6D6B-D54A-AB70-F200B74ABAFD}"/>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76" name="Line 8">
                  <a:extLst>
                    <a:ext uri="{FF2B5EF4-FFF2-40B4-BE49-F238E27FC236}">
                      <a16:creationId xmlns:a16="http://schemas.microsoft.com/office/drawing/2014/main" id="{F009403D-7538-5C47-8EE4-D62BBD225A20}"/>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77" name="Rectangle 17">
                  <a:extLst>
                    <a:ext uri="{FF2B5EF4-FFF2-40B4-BE49-F238E27FC236}">
                      <a16:creationId xmlns:a16="http://schemas.microsoft.com/office/drawing/2014/main" id="{F499C3D5-E6F7-874B-92A4-9B1DDD40D33E}"/>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5478" name="Rectangle 67">
                  <a:extLst>
                    <a:ext uri="{FF2B5EF4-FFF2-40B4-BE49-F238E27FC236}">
                      <a16:creationId xmlns:a16="http://schemas.microsoft.com/office/drawing/2014/main" id="{E7BC6E26-644B-524E-A2B0-6F8D79223DDA}"/>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5449" name="Line 13">
              <a:extLst>
                <a:ext uri="{FF2B5EF4-FFF2-40B4-BE49-F238E27FC236}">
                  <a16:creationId xmlns:a16="http://schemas.microsoft.com/office/drawing/2014/main" id="{F912E0ED-7D62-F744-9437-DDCD766FEE1C}"/>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0" name="Oval 68">
              <a:extLst>
                <a:ext uri="{FF2B5EF4-FFF2-40B4-BE49-F238E27FC236}">
                  <a16:creationId xmlns:a16="http://schemas.microsoft.com/office/drawing/2014/main" id="{E0986F38-67AF-D744-A4FD-5D9D46DCC6BA}"/>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5451" name="Line 11">
              <a:extLst>
                <a:ext uri="{FF2B5EF4-FFF2-40B4-BE49-F238E27FC236}">
                  <a16:creationId xmlns:a16="http://schemas.microsoft.com/office/drawing/2014/main" id="{479DD550-6BB5-F647-AB10-8527522B79E8}"/>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2" name="Line 15">
              <a:extLst>
                <a:ext uri="{FF2B5EF4-FFF2-40B4-BE49-F238E27FC236}">
                  <a16:creationId xmlns:a16="http://schemas.microsoft.com/office/drawing/2014/main" id="{53217FB1-9200-E947-A8A2-DD0D45F72C1D}"/>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453" name="Rectangle 11">
              <a:extLst>
                <a:ext uri="{FF2B5EF4-FFF2-40B4-BE49-F238E27FC236}">
                  <a16:creationId xmlns:a16="http://schemas.microsoft.com/office/drawing/2014/main" id="{6CE97392-3334-2E47-B8E7-6A9F22D0BC5F}"/>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5454" name="Rectangle 41">
              <a:extLst>
                <a:ext uri="{FF2B5EF4-FFF2-40B4-BE49-F238E27FC236}">
                  <a16:creationId xmlns:a16="http://schemas.microsoft.com/office/drawing/2014/main" id="{9C316F07-9FD4-144B-A32F-BAB8EE96A57C}"/>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5411" name="Straight Connector 2">
            <a:extLst>
              <a:ext uri="{FF2B5EF4-FFF2-40B4-BE49-F238E27FC236}">
                <a16:creationId xmlns:a16="http://schemas.microsoft.com/office/drawing/2014/main" id="{925E6FBB-151A-FB44-9168-97A728F3A059}"/>
              </a:ext>
            </a:extLst>
          </p:cNvPr>
          <p:cNvCxnSpPr>
            <a:cxnSpLocks noChangeShapeType="1"/>
          </p:cNvCxnSpPr>
          <p:nvPr/>
        </p:nvCxnSpPr>
        <p:spPr bwMode="auto">
          <a:xfrm>
            <a:off x="2057400" y="197326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2" name="Straight Connector 121">
            <a:extLst>
              <a:ext uri="{FF2B5EF4-FFF2-40B4-BE49-F238E27FC236}">
                <a16:creationId xmlns:a16="http://schemas.microsoft.com/office/drawing/2014/main" id="{4B1FD424-A1A0-9D47-B311-B61F563BAC18}"/>
              </a:ext>
            </a:extLst>
          </p:cNvPr>
          <p:cNvCxnSpPr>
            <a:cxnSpLocks noChangeShapeType="1"/>
          </p:cNvCxnSpPr>
          <p:nvPr/>
        </p:nvCxnSpPr>
        <p:spPr bwMode="auto">
          <a:xfrm>
            <a:off x="2789238" y="197802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3" name="Straight Connector 122">
            <a:extLst>
              <a:ext uri="{FF2B5EF4-FFF2-40B4-BE49-F238E27FC236}">
                <a16:creationId xmlns:a16="http://schemas.microsoft.com/office/drawing/2014/main" id="{20A77BD7-4AC1-0549-987F-D1E3A36B9C78}"/>
              </a:ext>
            </a:extLst>
          </p:cNvPr>
          <p:cNvCxnSpPr>
            <a:cxnSpLocks noChangeShapeType="1"/>
          </p:cNvCxnSpPr>
          <p:nvPr/>
        </p:nvCxnSpPr>
        <p:spPr bwMode="auto">
          <a:xfrm>
            <a:off x="4208463" y="1965325"/>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4" name="Straight Connector 124">
            <a:extLst>
              <a:ext uri="{FF2B5EF4-FFF2-40B4-BE49-F238E27FC236}">
                <a16:creationId xmlns:a16="http://schemas.microsoft.com/office/drawing/2014/main" id="{C330D9C5-3400-6946-A54A-B413920CEA70}"/>
              </a:ext>
            </a:extLst>
          </p:cNvPr>
          <p:cNvCxnSpPr>
            <a:cxnSpLocks noChangeShapeType="1"/>
          </p:cNvCxnSpPr>
          <p:nvPr/>
        </p:nvCxnSpPr>
        <p:spPr bwMode="auto">
          <a:xfrm>
            <a:off x="6340475" y="195897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5" name="Straight Connector 126">
            <a:extLst>
              <a:ext uri="{FF2B5EF4-FFF2-40B4-BE49-F238E27FC236}">
                <a16:creationId xmlns:a16="http://schemas.microsoft.com/office/drawing/2014/main" id="{C6B2DBA7-1F86-1045-948F-83F1D9F8B565}"/>
              </a:ext>
            </a:extLst>
          </p:cNvPr>
          <p:cNvCxnSpPr>
            <a:cxnSpLocks noChangeShapeType="1"/>
          </p:cNvCxnSpPr>
          <p:nvPr/>
        </p:nvCxnSpPr>
        <p:spPr bwMode="auto">
          <a:xfrm>
            <a:off x="8474075" y="196850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6" name="Straight Connector 128">
            <a:extLst>
              <a:ext uri="{FF2B5EF4-FFF2-40B4-BE49-F238E27FC236}">
                <a16:creationId xmlns:a16="http://schemas.microsoft.com/office/drawing/2014/main" id="{0C9FC67B-A2B7-EF44-809B-835F166F3115}"/>
              </a:ext>
            </a:extLst>
          </p:cNvPr>
          <p:cNvCxnSpPr>
            <a:cxnSpLocks noChangeShapeType="1"/>
          </p:cNvCxnSpPr>
          <p:nvPr/>
        </p:nvCxnSpPr>
        <p:spPr bwMode="auto">
          <a:xfrm>
            <a:off x="4940301" y="198913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7" name="Straight Connector 129">
            <a:extLst>
              <a:ext uri="{FF2B5EF4-FFF2-40B4-BE49-F238E27FC236}">
                <a16:creationId xmlns:a16="http://schemas.microsoft.com/office/drawing/2014/main" id="{89DA221D-76DD-C949-AB4F-88F44C49A2EC}"/>
              </a:ext>
            </a:extLst>
          </p:cNvPr>
          <p:cNvCxnSpPr>
            <a:cxnSpLocks noChangeShapeType="1"/>
          </p:cNvCxnSpPr>
          <p:nvPr/>
        </p:nvCxnSpPr>
        <p:spPr bwMode="auto">
          <a:xfrm>
            <a:off x="7072313" y="1981201"/>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5418" name="Straight Connector 130">
            <a:extLst>
              <a:ext uri="{FF2B5EF4-FFF2-40B4-BE49-F238E27FC236}">
                <a16:creationId xmlns:a16="http://schemas.microsoft.com/office/drawing/2014/main" id="{CC3E593E-E63F-7D4B-8AB6-8E7A13456B5F}"/>
              </a:ext>
            </a:extLst>
          </p:cNvPr>
          <p:cNvCxnSpPr>
            <a:cxnSpLocks noChangeShapeType="1"/>
          </p:cNvCxnSpPr>
          <p:nvPr/>
        </p:nvCxnSpPr>
        <p:spPr bwMode="auto">
          <a:xfrm>
            <a:off x="9196388" y="1982788"/>
            <a:ext cx="531812"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5419" name="Group 177">
            <a:extLst>
              <a:ext uri="{FF2B5EF4-FFF2-40B4-BE49-F238E27FC236}">
                <a16:creationId xmlns:a16="http://schemas.microsoft.com/office/drawing/2014/main" id="{1A2E7B89-41C5-BD48-BC69-F37FC7C1D98A}"/>
              </a:ext>
            </a:extLst>
          </p:cNvPr>
          <p:cNvGrpSpPr>
            <a:grpSpLocks/>
          </p:cNvGrpSpPr>
          <p:nvPr/>
        </p:nvGrpSpPr>
        <p:grpSpPr bwMode="auto">
          <a:xfrm>
            <a:off x="1668464" y="4595813"/>
            <a:ext cx="7704137" cy="1458912"/>
            <a:chOff x="540924" y="5341417"/>
            <a:chExt cx="7703792" cy="1459573"/>
          </a:xfrm>
        </p:grpSpPr>
        <p:grpSp>
          <p:nvGrpSpPr>
            <p:cNvPr id="145430" name="Group 178">
              <a:extLst>
                <a:ext uri="{FF2B5EF4-FFF2-40B4-BE49-F238E27FC236}">
                  <a16:creationId xmlns:a16="http://schemas.microsoft.com/office/drawing/2014/main" id="{34A6254F-F3DF-E340-A49E-B7E118320621}"/>
                </a:ext>
              </a:extLst>
            </p:cNvPr>
            <p:cNvGrpSpPr>
              <a:grpSpLocks/>
            </p:cNvGrpSpPr>
            <p:nvPr/>
          </p:nvGrpSpPr>
          <p:grpSpPr bwMode="auto">
            <a:xfrm>
              <a:off x="540924" y="5483399"/>
              <a:ext cx="4186520" cy="369888"/>
              <a:chOff x="459834" y="5636111"/>
              <a:chExt cx="7724364" cy="369888"/>
            </a:xfrm>
          </p:grpSpPr>
          <p:grpSp>
            <p:nvGrpSpPr>
              <p:cNvPr id="145440" name="Group 126">
                <a:extLst>
                  <a:ext uri="{FF2B5EF4-FFF2-40B4-BE49-F238E27FC236}">
                    <a16:creationId xmlns:a16="http://schemas.microsoft.com/office/drawing/2014/main" id="{45A22999-2E7A-8048-AACB-7F9DF193152E}"/>
                  </a:ext>
                </a:extLst>
              </p:cNvPr>
              <p:cNvGrpSpPr>
                <a:grpSpLocks/>
              </p:cNvGrpSpPr>
              <p:nvPr/>
            </p:nvGrpSpPr>
            <p:grpSpPr bwMode="auto">
              <a:xfrm>
                <a:off x="459834" y="5636111"/>
                <a:ext cx="4625562" cy="369888"/>
                <a:chOff x="627033" y="5580840"/>
                <a:chExt cx="6230966" cy="369332"/>
              </a:xfrm>
            </p:grpSpPr>
            <p:sp>
              <p:nvSpPr>
                <p:cNvPr id="145442" name="Freeform 13">
                  <a:extLst>
                    <a:ext uri="{FF2B5EF4-FFF2-40B4-BE49-F238E27FC236}">
                      <a16:creationId xmlns:a16="http://schemas.microsoft.com/office/drawing/2014/main" id="{2B6AB6A1-5353-744F-9C0C-2D8D3B7AE95E}"/>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43" name="TextBox 133">
                  <a:extLst>
                    <a:ext uri="{FF2B5EF4-FFF2-40B4-BE49-F238E27FC236}">
                      <a16:creationId xmlns:a16="http://schemas.microsoft.com/office/drawing/2014/main" id="{7270904C-AE80-134F-8C57-3CE3F75C5BAB}"/>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5441" name="Freeform 13">
                <a:extLst>
                  <a:ext uri="{FF2B5EF4-FFF2-40B4-BE49-F238E27FC236}">
                    <a16:creationId xmlns:a16="http://schemas.microsoft.com/office/drawing/2014/main" id="{D0EA895F-ABB3-884D-B013-F6914C4CDB0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5431" name="Group 126">
              <a:extLst>
                <a:ext uri="{FF2B5EF4-FFF2-40B4-BE49-F238E27FC236}">
                  <a16:creationId xmlns:a16="http://schemas.microsoft.com/office/drawing/2014/main" id="{360C4DA2-C866-EB4E-B947-3F6098AB8964}"/>
                </a:ext>
              </a:extLst>
            </p:cNvPr>
            <p:cNvGrpSpPr>
              <a:grpSpLocks/>
            </p:cNvGrpSpPr>
            <p:nvPr/>
          </p:nvGrpSpPr>
          <p:grpSpPr bwMode="auto">
            <a:xfrm>
              <a:off x="704890" y="6022997"/>
              <a:ext cx="7539826" cy="372353"/>
              <a:chOff x="1875990" y="5646260"/>
              <a:chExt cx="15186603" cy="371794"/>
            </a:xfrm>
          </p:grpSpPr>
          <p:sp>
            <p:nvSpPr>
              <p:cNvPr id="145438" name="Freeform 13">
                <a:extLst>
                  <a:ext uri="{FF2B5EF4-FFF2-40B4-BE49-F238E27FC236}">
                    <a16:creationId xmlns:a16="http://schemas.microsoft.com/office/drawing/2014/main" id="{5255DAC5-BAB5-D94A-A910-505DEEAE649B}"/>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39" name="TextBox 133">
                <a:extLst>
                  <a:ext uri="{FF2B5EF4-FFF2-40B4-BE49-F238E27FC236}">
                    <a16:creationId xmlns:a16="http://schemas.microsoft.com/office/drawing/2014/main" id="{9DA3B5E6-B128-B64B-8244-9C18756BDCAF}"/>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5432" name="Freeform 180">
              <a:extLst>
                <a:ext uri="{FF2B5EF4-FFF2-40B4-BE49-F238E27FC236}">
                  <a16:creationId xmlns:a16="http://schemas.microsoft.com/office/drawing/2014/main" id="{AABFCAE4-2066-5942-98E4-1DA29EC6D059}"/>
                </a:ext>
              </a:extLst>
            </p:cNvPr>
            <p:cNvSpPr>
              <a:spLocks/>
            </p:cNvSpPr>
            <p:nvPr/>
          </p:nvSpPr>
          <p:spPr bwMode="auto">
            <a:xfrm>
              <a:off x="3596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33" name="TextBox 181">
              <a:extLst>
                <a:ext uri="{FF2B5EF4-FFF2-40B4-BE49-F238E27FC236}">
                  <a16:creationId xmlns:a16="http://schemas.microsoft.com/office/drawing/2014/main" id="{836C75D0-4C58-1D4D-B366-B923507464C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5434" name="Straight Arrow Connector 182">
              <a:extLst>
                <a:ext uri="{FF2B5EF4-FFF2-40B4-BE49-F238E27FC236}">
                  <a16:creationId xmlns:a16="http://schemas.microsoft.com/office/drawing/2014/main" id="{9A7168A5-DF42-444E-B541-2E182ABAF8E1}"/>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5435" name="Group 183">
              <a:extLst>
                <a:ext uri="{FF2B5EF4-FFF2-40B4-BE49-F238E27FC236}">
                  <a16:creationId xmlns:a16="http://schemas.microsoft.com/office/drawing/2014/main" id="{F772FCEC-F885-3448-B23B-DDC923DDCEAA}"/>
                </a:ext>
              </a:extLst>
            </p:cNvPr>
            <p:cNvGrpSpPr>
              <a:grpSpLocks/>
            </p:cNvGrpSpPr>
            <p:nvPr/>
          </p:nvGrpSpPr>
          <p:grpSpPr bwMode="auto">
            <a:xfrm>
              <a:off x="4720530" y="5550276"/>
              <a:ext cx="3359528" cy="278849"/>
              <a:chOff x="1985680" y="5694160"/>
              <a:chExt cx="6198518" cy="278849"/>
            </a:xfrm>
          </p:grpSpPr>
          <p:sp>
            <p:nvSpPr>
              <p:cNvPr id="145436" name="Freeform 13">
                <a:extLst>
                  <a:ext uri="{FF2B5EF4-FFF2-40B4-BE49-F238E27FC236}">
                    <a16:creationId xmlns:a16="http://schemas.microsoft.com/office/drawing/2014/main" id="{C4C4A93C-0B65-684A-8590-E4466CA6EEDA}"/>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437" name="Freeform 13">
                <a:extLst>
                  <a:ext uri="{FF2B5EF4-FFF2-40B4-BE49-F238E27FC236}">
                    <a16:creationId xmlns:a16="http://schemas.microsoft.com/office/drawing/2014/main" id="{46FF46CD-48C5-B04D-B480-C39E2426368B}"/>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5420" name="Group 152">
            <a:extLst>
              <a:ext uri="{FF2B5EF4-FFF2-40B4-BE49-F238E27FC236}">
                <a16:creationId xmlns:a16="http://schemas.microsoft.com/office/drawing/2014/main" id="{872D3867-DDFF-334F-9692-166F7DE2D2BA}"/>
              </a:ext>
            </a:extLst>
          </p:cNvPr>
          <p:cNvGrpSpPr>
            <a:grpSpLocks/>
          </p:cNvGrpSpPr>
          <p:nvPr/>
        </p:nvGrpSpPr>
        <p:grpSpPr bwMode="auto">
          <a:xfrm>
            <a:off x="1485901" y="1847851"/>
            <a:ext cx="8583613" cy="493713"/>
            <a:chOff x="571289" y="1847574"/>
            <a:chExt cx="8584276" cy="493509"/>
          </a:xfrm>
        </p:grpSpPr>
        <p:sp>
          <p:nvSpPr>
            <p:cNvPr id="145421" name="TextBox 153">
              <a:extLst>
                <a:ext uri="{FF2B5EF4-FFF2-40B4-BE49-F238E27FC236}">
                  <a16:creationId xmlns:a16="http://schemas.microsoft.com/office/drawing/2014/main" id="{17A6DB63-FDE5-EB40-9ACA-0AA18EF07B1B}"/>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2" name="TextBox 154">
              <a:extLst>
                <a:ext uri="{FF2B5EF4-FFF2-40B4-BE49-F238E27FC236}">
                  <a16:creationId xmlns:a16="http://schemas.microsoft.com/office/drawing/2014/main" id="{7BB496F0-3940-6A45-9E1C-203574943C89}"/>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3" name="TextBox 155">
              <a:extLst>
                <a:ext uri="{FF2B5EF4-FFF2-40B4-BE49-F238E27FC236}">
                  <a16:creationId xmlns:a16="http://schemas.microsoft.com/office/drawing/2014/main" id="{69C7FD1F-2F8D-7442-818A-B3AC13E5B58A}"/>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4" name="TextBox 156">
              <a:extLst>
                <a:ext uri="{FF2B5EF4-FFF2-40B4-BE49-F238E27FC236}">
                  <a16:creationId xmlns:a16="http://schemas.microsoft.com/office/drawing/2014/main" id="{74785E8A-9EFC-CF44-ADCA-426552B8E6D3}"/>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5425" name="TextBox 157">
              <a:extLst>
                <a:ext uri="{FF2B5EF4-FFF2-40B4-BE49-F238E27FC236}">
                  <a16:creationId xmlns:a16="http://schemas.microsoft.com/office/drawing/2014/main" id="{148F8F0E-A771-B843-A278-34656060AEF5}"/>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5426" name="TextBox 158">
              <a:extLst>
                <a:ext uri="{FF2B5EF4-FFF2-40B4-BE49-F238E27FC236}">
                  <a16:creationId xmlns:a16="http://schemas.microsoft.com/office/drawing/2014/main" id="{0864FE9D-73BC-BD43-8A02-C7A8F39A7B5E}"/>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7" name="TextBox 159">
              <a:extLst>
                <a:ext uri="{FF2B5EF4-FFF2-40B4-BE49-F238E27FC236}">
                  <a16:creationId xmlns:a16="http://schemas.microsoft.com/office/drawing/2014/main" id="{EBC61160-9423-B446-8C71-61D0F0DAC320}"/>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5428" name="TextBox 160">
              <a:extLst>
                <a:ext uri="{FF2B5EF4-FFF2-40B4-BE49-F238E27FC236}">
                  <a16:creationId xmlns:a16="http://schemas.microsoft.com/office/drawing/2014/main" id="{54B6EDA5-87D8-6047-99E9-7F2DB8565987}"/>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5429" name="TextBox 161">
              <a:extLst>
                <a:ext uri="{FF2B5EF4-FFF2-40B4-BE49-F238E27FC236}">
                  <a16:creationId xmlns:a16="http://schemas.microsoft.com/office/drawing/2014/main" id="{006B7C1C-F57D-774E-AA9A-BC2AD98F5916}"/>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Title 1">
            <a:extLst>
              <a:ext uri="{FF2B5EF4-FFF2-40B4-BE49-F238E27FC236}">
                <a16:creationId xmlns:a16="http://schemas.microsoft.com/office/drawing/2014/main" id="{E9CECFA7-C4AB-324F-8DA8-C3646103A3DB}"/>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6434" name="Group 344">
            <a:extLst>
              <a:ext uri="{FF2B5EF4-FFF2-40B4-BE49-F238E27FC236}">
                <a16:creationId xmlns:a16="http://schemas.microsoft.com/office/drawing/2014/main" id="{4F8C4A13-94B8-6E48-B87D-4EE99CF09C83}"/>
              </a:ext>
            </a:extLst>
          </p:cNvPr>
          <p:cNvGrpSpPr>
            <a:grpSpLocks/>
          </p:cNvGrpSpPr>
          <p:nvPr/>
        </p:nvGrpSpPr>
        <p:grpSpPr bwMode="auto">
          <a:xfrm>
            <a:off x="1120775" y="1752601"/>
            <a:ext cx="8853488" cy="1787525"/>
            <a:chOff x="205979" y="1421927"/>
            <a:chExt cx="8853547" cy="1786829"/>
          </a:xfrm>
        </p:grpSpPr>
        <p:sp>
          <p:nvSpPr>
            <p:cNvPr id="146468" name="Line 14">
              <a:extLst>
                <a:ext uri="{FF2B5EF4-FFF2-40B4-BE49-F238E27FC236}">
                  <a16:creationId xmlns:a16="http://schemas.microsoft.com/office/drawing/2014/main" id="{90D5DC38-2351-6048-9280-BE4FE6891222}"/>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6469" name="Group 346">
              <a:extLst>
                <a:ext uri="{FF2B5EF4-FFF2-40B4-BE49-F238E27FC236}">
                  <a16:creationId xmlns:a16="http://schemas.microsoft.com/office/drawing/2014/main" id="{E6869AB3-7585-2047-9AC0-C16D923BD380}"/>
                </a:ext>
              </a:extLst>
            </p:cNvPr>
            <p:cNvGrpSpPr>
              <a:grpSpLocks/>
            </p:cNvGrpSpPr>
            <p:nvPr/>
          </p:nvGrpSpPr>
          <p:grpSpPr bwMode="auto">
            <a:xfrm>
              <a:off x="665216" y="1428587"/>
              <a:ext cx="2636625" cy="1236717"/>
              <a:chOff x="207935" y="1428587"/>
              <a:chExt cx="2636625" cy="1236717"/>
            </a:xfrm>
          </p:grpSpPr>
          <p:sp>
            <p:nvSpPr>
              <p:cNvPr id="146559" name="Line 14">
                <a:extLst>
                  <a:ext uri="{FF2B5EF4-FFF2-40B4-BE49-F238E27FC236}">
                    <a16:creationId xmlns:a16="http://schemas.microsoft.com/office/drawing/2014/main" id="{82C18CAD-EAEA-A944-98B0-D1091A845181}"/>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60" name="Line 15">
                <a:extLst>
                  <a:ext uri="{FF2B5EF4-FFF2-40B4-BE49-F238E27FC236}">
                    <a16:creationId xmlns:a16="http://schemas.microsoft.com/office/drawing/2014/main" id="{14FA64AD-491E-9940-AA21-6A0970F84E24}"/>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61" name="Rectangle 5">
                <a:extLst>
                  <a:ext uri="{FF2B5EF4-FFF2-40B4-BE49-F238E27FC236}">
                    <a16:creationId xmlns:a16="http://schemas.microsoft.com/office/drawing/2014/main" id="{E82CBD9C-4784-8046-8C60-B476BD685234}"/>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62" name="Rectangle 6">
                <a:extLst>
                  <a:ext uri="{FF2B5EF4-FFF2-40B4-BE49-F238E27FC236}">
                    <a16:creationId xmlns:a16="http://schemas.microsoft.com/office/drawing/2014/main" id="{4FA141EA-8519-7245-B6CC-51724F8301A4}"/>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63" name="Rectangle 7">
                <a:extLst>
                  <a:ext uri="{FF2B5EF4-FFF2-40B4-BE49-F238E27FC236}">
                    <a16:creationId xmlns:a16="http://schemas.microsoft.com/office/drawing/2014/main" id="{8DDF6DC6-59D0-8B42-A42A-4DB5B2B8DEE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64" name="Line 8">
                <a:extLst>
                  <a:ext uri="{FF2B5EF4-FFF2-40B4-BE49-F238E27FC236}">
                    <a16:creationId xmlns:a16="http://schemas.microsoft.com/office/drawing/2014/main" id="{3E5F3457-58A1-5847-81F5-3B26AE14025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65" name="Freeform 9">
                <a:extLst>
                  <a:ext uri="{FF2B5EF4-FFF2-40B4-BE49-F238E27FC236}">
                    <a16:creationId xmlns:a16="http://schemas.microsoft.com/office/drawing/2014/main" id="{FDE3B1E7-A2DE-0B43-8196-BCAA22C1ADEC}"/>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566" name="Line 11">
                <a:extLst>
                  <a:ext uri="{FF2B5EF4-FFF2-40B4-BE49-F238E27FC236}">
                    <a16:creationId xmlns:a16="http://schemas.microsoft.com/office/drawing/2014/main" id="{65DAD66B-72AE-5645-946A-81BCCCFED24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67" name="Rectangle 17">
                <a:extLst>
                  <a:ext uri="{FF2B5EF4-FFF2-40B4-BE49-F238E27FC236}">
                    <a16:creationId xmlns:a16="http://schemas.microsoft.com/office/drawing/2014/main" id="{EBF24F52-8597-404D-8F7A-354252BB617A}"/>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68" name="Rectangle 18">
                <a:extLst>
                  <a:ext uri="{FF2B5EF4-FFF2-40B4-BE49-F238E27FC236}">
                    <a16:creationId xmlns:a16="http://schemas.microsoft.com/office/drawing/2014/main" id="{F74EA0DF-510C-4346-B4F7-D852BA6383EC}"/>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6569" name="Rectangle 19">
                <a:extLst>
                  <a:ext uri="{FF2B5EF4-FFF2-40B4-BE49-F238E27FC236}">
                    <a16:creationId xmlns:a16="http://schemas.microsoft.com/office/drawing/2014/main" id="{B30B4BD9-EC07-9649-BB64-AF14BEB243D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6570" name="Group 1">
                <a:extLst>
                  <a:ext uri="{FF2B5EF4-FFF2-40B4-BE49-F238E27FC236}">
                    <a16:creationId xmlns:a16="http://schemas.microsoft.com/office/drawing/2014/main" id="{46A57564-8369-844E-9A52-8FD4A8FF52A6}"/>
                  </a:ext>
                </a:extLst>
              </p:cNvPr>
              <p:cNvGrpSpPr>
                <a:grpSpLocks/>
              </p:cNvGrpSpPr>
              <p:nvPr/>
            </p:nvGrpSpPr>
            <p:grpSpPr bwMode="auto">
              <a:xfrm>
                <a:off x="316975" y="2208007"/>
                <a:ext cx="305262" cy="215063"/>
                <a:chOff x="990600" y="5638800"/>
                <a:chExt cx="376238" cy="265113"/>
              </a:xfrm>
            </p:grpSpPr>
            <p:sp>
              <p:nvSpPr>
                <p:cNvPr id="146580" name="Freeform 26">
                  <a:extLst>
                    <a:ext uri="{FF2B5EF4-FFF2-40B4-BE49-F238E27FC236}">
                      <a16:creationId xmlns:a16="http://schemas.microsoft.com/office/drawing/2014/main" id="{42C80B7C-C736-ED43-A240-49186782A9BD}"/>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6581" name="Freeform 28">
                  <a:extLst>
                    <a:ext uri="{FF2B5EF4-FFF2-40B4-BE49-F238E27FC236}">
                      <a16:creationId xmlns:a16="http://schemas.microsoft.com/office/drawing/2014/main" id="{FBE9D7D5-1D5C-BB45-A492-BBC28714E5A6}"/>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6571" name="Rectangle 29">
                <a:extLst>
                  <a:ext uri="{FF2B5EF4-FFF2-40B4-BE49-F238E27FC236}">
                    <a16:creationId xmlns:a16="http://schemas.microsoft.com/office/drawing/2014/main" id="{8FBC4A57-6270-9448-AA15-E8628E571C3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72" name="Rectangle 67">
                <a:extLst>
                  <a:ext uri="{FF2B5EF4-FFF2-40B4-BE49-F238E27FC236}">
                    <a16:creationId xmlns:a16="http://schemas.microsoft.com/office/drawing/2014/main" id="{747A637C-07E1-F343-B060-A2CF55D7A220}"/>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6573" name="Oval 68">
                <a:extLst>
                  <a:ext uri="{FF2B5EF4-FFF2-40B4-BE49-F238E27FC236}">
                    <a16:creationId xmlns:a16="http://schemas.microsoft.com/office/drawing/2014/main" id="{48977B06-53CF-3D43-BB53-46A2799308B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74" name="Line 11">
                <a:extLst>
                  <a:ext uri="{FF2B5EF4-FFF2-40B4-BE49-F238E27FC236}">
                    <a16:creationId xmlns:a16="http://schemas.microsoft.com/office/drawing/2014/main" id="{31BB1EE7-0F94-4447-9B2D-378458BED070}"/>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5" name="Rectangle 6">
                <a:extLst>
                  <a:ext uri="{FF2B5EF4-FFF2-40B4-BE49-F238E27FC236}">
                    <a16:creationId xmlns:a16="http://schemas.microsoft.com/office/drawing/2014/main" id="{B0348D9B-E301-4E4A-9825-53FDD5144B12}"/>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76" name="Rectangle 7">
                <a:extLst>
                  <a:ext uri="{FF2B5EF4-FFF2-40B4-BE49-F238E27FC236}">
                    <a16:creationId xmlns:a16="http://schemas.microsoft.com/office/drawing/2014/main" id="{176A8507-3A62-F940-8F80-E88447132DDA}"/>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77" name="Line 8">
                <a:extLst>
                  <a:ext uri="{FF2B5EF4-FFF2-40B4-BE49-F238E27FC236}">
                    <a16:creationId xmlns:a16="http://schemas.microsoft.com/office/drawing/2014/main" id="{F95E66C9-FB16-DB4C-9944-9C4640CF0B09}"/>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8" name="Rectangle 17">
                <a:extLst>
                  <a:ext uri="{FF2B5EF4-FFF2-40B4-BE49-F238E27FC236}">
                    <a16:creationId xmlns:a16="http://schemas.microsoft.com/office/drawing/2014/main" id="{D26F26AE-E540-0440-B604-22C54FC51AAC}"/>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79" name="Rectangle 67">
                <a:extLst>
                  <a:ext uri="{FF2B5EF4-FFF2-40B4-BE49-F238E27FC236}">
                    <a16:creationId xmlns:a16="http://schemas.microsoft.com/office/drawing/2014/main" id="{8F3644E3-E21A-6F47-9A7B-B626E7CD66A8}"/>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6470" name="Group 347">
              <a:extLst>
                <a:ext uri="{FF2B5EF4-FFF2-40B4-BE49-F238E27FC236}">
                  <a16:creationId xmlns:a16="http://schemas.microsoft.com/office/drawing/2014/main" id="{7F214C50-5E06-5541-95E1-20C70E47108A}"/>
                </a:ext>
              </a:extLst>
            </p:cNvPr>
            <p:cNvGrpSpPr>
              <a:grpSpLocks/>
            </p:cNvGrpSpPr>
            <p:nvPr/>
          </p:nvGrpSpPr>
          <p:grpSpPr bwMode="auto">
            <a:xfrm>
              <a:off x="2675436" y="1430283"/>
              <a:ext cx="2766082" cy="1778473"/>
              <a:chOff x="2522955" y="1430283"/>
              <a:chExt cx="2766082" cy="1778473"/>
            </a:xfrm>
          </p:grpSpPr>
          <p:sp>
            <p:nvSpPr>
              <p:cNvPr id="146532" name="Freeform 32">
                <a:extLst>
                  <a:ext uri="{FF2B5EF4-FFF2-40B4-BE49-F238E27FC236}">
                    <a16:creationId xmlns:a16="http://schemas.microsoft.com/office/drawing/2014/main" id="{FBEF9FFE-698C-D44E-9D0C-85FA08359F64}"/>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6533" name="Group 410">
                <a:extLst>
                  <a:ext uri="{FF2B5EF4-FFF2-40B4-BE49-F238E27FC236}">
                    <a16:creationId xmlns:a16="http://schemas.microsoft.com/office/drawing/2014/main" id="{3DDDED91-D502-7641-9BB4-3520093C7546}"/>
                  </a:ext>
                </a:extLst>
              </p:cNvPr>
              <p:cNvGrpSpPr>
                <a:grpSpLocks/>
              </p:cNvGrpSpPr>
              <p:nvPr/>
            </p:nvGrpSpPr>
            <p:grpSpPr bwMode="auto">
              <a:xfrm>
                <a:off x="2545121" y="1430283"/>
                <a:ext cx="2743916" cy="1236717"/>
                <a:chOff x="89349" y="1428587"/>
                <a:chExt cx="2743916" cy="1236717"/>
              </a:xfrm>
            </p:grpSpPr>
            <p:sp>
              <p:nvSpPr>
                <p:cNvPr id="146535" name="Line 14">
                  <a:extLst>
                    <a:ext uri="{FF2B5EF4-FFF2-40B4-BE49-F238E27FC236}">
                      <a16:creationId xmlns:a16="http://schemas.microsoft.com/office/drawing/2014/main" id="{5F2E50BA-B9EB-2848-B2BD-980890C40A5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36" name="Line 15">
                  <a:extLst>
                    <a:ext uri="{FF2B5EF4-FFF2-40B4-BE49-F238E27FC236}">
                      <a16:creationId xmlns:a16="http://schemas.microsoft.com/office/drawing/2014/main" id="{189CFA31-8296-E945-8160-28E0156CFDBD}"/>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37" name="Line 11">
                  <a:extLst>
                    <a:ext uri="{FF2B5EF4-FFF2-40B4-BE49-F238E27FC236}">
                      <a16:creationId xmlns:a16="http://schemas.microsoft.com/office/drawing/2014/main" id="{7077655A-A055-2745-BFB9-5554B5AC4E76}"/>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38" name="Rectangle 5">
                  <a:extLst>
                    <a:ext uri="{FF2B5EF4-FFF2-40B4-BE49-F238E27FC236}">
                      <a16:creationId xmlns:a16="http://schemas.microsoft.com/office/drawing/2014/main" id="{969DD17B-DF7D-C144-BA95-B6AA210AF9A9}"/>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39" name="Rectangle 6">
                  <a:extLst>
                    <a:ext uri="{FF2B5EF4-FFF2-40B4-BE49-F238E27FC236}">
                      <a16:creationId xmlns:a16="http://schemas.microsoft.com/office/drawing/2014/main" id="{D0CCF0DB-1DBF-7D46-8673-4AB31473FD7C}"/>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40" name="Rectangle 7">
                  <a:extLst>
                    <a:ext uri="{FF2B5EF4-FFF2-40B4-BE49-F238E27FC236}">
                      <a16:creationId xmlns:a16="http://schemas.microsoft.com/office/drawing/2014/main" id="{7D1BBAB8-A8B9-1A40-8C0F-DBFDE88CB95F}"/>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41" name="Line 8">
                  <a:extLst>
                    <a:ext uri="{FF2B5EF4-FFF2-40B4-BE49-F238E27FC236}">
                      <a16:creationId xmlns:a16="http://schemas.microsoft.com/office/drawing/2014/main" id="{DB4613BD-99F8-9E49-AD5C-73612B78BA14}"/>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42" name="Freeform 9">
                  <a:extLst>
                    <a:ext uri="{FF2B5EF4-FFF2-40B4-BE49-F238E27FC236}">
                      <a16:creationId xmlns:a16="http://schemas.microsoft.com/office/drawing/2014/main" id="{4E947D64-D924-8D4E-B979-3D3FCE1FBC2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543" name="Line 11">
                  <a:extLst>
                    <a:ext uri="{FF2B5EF4-FFF2-40B4-BE49-F238E27FC236}">
                      <a16:creationId xmlns:a16="http://schemas.microsoft.com/office/drawing/2014/main" id="{A9604DF0-DDFB-934B-97FB-280DBAE35194}"/>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44" name="Rectangle 17">
                  <a:extLst>
                    <a:ext uri="{FF2B5EF4-FFF2-40B4-BE49-F238E27FC236}">
                      <a16:creationId xmlns:a16="http://schemas.microsoft.com/office/drawing/2014/main" id="{1CD6C7F6-6111-9544-AC86-77604BB91F1F}"/>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45" name="Rectangle 18">
                  <a:extLst>
                    <a:ext uri="{FF2B5EF4-FFF2-40B4-BE49-F238E27FC236}">
                      <a16:creationId xmlns:a16="http://schemas.microsoft.com/office/drawing/2014/main" id="{4C540A17-0696-F048-A07C-6F7803F811C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6546" name="Rectangle 19">
                  <a:extLst>
                    <a:ext uri="{FF2B5EF4-FFF2-40B4-BE49-F238E27FC236}">
                      <a16:creationId xmlns:a16="http://schemas.microsoft.com/office/drawing/2014/main" id="{551FF578-B4BA-064A-A23C-29B23A737F99}"/>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6547" name="Group 1">
                  <a:extLst>
                    <a:ext uri="{FF2B5EF4-FFF2-40B4-BE49-F238E27FC236}">
                      <a16:creationId xmlns:a16="http://schemas.microsoft.com/office/drawing/2014/main" id="{37418094-7560-7148-B08B-BA75EECE0E92}"/>
                    </a:ext>
                  </a:extLst>
                </p:cNvPr>
                <p:cNvGrpSpPr>
                  <a:grpSpLocks/>
                </p:cNvGrpSpPr>
                <p:nvPr/>
              </p:nvGrpSpPr>
              <p:grpSpPr bwMode="auto">
                <a:xfrm>
                  <a:off x="316975" y="2208007"/>
                  <a:ext cx="305262" cy="215063"/>
                  <a:chOff x="990600" y="5638800"/>
                  <a:chExt cx="376238" cy="265113"/>
                </a:xfrm>
              </p:grpSpPr>
              <p:sp>
                <p:nvSpPr>
                  <p:cNvPr id="146557" name="Freeform 26">
                    <a:extLst>
                      <a:ext uri="{FF2B5EF4-FFF2-40B4-BE49-F238E27FC236}">
                        <a16:creationId xmlns:a16="http://schemas.microsoft.com/office/drawing/2014/main" id="{764A96FC-24B8-E649-B6B7-32B2476ED14A}"/>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6558" name="Freeform 28">
                    <a:extLst>
                      <a:ext uri="{FF2B5EF4-FFF2-40B4-BE49-F238E27FC236}">
                        <a16:creationId xmlns:a16="http://schemas.microsoft.com/office/drawing/2014/main" id="{A0544C71-4B9B-3145-AC3E-AC522F15AAF3}"/>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6548" name="Rectangle 29">
                  <a:extLst>
                    <a:ext uri="{FF2B5EF4-FFF2-40B4-BE49-F238E27FC236}">
                      <a16:creationId xmlns:a16="http://schemas.microsoft.com/office/drawing/2014/main" id="{D684B3C0-E0A8-2B43-A205-9DEBB52AE0F5}"/>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49" name="Rectangle 67">
                  <a:extLst>
                    <a:ext uri="{FF2B5EF4-FFF2-40B4-BE49-F238E27FC236}">
                      <a16:creationId xmlns:a16="http://schemas.microsoft.com/office/drawing/2014/main" id="{4E53F333-B555-2C4E-B2D0-C33A34BC8D33}"/>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6550" name="Oval 68">
                  <a:extLst>
                    <a:ext uri="{FF2B5EF4-FFF2-40B4-BE49-F238E27FC236}">
                      <a16:creationId xmlns:a16="http://schemas.microsoft.com/office/drawing/2014/main" id="{BCB398AD-18CE-D646-B72E-5F6732635A21}"/>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51" name="Line 11">
                  <a:extLst>
                    <a:ext uri="{FF2B5EF4-FFF2-40B4-BE49-F238E27FC236}">
                      <a16:creationId xmlns:a16="http://schemas.microsoft.com/office/drawing/2014/main" id="{E4281505-CF80-164C-A75B-58F3E14F26D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52" name="Rectangle 6">
                  <a:extLst>
                    <a:ext uri="{FF2B5EF4-FFF2-40B4-BE49-F238E27FC236}">
                      <a16:creationId xmlns:a16="http://schemas.microsoft.com/office/drawing/2014/main" id="{78BF9D01-BA68-2141-AE02-5BE93C4B0D03}"/>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53" name="Rectangle 7">
                  <a:extLst>
                    <a:ext uri="{FF2B5EF4-FFF2-40B4-BE49-F238E27FC236}">
                      <a16:creationId xmlns:a16="http://schemas.microsoft.com/office/drawing/2014/main" id="{4A37C89B-3CC7-1B43-B11F-186588335D43}"/>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54" name="Line 8">
                  <a:extLst>
                    <a:ext uri="{FF2B5EF4-FFF2-40B4-BE49-F238E27FC236}">
                      <a16:creationId xmlns:a16="http://schemas.microsoft.com/office/drawing/2014/main" id="{8AD1F94D-94FD-C248-9427-2D164500EEFE}"/>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55" name="Rectangle 17">
                  <a:extLst>
                    <a:ext uri="{FF2B5EF4-FFF2-40B4-BE49-F238E27FC236}">
                      <a16:creationId xmlns:a16="http://schemas.microsoft.com/office/drawing/2014/main" id="{96BCC8EA-E69B-514D-8391-E9A7BDCC38AD}"/>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56" name="Rectangle 67">
                  <a:extLst>
                    <a:ext uri="{FF2B5EF4-FFF2-40B4-BE49-F238E27FC236}">
                      <a16:creationId xmlns:a16="http://schemas.microsoft.com/office/drawing/2014/main" id="{A3A41ACD-A79A-4A40-AD47-39000FB98C46}"/>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6534" name="Oval 68">
                <a:extLst>
                  <a:ext uri="{FF2B5EF4-FFF2-40B4-BE49-F238E27FC236}">
                    <a16:creationId xmlns:a16="http://schemas.microsoft.com/office/drawing/2014/main" id="{C33627E2-9373-BD44-AD9D-40F9291D5B0E}"/>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6471" name="Group 348">
              <a:extLst>
                <a:ext uri="{FF2B5EF4-FFF2-40B4-BE49-F238E27FC236}">
                  <a16:creationId xmlns:a16="http://schemas.microsoft.com/office/drawing/2014/main" id="{ED126723-94E3-4948-BD50-55D99F62F177}"/>
                </a:ext>
              </a:extLst>
            </p:cNvPr>
            <p:cNvGrpSpPr>
              <a:grpSpLocks/>
            </p:cNvGrpSpPr>
            <p:nvPr/>
          </p:nvGrpSpPr>
          <p:grpSpPr bwMode="auto">
            <a:xfrm>
              <a:off x="4800681" y="1421927"/>
              <a:ext cx="2817639" cy="1778473"/>
              <a:chOff x="2522955" y="1430283"/>
              <a:chExt cx="2817639" cy="1778473"/>
            </a:xfrm>
          </p:grpSpPr>
          <p:sp>
            <p:nvSpPr>
              <p:cNvPr id="146505" name="Freeform 32">
                <a:extLst>
                  <a:ext uri="{FF2B5EF4-FFF2-40B4-BE49-F238E27FC236}">
                    <a16:creationId xmlns:a16="http://schemas.microsoft.com/office/drawing/2014/main" id="{0F93C7BE-F818-8E42-AA02-CAA07D4D38C8}"/>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6506" name="Group 383">
                <a:extLst>
                  <a:ext uri="{FF2B5EF4-FFF2-40B4-BE49-F238E27FC236}">
                    <a16:creationId xmlns:a16="http://schemas.microsoft.com/office/drawing/2014/main" id="{005BCE78-C0CE-054A-90F1-45A78E5DA15B}"/>
                  </a:ext>
                </a:extLst>
              </p:cNvPr>
              <p:cNvGrpSpPr>
                <a:grpSpLocks/>
              </p:cNvGrpSpPr>
              <p:nvPr/>
            </p:nvGrpSpPr>
            <p:grpSpPr bwMode="auto">
              <a:xfrm>
                <a:off x="2545121" y="1430283"/>
                <a:ext cx="2795473" cy="1236717"/>
                <a:chOff x="89349" y="1428587"/>
                <a:chExt cx="2795473" cy="1236717"/>
              </a:xfrm>
            </p:grpSpPr>
            <p:sp>
              <p:nvSpPr>
                <p:cNvPr id="146508" name="Line 14">
                  <a:extLst>
                    <a:ext uri="{FF2B5EF4-FFF2-40B4-BE49-F238E27FC236}">
                      <a16:creationId xmlns:a16="http://schemas.microsoft.com/office/drawing/2014/main" id="{8C957F0B-5166-084A-9AAD-366D25FAE6E7}"/>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09" name="Line 15">
                  <a:extLst>
                    <a:ext uri="{FF2B5EF4-FFF2-40B4-BE49-F238E27FC236}">
                      <a16:creationId xmlns:a16="http://schemas.microsoft.com/office/drawing/2014/main" id="{A4EFA391-ABB3-8144-A13E-F1C2FE29CE01}"/>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0" name="Line 11">
                  <a:extLst>
                    <a:ext uri="{FF2B5EF4-FFF2-40B4-BE49-F238E27FC236}">
                      <a16:creationId xmlns:a16="http://schemas.microsoft.com/office/drawing/2014/main" id="{D849A341-6A02-0B49-B383-6A78604F61EE}"/>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1" name="Rectangle 5">
                  <a:extLst>
                    <a:ext uri="{FF2B5EF4-FFF2-40B4-BE49-F238E27FC236}">
                      <a16:creationId xmlns:a16="http://schemas.microsoft.com/office/drawing/2014/main" id="{CBA27FED-9A9F-684B-B703-B43E106185F6}"/>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12" name="Rectangle 6">
                  <a:extLst>
                    <a:ext uri="{FF2B5EF4-FFF2-40B4-BE49-F238E27FC236}">
                      <a16:creationId xmlns:a16="http://schemas.microsoft.com/office/drawing/2014/main" id="{4EE32272-0DAF-F941-97B6-E4000D28EDA1}"/>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13" name="Rectangle 7">
                  <a:extLst>
                    <a:ext uri="{FF2B5EF4-FFF2-40B4-BE49-F238E27FC236}">
                      <a16:creationId xmlns:a16="http://schemas.microsoft.com/office/drawing/2014/main" id="{FF8AC53D-97CB-324D-9DD3-B942C0CE90E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14" name="Line 8">
                  <a:extLst>
                    <a:ext uri="{FF2B5EF4-FFF2-40B4-BE49-F238E27FC236}">
                      <a16:creationId xmlns:a16="http://schemas.microsoft.com/office/drawing/2014/main" id="{3580B2B9-7F28-6F40-857C-0406FD68B6CA}"/>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5" name="Freeform 9">
                  <a:extLst>
                    <a:ext uri="{FF2B5EF4-FFF2-40B4-BE49-F238E27FC236}">
                      <a16:creationId xmlns:a16="http://schemas.microsoft.com/office/drawing/2014/main" id="{68F79D19-5912-4B42-AE5F-AA2E67DC5643}"/>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516" name="Line 11">
                  <a:extLst>
                    <a:ext uri="{FF2B5EF4-FFF2-40B4-BE49-F238E27FC236}">
                      <a16:creationId xmlns:a16="http://schemas.microsoft.com/office/drawing/2014/main" id="{39F5351A-1FC7-7041-BEF3-445F97DF336E}"/>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7" name="Rectangle 17">
                  <a:extLst>
                    <a:ext uri="{FF2B5EF4-FFF2-40B4-BE49-F238E27FC236}">
                      <a16:creationId xmlns:a16="http://schemas.microsoft.com/office/drawing/2014/main" id="{1E0F6456-58AF-F742-B80C-4674E4EDCF69}"/>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18" name="Rectangle 18">
                  <a:extLst>
                    <a:ext uri="{FF2B5EF4-FFF2-40B4-BE49-F238E27FC236}">
                      <a16:creationId xmlns:a16="http://schemas.microsoft.com/office/drawing/2014/main" id="{3DCC36FB-7C21-544E-A61B-75C9DE1314B9}"/>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6519" name="Rectangle 19">
                  <a:extLst>
                    <a:ext uri="{FF2B5EF4-FFF2-40B4-BE49-F238E27FC236}">
                      <a16:creationId xmlns:a16="http://schemas.microsoft.com/office/drawing/2014/main" id="{DF8CC31D-98B0-634B-96A5-D4292786926D}"/>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6520" name="Group 1">
                  <a:extLst>
                    <a:ext uri="{FF2B5EF4-FFF2-40B4-BE49-F238E27FC236}">
                      <a16:creationId xmlns:a16="http://schemas.microsoft.com/office/drawing/2014/main" id="{BF5FEB86-8FC9-844C-A708-DC95095F397C}"/>
                    </a:ext>
                  </a:extLst>
                </p:cNvPr>
                <p:cNvGrpSpPr>
                  <a:grpSpLocks/>
                </p:cNvGrpSpPr>
                <p:nvPr/>
              </p:nvGrpSpPr>
              <p:grpSpPr bwMode="auto">
                <a:xfrm>
                  <a:off x="316975" y="2208007"/>
                  <a:ext cx="305262" cy="215063"/>
                  <a:chOff x="990600" y="5638800"/>
                  <a:chExt cx="376238" cy="265113"/>
                </a:xfrm>
              </p:grpSpPr>
              <p:sp>
                <p:nvSpPr>
                  <p:cNvPr id="146530" name="Freeform 26">
                    <a:extLst>
                      <a:ext uri="{FF2B5EF4-FFF2-40B4-BE49-F238E27FC236}">
                        <a16:creationId xmlns:a16="http://schemas.microsoft.com/office/drawing/2014/main" id="{9C2ABB5D-27EE-2C41-BFE9-46B78D047388}"/>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6531" name="Freeform 28">
                    <a:extLst>
                      <a:ext uri="{FF2B5EF4-FFF2-40B4-BE49-F238E27FC236}">
                        <a16:creationId xmlns:a16="http://schemas.microsoft.com/office/drawing/2014/main" id="{DCA465EB-A711-3740-8A35-CBB59416F61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6521" name="Rectangle 29">
                  <a:extLst>
                    <a:ext uri="{FF2B5EF4-FFF2-40B4-BE49-F238E27FC236}">
                      <a16:creationId xmlns:a16="http://schemas.microsoft.com/office/drawing/2014/main" id="{9776D16C-3B55-CB41-8672-714829081786}"/>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22" name="Rectangle 67">
                  <a:extLst>
                    <a:ext uri="{FF2B5EF4-FFF2-40B4-BE49-F238E27FC236}">
                      <a16:creationId xmlns:a16="http://schemas.microsoft.com/office/drawing/2014/main" id="{80B0363D-1E6F-D840-BC59-7759A09E7FFD}"/>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6523" name="Oval 68">
                  <a:extLst>
                    <a:ext uri="{FF2B5EF4-FFF2-40B4-BE49-F238E27FC236}">
                      <a16:creationId xmlns:a16="http://schemas.microsoft.com/office/drawing/2014/main" id="{C1AD4D51-C887-704F-9314-82AB9D56C154}"/>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524" name="Line 11">
                  <a:extLst>
                    <a:ext uri="{FF2B5EF4-FFF2-40B4-BE49-F238E27FC236}">
                      <a16:creationId xmlns:a16="http://schemas.microsoft.com/office/drawing/2014/main" id="{9F93DD05-FCF7-E148-A144-AAF96739C77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25" name="Rectangle 6">
                  <a:extLst>
                    <a:ext uri="{FF2B5EF4-FFF2-40B4-BE49-F238E27FC236}">
                      <a16:creationId xmlns:a16="http://schemas.microsoft.com/office/drawing/2014/main" id="{A5679382-789A-454B-B59D-5AAE94AFE2D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26" name="Rectangle 7">
                  <a:extLst>
                    <a:ext uri="{FF2B5EF4-FFF2-40B4-BE49-F238E27FC236}">
                      <a16:creationId xmlns:a16="http://schemas.microsoft.com/office/drawing/2014/main" id="{DF8A1604-E96D-5D45-B160-AE970572251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27" name="Line 8">
                  <a:extLst>
                    <a:ext uri="{FF2B5EF4-FFF2-40B4-BE49-F238E27FC236}">
                      <a16:creationId xmlns:a16="http://schemas.microsoft.com/office/drawing/2014/main" id="{6CB9DAF4-F316-954F-85E6-D314ECF937F4}"/>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28" name="Rectangle 17">
                  <a:extLst>
                    <a:ext uri="{FF2B5EF4-FFF2-40B4-BE49-F238E27FC236}">
                      <a16:creationId xmlns:a16="http://schemas.microsoft.com/office/drawing/2014/main" id="{02C191BA-CAC5-D14E-B6A9-5F8AF378125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29" name="Rectangle 67">
                  <a:extLst>
                    <a:ext uri="{FF2B5EF4-FFF2-40B4-BE49-F238E27FC236}">
                      <a16:creationId xmlns:a16="http://schemas.microsoft.com/office/drawing/2014/main" id="{C2F57B61-AFDD-F949-A478-4B8AE87A7669}"/>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6507" name="Oval 68">
                <a:extLst>
                  <a:ext uri="{FF2B5EF4-FFF2-40B4-BE49-F238E27FC236}">
                    <a16:creationId xmlns:a16="http://schemas.microsoft.com/office/drawing/2014/main" id="{C7714F7E-13BD-2A45-A849-1AB0964DA621}"/>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6472" name="Group 349">
              <a:extLst>
                <a:ext uri="{FF2B5EF4-FFF2-40B4-BE49-F238E27FC236}">
                  <a16:creationId xmlns:a16="http://schemas.microsoft.com/office/drawing/2014/main" id="{613D709C-3F52-2C49-ADD7-8D4E7D1511AB}"/>
                </a:ext>
              </a:extLst>
            </p:cNvPr>
            <p:cNvGrpSpPr>
              <a:grpSpLocks/>
            </p:cNvGrpSpPr>
            <p:nvPr/>
          </p:nvGrpSpPr>
          <p:grpSpPr bwMode="auto">
            <a:xfrm>
              <a:off x="6956447" y="1421927"/>
              <a:ext cx="2103079" cy="1770116"/>
              <a:chOff x="2545121" y="1430283"/>
              <a:chExt cx="2103079" cy="1770116"/>
            </a:xfrm>
          </p:grpSpPr>
          <p:sp>
            <p:nvSpPr>
              <p:cNvPr id="146479" name="Freeform 32">
                <a:extLst>
                  <a:ext uri="{FF2B5EF4-FFF2-40B4-BE49-F238E27FC236}">
                    <a16:creationId xmlns:a16="http://schemas.microsoft.com/office/drawing/2014/main" id="{384E679E-D202-7C44-B659-F21A222E8C19}"/>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6480" name="Group 357">
                <a:extLst>
                  <a:ext uri="{FF2B5EF4-FFF2-40B4-BE49-F238E27FC236}">
                    <a16:creationId xmlns:a16="http://schemas.microsoft.com/office/drawing/2014/main" id="{B687E78C-4437-4744-B9C2-59B8A6AB8266}"/>
                  </a:ext>
                </a:extLst>
              </p:cNvPr>
              <p:cNvGrpSpPr>
                <a:grpSpLocks/>
              </p:cNvGrpSpPr>
              <p:nvPr/>
            </p:nvGrpSpPr>
            <p:grpSpPr bwMode="auto">
              <a:xfrm>
                <a:off x="2545121" y="1430283"/>
                <a:ext cx="2103079" cy="1236717"/>
                <a:chOff x="89349" y="1428587"/>
                <a:chExt cx="2103079" cy="1236717"/>
              </a:xfrm>
            </p:grpSpPr>
            <p:sp>
              <p:nvSpPr>
                <p:cNvPr id="146481" name="Line 14">
                  <a:extLst>
                    <a:ext uri="{FF2B5EF4-FFF2-40B4-BE49-F238E27FC236}">
                      <a16:creationId xmlns:a16="http://schemas.microsoft.com/office/drawing/2014/main" id="{57802AA0-820A-BA4E-B860-890252F28EA3}"/>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2" name="Line 15">
                  <a:extLst>
                    <a:ext uri="{FF2B5EF4-FFF2-40B4-BE49-F238E27FC236}">
                      <a16:creationId xmlns:a16="http://schemas.microsoft.com/office/drawing/2014/main" id="{A6BF00D8-9166-C74D-A00E-643E5DDBD0CB}"/>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3" name="Line 11">
                  <a:extLst>
                    <a:ext uri="{FF2B5EF4-FFF2-40B4-BE49-F238E27FC236}">
                      <a16:creationId xmlns:a16="http://schemas.microsoft.com/office/drawing/2014/main" id="{7A7EF7CF-4F84-E24A-94A6-6AA8DF5D4159}"/>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4" name="Rectangle 5">
                  <a:extLst>
                    <a:ext uri="{FF2B5EF4-FFF2-40B4-BE49-F238E27FC236}">
                      <a16:creationId xmlns:a16="http://schemas.microsoft.com/office/drawing/2014/main" id="{00209FFD-CCD4-6E42-847A-12ABBC99276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485" name="Rectangle 6">
                  <a:extLst>
                    <a:ext uri="{FF2B5EF4-FFF2-40B4-BE49-F238E27FC236}">
                      <a16:creationId xmlns:a16="http://schemas.microsoft.com/office/drawing/2014/main" id="{6747725A-0893-A440-A8B5-CA52B9B7C94F}"/>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486" name="Rectangle 7">
                  <a:extLst>
                    <a:ext uri="{FF2B5EF4-FFF2-40B4-BE49-F238E27FC236}">
                      <a16:creationId xmlns:a16="http://schemas.microsoft.com/office/drawing/2014/main" id="{6D0F4133-EE54-E34E-ADBB-DB0995210F04}"/>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487" name="Line 8">
                  <a:extLst>
                    <a:ext uri="{FF2B5EF4-FFF2-40B4-BE49-F238E27FC236}">
                      <a16:creationId xmlns:a16="http://schemas.microsoft.com/office/drawing/2014/main" id="{55EBAE84-2129-484F-9C39-92FB393E07BE}"/>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8" name="Freeform 9">
                  <a:extLst>
                    <a:ext uri="{FF2B5EF4-FFF2-40B4-BE49-F238E27FC236}">
                      <a16:creationId xmlns:a16="http://schemas.microsoft.com/office/drawing/2014/main" id="{A11D984D-DE6C-C14D-97DC-AA776B02A35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89" name="Line 11">
                  <a:extLst>
                    <a:ext uri="{FF2B5EF4-FFF2-40B4-BE49-F238E27FC236}">
                      <a16:creationId xmlns:a16="http://schemas.microsoft.com/office/drawing/2014/main" id="{42ECDE70-7D7F-7B4B-94F5-F2E7D2B7C89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90" name="Rectangle 17">
                  <a:extLst>
                    <a:ext uri="{FF2B5EF4-FFF2-40B4-BE49-F238E27FC236}">
                      <a16:creationId xmlns:a16="http://schemas.microsoft.com/office/drawing/2014/main" id="{B1C94B33-C0AD-1341-83CA-C67825E98BCE}"/>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491" name="Rectangle 18">
                  <a:extLst>
                    <a:ext uri="{FF2B5EF4-FFF2-40B4-BE49-F238E27FC236}">
                      <a16:creationId xmlns:a16="http://schemas.microsoft.com/office/drawing/2014/main" id="{8B7E7574-5FF0-FA4C-A914-4251759839BD}"/>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6492" name="Rectangle 19">
                  <a:extLst>
                    <a:ext uri="{FF2B5EF4-FFF2-40B4-BE49-F238E27FC236}">
                      <a16:creationId xmlns:a16="http://schemas.microsoft.com/office/drawing/2014/main" id="{D03C80C4-F5F3-2540-B90E-27317B968ED7}"/>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6493" name="Group 1">
                  <a:extLst>
                    <a:ext uri="{FF2B5EF4-FFF2-40B4-BE49-F238E27FC236}">
                      <a16:creationId xmlns:a16="http://schemas.microsoft.com/office/drawing/2014/main" id="{A686A35E-B9DC-354F-9757-F9BAC1E16907}"/>
                    </a:ext>
                  </a:extLst>
                </p:cNvPr>
                <p:cNvGrpSpPr>
                  <a:grpSpLocks/>
                </p:cNvGrpSpPr>
                <p:nvPr/>
              </p:nvGrpSpPr>
              <p:grpSpPr bwMode="auto">
                <a:xfrm>
                  <a:off x="316975" y="2208007"/>
                  <a:ext cx="305262" cy="215063"/>
                  <a:chOff x="990600" y="5638800"/>
                  <a:chExt cx="376238" cy="265113"/>
                </a:xfrm>
              </p:grpSpPr>
              <p:sp>
                <p:nvSpPr>
                  <p:cNvPr id="146503" name="Freeform 26">
                    <a:extLst>
                      <a:ext uri="{FF2B5EF4-FFF2-40B4-BE49-F238E27FC236}">
                        <a16:creationId xmlns:a16="http://schemas.microsoft.com/office/drawing/2014/main" id="{D8E87115-B91F-5B45-B735-76541866235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6504" name="Freeform 28">
                    <a:extLst>
                      <a:ext uri="{FF2B5EF4-FFF2-40B4-BE49-F238E27FC236}">
                        <a16:creationId xmlns:a16="http://schemas.microsoft.com/office/drawing/2014/main" id="{136FF17B-B797-D248-A3A9-52B7712DD9AC}"/>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6494" name="Rectangle 29">
                  <a:extLst>
                    <a:ext uri="{FF2B5EF4-FFF2-40B4-BE49-F238E27FC236}">
                      <a16:creationId xmlns:a16="http://schemas.microsoft.com/office/drawing/2014/main" id="{C842FAF9-4A56-BD4A-83E4-6D358B7FF898}"/>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495" name="Rectangle 67">
                  <a:extLst>
                    <a:ext uri="{FF2B5EF4-FFF2-40B4-BE49-F238E27FC236}">
                      <a16:creationId xmlns:a16="http://schemas.microsoft.com/office/drawing/2014/main" id="{9F0A515F-0BA7-7C4E-9896-B5A5A9000F74}"/>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6496" name="Oval 68">
                  <a:extLst>
                    <a:ext uri="{FF2B5EF4-FFF2-40B4-BE49-F238E27FC236}">
                      <a16:creationId xmlns:a16="http://schemas.microsoft.com/office/drawing/2014/main" id="{6BE34E8D-5AD7-1141-8703-59F634E7026C}"/>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497" name="Line 11">
                  <a:extLst>
                    <a:ext uri="{FF2B5EF4-FFF2-40B4-BE49-F238E27FC236}">
                      <a16:creationId xmlns:a16="http://schemas.microsoft.com/office/drawing/2014/main" id="{C67ABDF7-67E5-2B46-B200-F4637CD6AE1F}"/>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98" name="Rectangle 6">
                  <a:extLst>
                    <a:ext uri="{FF2B5EF4-FFF2-40B4-BE49-F238E27FC236}">
                      <a16:creationId xmlns:a16="http://schemas.microsoft.com/office/drawing/2014/main" id="{F2C68AD7-C359-6E45-8263-6F9E3836675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499" name="Rectangle 7">
                  <a:extLst>
                    <a:ext uri="{FF2B5EF4-FFF2-40B4-BE49-F238E27FC236}">
                      <a16:creationId xmlns:a16="http://schemas.microsoft.com/office/drawing/2014/main" id="{C19E0845-BD90-BB47-979D-818FB983792B}"/>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00" name="Line 8">
                  <a:extLst>
                    <a:ext uri="{FF2B5EF4-FFF2-40B4-BE49-F238E27FC236}">
                      <a16:creationId xmlns:a16="http://schemas.microsoft.com/office/drawing/2014/main" id="{A06ACD38-8A2C-B745-8F00-FD0ACA3852BA}"/>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01" name="Rectangle 17">
                  <a:extLst>
                    <a:ext uri="{FF2B5EF4-FFF2-40B4-BE49-F238E27FC236}">
                      <a16:creationId xmlns:a16="http://schemas.microsoft.com/office/drawing/2014/main" id="{33292919-E690-D74F-A545-1166F7FD5258}"/>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6502" name="Rectangle 67">
                  <a:extLst>
                    <a:ext uri="{FF2B5EF4-FFF2-40B4-BE49-F238E27FC236}">
                      <a16:creationId xmlns:a16="http://schemas.microsoft.com/office/drawing/2014/main" id="{32F560E6-A5ED-5547-9A0E-990478C97C9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6473" name="Line 13">
              <a:extLst>
                <a:ext uri="{FF2B5EF4-FFF2-40B4-BE49-F238E27FC236}">
                  <a16:creationId xmlns:a16="http://schemas.microsoft.com/office/drawing/2014/main" id="{B5F74389-781D-9949-ACDB-7DC4DD91EE25}"/>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74" name="Oval 68">
              <a:extLst>
                <a:ext uri="{FF2B5EF4-FFF2-40B4-BE49-F238E27FC236}">
                  <a16:creationId xmlns:a16="http://schemas.microsoft.com/office/drawing/2014/main" id="{3303EFA2-C073-2342-9DA0-977721DF7911}"/>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6475" name="Line 11">
              <a:extLst>
                <a:ext uri="{FF2B5EF4-FFF2-40B4-BE49-F238E27FC236}">
                  <a16:creationId xmlns:a16="http://schemas.microsoft.com/office/drawing/2014/main" id="{698FC7E8-8D0C-5342-8D35-F51E059ACFD7}"/>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76" name="Line 15">
              <a:extLst>
                <a:ext uri="{FF2B5EF4-FFF2-40B4-BE49-F238E27FC236}">
                  <a16:creationId xmlns:a16="http://schemas.microsoft.com/office/drawing/2014/main" id="{C7BFD46F-A85F-D94C-A7B7-3492E3148760}"/>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77" name="Rectangle 11">
              <a:extLst>
                <a:ext uri="{FF2B5EF4-FFF2-40B4-BE49-F238E27FC236}">
                  <a16:creationId xmlns:a16="http://schemas.microsoft.com/office/drawing/2014/main" id="{7292DB4F-DC4E-E64B-92A0-E03F01EC4A2B}"/>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6478" name="Rectangle 41">
              <a:extLst>
                <a:ext uri="{FF2B5EF4-FFF2-40B4-BE49-F238E27FC236}">
                  <a16:creationId xmlns:a16="http://schemas.microsoft.com/office/drawing/2014/main" id="{33BB889A-96B3-BF4C-A184-A3FDA428B219}"/>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6435" name="Straight Connector 121">
            <a:extLst>
              <a:ext uri="{FF2B5EF4-FFF2-40B4-BE49-F238E27FC236}">
                <a16:creationId xmlns:a16="http://schemas.microsoft.com/office/drawing/2014/main" id="{4EFF99A7-E1E7-1D4B-BEFF-E5AA239862DD}"/>
              </a:ext>
            </a:extLst>
          </p:cNvPr>
          <p:cNvCxnSpPr>
            <a:cxnSpLocks noChangeShapeType="1"/>
          </p:cNvCxnSpPr>
          <p:nvPr/>
        </p:nvCxnSpPr>
        <p:spPr bwMode="auto">
          <a:xfrm>
            <a:off x="2801938" y="1993900"/>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6" name="Straight Connector 123">
            <a:extLst>
              <a:ext uri="{FF2B5EF4-FFF2-40B4-BE49-F238E27FC236}">
                <a16:creationId xmlns:a16="http://schemas.microsoft.com/office/drawing/2014/main" id="{EA63F4ED-9924-A541-9B35-B9BE24B37E50}"/>
              </a:ext>
            </a:extLst>
          </p:cNvPr>
          <p:cNvCxnSpPr>
            <a:cxnSpLocks noChangeShapeType="1"/>
          </p:cNvCxnSpPr>
          <p:nvPr/>
        </p:nvCxnSpPr>
        <p:spPr bwMode="auto">
          <a:xfrm>
            <a:off x="4953000" y="198755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7" name="Straight Connector 125">
            <a:extLst>
              <a:ext uri="{FF2B5EF4-FFF2-40B4-BE49-F238E27FC236}">
                <a16:creationId xmlns:a16="http://schemas.microsoft.com/office/drawing/2014/main" id="{120F19C9-4D65-6E49-8DE6-28CFE0EAB220}"/>
              </a:ext>
            </a:extLst>
          </p:cNvPr>
          <p:cNvCxnSpPr>
            <a:cxnSpLocks noChangeShapeType="1"/>
          </p:cNvCxnSpPr>
          <p:nvPr/>
        </p:nvCxnSpPr>
        <p:spPr bwMode="auto">
          <a:xfrm>
            <a:off x="7085013" y="197961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8" name="Straight Connector 127">
            <a:extLst>
              <a:ext uri="{FF2B5EF4-FFF2-40B4-BE49-F238E27FC236}">
                <a16:creationId xmlns:a16="http://schemas.microsoft.com/office/drawing/2014/main" id="{951B66CA-120E-A149-AF30-B024128DF2EF}"/>
              </a:ext>
            </a:extLst>
          </p:cNvPr>
          <p:cNvCxnSpPr>
            <a:cxnSpLocks noChangeShapeType="1"/>
          </p:cNvCxnSpPr>
          <p:nvPr/>
        </p:nvCxnSpPr>
        <p:spPr bwMode="auto">
          <a:xfrm>
            <a:off x="9218613" y="199072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9" name="Straight Connector 128">
            <a:extLst>
              <a:ext uri="{FF2B5EF4-FFF2-40B4-BE49-F238E27FC236}">
                <a16:creationId xmlns:a16="http://schemas.microsoft.com/office/drawing/2014/main" id="{6123EDE4-E64C-E740-9D42-6365621AA304}"/>
              </a:ext>
            </a:extLst>
          </p:cNvPr>
          <p:cNvCxnSpPr>
            <a:cxnSpLocks noChangeShapeType="1"/>
          </p:cNvCxnSpPr>
          <p:nvPr/>
        </p:nvCxnSpPr>
        <p:spPr bwMode="auto">
          <a:xfrm>
            <a:off x="2033588" y="1989138"/>
            <a:ext cx="533400"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40" name="Straight Connector 129">
            <a:extLst>
              <a:ext uri="{FF2B5EF4-FFF2-40B4-BE49-F238E27FC236}">
                <a16:creationId xmlns:a16="http://schemas.microsoft.com/office/drawing/2014/main" id="{DAE7F2F9-5B13-4640-A22A-62DFAC7F9CE3}"/>
              </a:ext>
            </a:extLst>
          </p:cNvPr>
          <p:cNvCxnSpPr>
            <a:cxnSpLocks noChangeShapeType="1"/>
          </p:cNvCxnSpPr>
          <p:nvPr/>
        </p:nvCxnSpPr>
        <p:spPr bwMode="auto">
          <a:xfrm>
            <a:off x="4194176" y="2000251"/>
            <a:ext cx="531813"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41" name="Straight Connector 130">
            <a:extLst>
              <a:ext uri="{FF2B5EF4-FFF2-40B4-BE49-F238E27FC236}">
                <a16:creationId xmlns:a16="http://schemas.microsoft.com/office/drawing/2014/main" id="{1C0B0E86-EA2D-F24E-AFC5-4F20929C99EA}"/>
              </a:ext>
            </a:extLst>
          </p:cNvPr>
          <p:cNvCxnSpPr>
            <a:cxnSpLocks noChangeShapeType="1"/>
          </p:cNvCxnSpPr>
          <p:nvPr/>
        </p:nvCxnSpPr>
        <p:spPr bwMode="auto">
          <a:xfrm>
            <a:off x="6318251" y="198278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42" name="Straight Connector 131">
            <a:extLst>
              <a:ext uri="{FF2B5EF4-FFF2-40B4-BE49-F238E27FC236}">
                <a16:creationId xmlns:a16="http://schemas.microsoft.com/office/drawing/2014/main" id="{A452ED5A-1B44-1C4C-9877-48B6F3F28947}"/>
              </a:ext>
            </a:extLst>
          </p:cNvPr>
          <p:cNvCxnSpPr>
            <a:cxnSpLocks noChangeShapeType="1"/>
          </p:cNvCxnSpPr>
          <p:nvPr/>
        </p:nvCxnSpPr>
        <p:spPr bwMode="auto">
          <a:xfrm>
            <a:off x="8450263" y="198437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6443" name="Group 129">
            <a:extLst>
              <a:ext uri="{FF2B5EF4-FFF2-40B4-BE49-F238E27FC236}">
                <a16:creationId xmlns:a16="http://schemas.microsoft.com/office/drawing/2014/main" id="{48E0BDB6-5ED7-E849-97A3-7D828F767A5F}"/>
              </a:ext>
            </a:extLst>
          </p:cNvPr>
          <p:cNvGrpSpPr>
            <a:grpSpLocks/>
          </p:cNvGrpSpPr>
          <p:nvPr/>
        </p:nvGrpSpPr>
        <p:grpSpPr bwMode="auto">
          <a:xfrm>
            <a:off x="1668464" y="4595813"/>
            <a:ext cx="7704137" cy="1458912"/>
            <a:chOff x="540924" y="5341417"/>
            <a:chExt cx="7703792" cy="1459573"/>
          </a:xfrm>
        </p:grpSpPr>
        <p:grpSp>
          <p:nvGrpSpPr>
            <p:cNvPr id="146454" name="Group 130">
              <a:extLst>
                <a:ext uri="{FF2B5EF4-FFF2-40B4-BE49-F238E27FC236}">
                  <a16:creationId xmlns:a16="http://schemas.microsoft.com/office/drawing/2014/main" id="{73E15AF2-A321-3049-A127-6BAD7B9E65BC}"/>
                </a:ext>
              </a:extLst>
            </p:cNvPr>
            <p:cNvGrpSpPr>
              <a:grpSpLocks/>
            </p:cNvGrpSpPr>
            <p:nvPr/>
          </p:nvGrpSpPr>
          <p:grpSpPr bwMode="auto">
            <a:xfrm>
              <a:off x="540924" y="5483399"/>
              <a:ext cx="4186520" cy="369888"/>
              <a:chOff x="459834" y="5636111"/>
              <a:chExt cx="7724364" cy="369888"/>
            </a:xfrm>
          </p:grpSpPr>
          <p:grpSp>
            <p:nvGrpSpPr>
              <p:cNvPr id="146464" name="Group 126">
                <a:extLst>
                  <a:ext uri="{FF2B5EF4-FFF2-40B4-BE49-F238E27FC236}">
                    <a16:creationId xmlns:a16="http://schemas.microsoft.com/office/drawing/2014/main" id="{6589FF62-36D4-1A46-9CE3-E357B6064ADB}"/>
                  </a:ext>
                </a:extLst>
              </p:cNvPr>
              <p:cNvGrpSpPr>
                <a:grpSpLocks/>
              </p:cNvGrpSpPr>
              <p:nvPr/>
            </p:nvGrpSpPr>
            <p:grpSpPr bwMode="auto">
              <a:xfrm>
                <a:off x="459834" y="5636111"/>
                <a:ext cx="4625562" cy="369888"/>
                <a:chOff x="627033" y="5580840"/>
                <a:chExt cx="6230966" cy="369332"/>
              </a:xfrm>
            </p:grpSpPr>
            <p:sp>
              <p:nvSpPr>
                <p:cNvPr id="146466" name="Freeform 13">
                  <a:extLst>
                    <a:ext uri="{FF2B5EF4-FFF2-40B4-BE49-F238E27FC236}">
                      <a16:creationId xmlns:a16="http://schemas.microsoft.com/office/drawing/2014/main" id="{FCA7BCFF-AE82-4540-898B-9FB3F55EA8EF}"/>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67" name="TextBox 133">
                  <a:extLst>
                    <a:ext uri="{FF2B5EF4-FFF2-40B4-BE49-F238E27FC236}">
                      <a16:creationId xmlns:a16="http://schemas.microsoft.com/office/drawing/2014/main" id="{2CAC30C3-2F2E-FF4F-8768-C77540938EDE}"/>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6465" name="Freeform 13">
                <a:extLst>
                  <a:ext uri="{FF2B5EF4-FFF2-40B4-BE49-F238E27FC236}">
                    <a16:creationId xmlns:a16="http://schemas.microsoft.com/office/drawing/2014/main" id="{6CD8ABD1-414C-1A4B-B0E5-CE324A0F22E6}"/>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6455" name="Group 126">
              <a:extLst>
                <a:ext uri="{FF2B5EF4-FFF2-40B4-BE49-F238E27FC236}">
                  <a16:creationId xmlns:a16="http://schemas.microsoft.com/office/drawing/2014/main" id="{DF303484-D7AF-4747-8CB8-990CD4FED4D8}"/>
                </a:ext>
              </a:extLst>
            </p:cNvPr>
            <p:cNvGrpSpPr>
              <a:grpSpLocks/>
            </p:cNvGrpSpPr>
            <p:nvPr/>
          </p:nvGrpSpPr>
          <p:grpSpPr bwMode="auto">
            <a:xfrm>
              <a:off x="704890" y="6022997"/>
              <a:ext cx="7539826" cy="372353"/>
              <a:chOff x="1875990" y="5646260"/>
              <a:chExt cx="15186603" cy="371794"/>
            </a:xfrm>
          </p:grpSpPr>
          <p:sp>
            <p:nvSpPr>
              <p:cNvPr id="146462" name="Freeform 13">
                <a:extLst>
                  <a:ext uri="{FF2B5EF4-FFF2-40B4-BE49-F238E27FC236}">
                    <a16:creationId xmlns:a16="http://schemas.microsoft.com/office/drawing/2014/main" id="{CBC7D0AB-1012-8A48-A235-C39F098BF5D6}"/>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63" name="TextBox 133">
                <a:extLst>
                  <a:ext uri="{FF2B5EF4-FFF2-40B4-BE49-F238E27FC236}">
                    <a16:creationId xmlns:a16="http://schemas.microsoft.com/office/drawing/2014/main" id="{DD3B0A2D-F59A-744C-BE21-9054E8E147ED}"/>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6456" name="Freeform 132">
              <a:extLst>
                <a:ext uri="{FF2B5EF4-FFF2-40B4-BE49-F238E27FC236}">
                  <a16:creationId xmlns:a16="http://schemas.microsoft.com/office/drawing/2014/main" id="{0BA942E3-B3FF-5042-9F2C-9CF4B8015282}"/>
                </a:ext>
              </a:extLst>
            </p:cNvPr>
            <p:cNvSpPr>
              <a:spLocks/>
            </p:cNvSpPr>
            <p:nvPr/>
          </p:nvSpPr>
          <p:spPr bwMode="auto">
            <a:xfrm>
              <a:off x="4053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57" name="TextBox 133">
              <a:extLst>
                <a:ext uri="{FF2B5EF4-FFF2-40B4-BE49-F238E27FC236}">
                  <a16:creationId xmlns:a16="http://schemas.microsoft.com/office/drawing/2014/main" id="{BF7C1582-A21B-314C-96AC-A3659A4B1C6E}"/>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6458" name="Straight Arrow Connector 134">
              <a:extLst>
                <a:ext uri="{FF2B5EF4-FFF2-40B4-BE49-F238E27FC236}">
                  <a16:creationId xmlns:a16="http://schemas.microsoft.com/office/drawing/2014/main" id="{593D7069-DAAB-0446-8133-D8FE6511DFA2}"/>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6459" name="Group 135">
              <a:extLst>
                <a:ext uri="{FF2B5EF4-FFF2-40B4-BE49-F238E27FC236}">
                  <a16:creationId xmlns:a16="http://schemas.microsoft.com/office/drawing/2014/main" id="{2870D02A-DF46-3249-925B-2364F7BEB2C2}"/>
                </a:ext>
              </a:extLst>
            </p:cNvPr>
            <p:cNvGrpSpPr>
              <a:grpSpLocks/>
            </p:cNvGrpSpPr>
            <p:nvPr/>
          </p:nvGrpSpPr>
          <p:grpSpPr bwMode="auto">
            <a:xfrm>
              <a:off x="4720530" y="5550276"/>
              <a:ext cx="3359528" cy="278849"/>
              <a:chOff x="1985680" y="5694160"/>
              <a:chExt cx="6198518" cy="278849"/>
            </a:xfrm>
          </p:grpSpPr>
          <p:sp>
            <p:nvSpPr>
              <p:cNvPr id="146460" name="Freeform 13">
                <a:extLst>
                  <a:ext uri="{FF2B5EF4-FFF2-40B4-BE49-F238E27FC236}">
                    <a16:creationId xmlns:a16="http://schemas.microsoft.com/office/drawing/2014/main" id="{FD3002C3-E1D2-0549-AF37-59F72AE0F59A}"/>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461" name="Freeform 13">
                <a:extLst>
                  <a:ext uri="{FF2B5EF4-FFF2-40B4-BE49-F238E27FC236}">
                    <a16:creationId xmlns:a16="http://schemas.microsoft.com/office/drawing/2014/main" id="{5570C25D-C616-F048-AD63-0EB1332EB563}"/>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6444" name="Group 150">
            <a:extLst>
              <a:ext uri="{FF2B5EF4-FFF2-40B4-BE49-F238E27FC236}">
                <a16:creationId xmlns:a16="http://schemas.microsoft.com/office/drawing/2014/main" id="{BF9E57F5-3CB6-1445-AAD6-EC9C55A83279}"/>
              </a:ext>
            </a:extLst>
          </p:cNvPr>
          <p:cNvGrpSpPr>
            <a:grpSpLocks/>
          </p:cNvGrpSpPr>
          <p:nvPr/>
        </p:nvGrpSpPr>
        <p:grpSpPr bwMode="auto">
          <a:xfrm>
            <a:off x="1485901" y="1847851"/>
            <a:ext cx="8583613" cy="493713"/>
            <a:chOff x="571289" y="1847574"/>
            <a:chExt cx="8584276" cy="493509"/>
          </a:xfrm>
        </p:grpSpPr>
        <p:sp>
          <p:nvSpPr>
            <p:cNvPr id="146445" name="TextBox 151">
              <a:extLst>
                <a:ext uri="{FF2B5EF4-FFF2-40B4-BE49-F238E27FC236}">
                  <a16:creationId xmlns:a16="http://schemas.microsoft.com/office/drawing/2014/main" id="{91464AAB-8958-AD4F-BE91-6F50E73F8036}"/>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46" name="TextBox 162">
              <a:extLst>
                <a:ext uri="{FF2B5EF4-FFF2-40B4-BE49-F238E27FC236}">
                  <a16:creationId xmlns:a16="http://schemas.microsoft.com/office/drawing/2014/main" id="{84E5A59B-EDE1-104B-9FFB-1FFD8EA64C30}"/>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47" name="TextBox 163">
              <a:extLst>
                <a:ext uri="{FF2B5EF4-FFF2-40B4-BE49-F238E27FC236}">
                  <a16:creationId xmlns:a16="http://schemas.microsoft.com/office/drawing/2014/main" id="{233745AA-EBB6-B442-989D-7C17E37D848B}"/>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48" name="TextBox 164">
              <a:extLst>
                <a:ext uri="{FF2B5EF4-FFF2-40B4-BE49-F238E27FC236}">
                  <a16:creationId xmlns:a16="http://schemas.microsoft.com/office/drawing/2014/main" id="{F24957ED-B7D7-E94B-942B-88EDBA71615F}"/>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49" name="TextBox 165">
              <a:extLst>
                <a:ext uri="{FF2B5EF4-FFF2-40B4-BE49-F238E27FC236}">
                  <a16:creationId xmlns:a16="http://schemas.microsoft.com/office/drawing/2014/main" id="{2836484C-C8C3-7B4F-83C3-AEB730AF1D16}"/>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6450" name="TextBox 166">
              <a:extLst>
                <a:ext uri="{FF2B5EF4-FFF2-40B4-BE49-F238E27FC236}">
                  <a16:creationId xmlns:a16="http://schemas.microsoft.com/office/drawing/2014/main" id="{8FAC5A06-4F0C-814B-873A-ACC5B2FA9AE2}"/>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6451" name="TextBox 167">
              <a:extLst>
                <a:ext uri="{FF2B5EF4-FFF2-40B4-BE49-F238E27FC236}">
                  <a16:creationId xmlns:a16="http://schemas.microsoft.com/office/drawing/2014/main" id="{432E2773-C60E-4D4B-9953-13E50DDC6AC4}"/>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52" name="TextBox 168">
              <a:extLst>
                <a:ext uri="{FF2B5EF4-FFF2-40B4-BE49-F238E27FC236}">
                  <a16:creationId xmlns:a16="http://schemas.microsoft.com/office/drawing/2014/main" id="{4E58D23A-51BB-C543-A2D2-608CD2C8FDED}"/>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6453" name="TextBox 169">
              <a:extLst>
                <a:ext uri="{FF2B5EF4-FFF2-40B4-BE49-F238E27FC236}">
                  <a16:creationId xmlns:a16="http://schemas.microsoft.com/office/drawing/2014/main" id="{689D6DFD-EF3D-114A-A677-B6F27F7D4F5C}"/>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Title 1">
            <a:extLst>
              <a:ext uri="{FF2B5EF4-FFF2-40B4-BE49-F238E27FC236}">
                <a16:creationId xmlns:a16="http://schemas.microsoft.com/office/drawing/2014/main" id="{4F69FD0F-8CD9-8847-8E2B-7D4B866E2C9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Simulating a shift register</a:t>
            </a:r>
          </a:p>
        </p:txBody>
      </p:sp>
      <p:grpSp>
        <p:nvGrpSpPr>
          <p:cNvPr id="147458" name="Group 344">
            <a:extLst>
              <a:ext uri="{FF2B5EF4-FFF2-40B4-BE49-F238E27FC236}">
                <a16:creationId xmlns:a16="http://schemas.microsoft.com/office/drawing/2014/main" id="{FBE92894-0273-7B4D-9390-2BD0743DC24E}"/>
              </a:ext>
            </a:extLst>
          </p:cNvPr>
          <p:cNvGrpSpPr>
            <a:grpSpLocks/>
          </p:cNvGrpSpPr>
          <p:nvPr/>
        </p:nvGrpSpPr>
        <p:grpSpPr bwMode="auto">
          <a:xfrm>
            <a:off x="1120775" y="1752601"/>
            <a:ext cx="8853488" cy="1787525"/>
            <a:chOff x="205979" y="1421927"/>
            <a:chExt cx="8853547" cy="1786829"/>
          </a:xfrm>
        </p:grpSpPr>
        <p:sp>
          <p:nvSpPr>
            <p:cNvPr id="147492" name="Line 14">
              <a:extLst>
                <a:ext uri="{FF2B5EF4-FFF2-40B4-BE49-F238E27FC236}">
                  <a16:creationId xmlns:a16="http://schemas.microsoft.com/office/drawing/2014/main" id="{84B27AEB-7DB2-C24B-9B83-673295CB1A9F}"/>
                </a:ext>
              </a:extLst>
            </p:cNvPr>
            <p:cNvSpPr>
              <a:spLocks noChangeShapeType="1"/>
            </p:cNvSpPr>
            <p:nvPr/>
          </p:nvSpPr>
          <p:spPr bwMode="auto">
            <a:xfrm flipH="1">
              <a:off x="265235" y="2320555"/>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47493" name="Group 346">
              <a:extLst>
                <a:ext uri="{FF2B5EF4-FFF2-40B4-BE49-F238E27FC236}">
                  <a16:creationId xmlns:a16="http://schemas.microsoft.com/office/drawing/2014/main" id="{818CC8AE-D20F-244E-B6E6-653881931044}"/>
                </a:ext>
              </a:extLst>
            </p:cNvPr>
            <p:cNvGrpSpPr>
              <a:grpSpLocks/>
            </p:cNvGrpSpPr>
            <p:nvPr/>
          </p:nvGrpSpPr>
          <p:grpSpPr bwMode="auto">
            <a:xfrm>
              <a:off x="665216" y="1428587"/>
              <a:ext cx="2636625" cy="1236717"/>
              <a:chOff x="207935" y="1428587"/>
              <a:chExt cx="2636625" cy="1236717"/>
            </a:xfrm>
          </p:grpSpPr>
          <p:sp>
            <p:nvSpPr>
              <p:cNvPr id="147583" name="Line 14">
                <a:extLst>
                  <a:ext uri="{FF2B5EF4-FFF2-40B4-BE49-F238E27FC236}">
                    <a16:creationId xmlns:a16="http://schemas.microsoft.com/office/drawing/2014/main" id="{836AFFEE-49DF-3A4B-9C93-3788050E693B}"/>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84" name="Line 15">
                <a:extLst>
                  <a:ext uri="{FF2B5EF4-FFF2-40B4-BE49-F238E27FC236}">
                    <a16:creationId xmlns:a16="http://schemas.microsoft.com/office/drawing/2014/main" id="{EA13DC11-23FA-BE48-8EF1-8DFA7BEFDC94}"/>
                  </a:ext>
                </a:extLst>
              </p:cNvPr>
              <p:cNvSpPr>
                <a:spLocks noChangeShapeType="1"/>
              </p:cNvSpPr>
              <p:nvPr/>
            </p:nvSpPr>
            <p:spPr bwMode="auto">
              <a:xfrm flipH="1">
                <a:off x="1980521"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85" name="Rectangle 5">
                <a:extLst>
                  <a:ext uri="{FF2B5EF4-FFF2-40B4-BE49-F238E27FC236}">
                    <a16:creationId xmlns:a16="http://schemas.microsoft.com/office/drawing/2014/main" id="{F7ED668E-E00A-7144-B76F-836886562D8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86" name="Rectangle 6">
                <a:extLst>
                  <a:ext uri="{FF2B5EF4-FFF2-40B4-BE49-F238E27FC236}">
                    <a16:creationId xmlns:a16="http://schemas.microsoft.com/office/drawing/2014/main" id="{1FC41039-AD55-E24F-91E8-BFEA952A16FE}"/>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87" name="Rectangle 7">
                <a:extLst>
                  <a:ext uri="{FF2B5EF4-FFF2-40B4-BE49-F238E27FC236}">
                    <a16:creationId xmlns:a16="http://schemas.microsoft.com/office/drawing/2014/main" id="{FF90E28F-E0A0-184A-ABD9-4A95A87176D3}"/>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88" name="Line 8">
                <a:extLst>
                  <a:ext uri="{FF2B5EF4-FFF2-40B4-BE49-F238E27FC236}">
                    <a16:creationId xmlns:a16="http://schemas.microsoft.com/office/drawing/2014/main" id="{72A582F4-E83A-D04D-9760-4348F5A2FDBB}"/>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89" name="Freeform 9">
                <a:extLst>
                  <a:ext uri="{FF2B5EF4-FFF2-40B4-BE49-F238E27FC236}">
                    <a16:creationId xmlns:a16="http://schemas.microsoft.com/office/drawing/2014/main" id="{EAB9DAF8-EB50-9C41-8DD8-5661F7B96C75}"/>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590" name="Line 11">
                <a:extLst>
                  <a:ext uri="{FF2B5EF4-FFF2-40B4-BE49-F238E27FC236}">
                    <a16:creationId xmlns:a16="http://schemas.microsoft.com/office/drawing/2014/main" id="{83C279F1-4348-4541-99C5-DD78B1D4DE71}"/>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91" name="Rectangle 17">
                <a:extLst>
                  <a:ext uri="{FF2B5EF4-FFF2-40B4-BE49-F238E27FC236}">
                    <a16:creationId xmlns:a16="http://schemas.microsoft.com/office/drawing/2014/main" id="{8317AA32-824B-9E45-A367-F173F262D54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92" name="Rectangle 18">
                <a:extLst>
                  <a:ext uri="{FF2B5EF4-FFF2-40B4-BE49-F238E27FC236}">
                    <a16:creationId xmlns:a16="http://schemas.microsoft.com/office/drawing/2014/main" id="{A0B6BFF9-0618-1641-B977-B219A71F4F28}"/>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7593" name="Rectangle 19">
                <a:extLst>
                  <a:ext uri="{FF2B5EF4-FFF2-40B4-BE49-F238E27FC236}">
                    <a16:creationId xmlns:a16="http://schemas.microsoft.com/office/drawing/2014/main" id="{D9AB5E54-017C-B04F-B8F9-351B5B219318}"/>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7594" name="Group 1">
                <a:extLst>
                  <a:ext uri="{FF2B5EF4-FFF2-40B4-BE49-F238E27FC236}">
                    <a16:creationId xmlns:a16="http://schemas.microsoft.com/office/drawing/2014/main" id="{72A62F8F-620B-6D49-A176-E213F93E6570}"/>
                  </a:ext>
                </a:extLst>
              </p:cNvPr>
              <p:cNvGrpSpPr>
                <a:grpSpLocks/>
              </p:cNvGrpSpPr>
              <p:nvPr/>
            </p:nvGrpSpPr>
            <p:grpSpPr bwMode="auto">
              <a:xfrm>
                <a:off x="316975" y="2208007"/>
                <a:ext cx="305262" cy="215063"/>
                <a:chOff x="990600" y="5638800"/>
                <a:chExt cx="376238" cy="265113"/>
              </a:xfrm>
            </p:grpSpPr>
            <p:sp>
              <p:nvSpPr>
                <p:cNvPr id="147604" name="Freeform 26">
                  <a:extLst>
                    <a:ext uri="{FF2B5EF4-FFF2-40B4-BE49-F238E27FC236}">
                      <a16:creationId xmlns:a16="http://schemas.microsoft.com/office/drawing/2014/main" id="{A11387F7-3618-E94A-99B2-E9187E4A9A1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7605" name="Freeform 28">
                  <a:extLst>
                    <a:ext uri="{FF2B5EF4-FFF2-40B4-BE49-F238E27FC236}">
                      <a16:creationId xmlns:a16="http://schemas.microsoft.com/office/drawing/2014/main" id="{A1C9BCD5-BAC7-7B49-B1DC-C010282E044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7595" name="Rectangle 29">
                <a:extLst>
                  <a:ext uri="{FF2B5EF4-FFF2-40B4-BE49-F238E27FC236}">
                    <a16:creationId xmlns:a16="http://schemas.microsoft.com/office/drawing/2014/main" id="{1DD74CE4-A557-6E48-8371-F9034CC47A2D}"/>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96" name="Rectangle 67">
                <a:extLst>
                  <a:ext uri="{FF2B5EF4-FFF2-40B4-BE49-F238E27FC236}">
                    <a16:creationId xmlns:a16="http://schemas.microsoft.com/office/drawing/2014/main" id="{E99F94CC-C50E-B24A-B15D-CAF0987B524C}"/>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7597" name="Oval 68">
                <a:extLst>
                  <a:ext uri="{FF2B5EF4-FFF2-40B4-BE49-F238E27FC236}">
                    <a16:creationId xmlns:a16="http://schemas.microsoft.com/office/drawing/2014/main" id="{C1EBEE1C-5F96-A546-A43E-B6EDEF528FDD}"/>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98" name="Line 11">
                <a:extLst>
                  <a:ext uri="{FF2B5EF4-FFF2-40B4-BE49-F238E27FC236}">
                    <a16:creationId xmlns:a16="http://schemas.microsoft.com/office/drawing/2014/main" id="{67EB9249-1B64-B549-A004-06BAE7908633}"/>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99" name="Rectangle 6">
                <a:extLst>
                  <a:ext uri="{FF2B5EF4-FFF2-40B4-BE49-F238E27FC236}">
                    <a16:creationId xmlns:a16="http://schemas.microsoft.com/office/drawing/2014/main" id="{AAAEFBF8-8C6E-5E4E-B6C6-F4486DFB7859}"/>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600" name="Rectangle 7">
                <a:extLst>
                  <a:ext uri="{FF2B5EF4-FFF2-40B4-BE49-F238E27FC236}">
                    <a16:creationId xmlns:a16="http://schemas.microsoft.com/office/drawing/2014/main" id="{D2B7F8E9-D2FC-EA4A-A720-DFF750895293}"/>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601" name="Line 8">
                <a:extLst>
                  <a:ext uri="{FF2B5EF4-FFF2-40B4-BE49-F238E27FC236}">
                    <a16:creationId xmlns:a16="http://schemas.microsoft.com/office/drawing/2014/main" id="{597BE625-C3AC-224F-816A-58EF1B1DBA0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602" name="Rectangle 17">
                <a:extLst>
                  <a:ext uri="{FF2B5EF4-FFF2-40B4-BE49-F238E27FC236}">
                    <a16:creationId xmlns:a16="http://schemas.microsoft.com/office/drawing/2014/main" id="{04EB6009-1A15-A744-AF6C-E50C5F126D0B}"/>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603" name="Rectangle 67">
                <a:extLst>
                  <a:ext uri="{FF2B5EF4-FFF2-40B4-BE49-F238E27FC236}">
                    <a16:creationId xmlns:a16="http://schemas.microsoft.com/office/drawing/2014/main" id="{A7F8A5A3-D97A-584E-A83D-C6D4403C827E}"/>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nvGrpSpPr>
            <p:cNvPr id="147494" name="Group 347">
              <a:extLst>
                <a:ext uri="{FF2B5EF4-FFF2-40B4-BE49-F238E27FC236}">
                  <a16:creationId xmlns:a16="http://schemas.microsoft.com/office/drawing/2014/main" id="{BF01B519-DF3C-B24B-9896-5DD872135671}"/>
                </a:ext>
              </a:extLst>
            </p:cNvPr>
            <p:cNvGrpSpPr>
              <a:grpSpLocks/>
            </p:cNvGrpSpPr>
            <p:nvPr/>
          </p:nvGrpSpPr>
          <p:grpSpPr bwMode="auto">
            <a:xfrm>
              <a:off x="2675436" y="1430283"/>
              <a:ext cx="2766082" cy="1778473"/>
              <a:chOff x="2522955" y="1430283"/>
              <a:chExt cx="2766082" cy="1778473"/>
            </a:xfrm>
          </p:grpSpPr>
          <p:sp>
            <p:nvSpPr>
              <p:cNvPr id="147556" name="Freeform 32">
                <a:extLst>
                  <a:ext uri="{FF2B5EF4-FFF2-40B4-BE49-F238E27FC236}">
                    <a16:creationId xmlns:a16="http://schemas.microsoft.com/office/drawing/2014/main" id="{9A839074-EF78-304F-9FD7-258E1B7DBC5C}"/>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7557" name="Group 410">
                <a:extLst>
                  <a:ext uri="{FF2B5EF4-FFF2-40B4-BE49-F238E27FC236}">
                    <a16:creationId xmlns:a16="http://schemas.microsoft.com/office/drawing/2014/main" id="{EAFCA658-1005-6640-BEE4-AADDA3065550}"/>
                  </a:ext>
                </a:extLst>
              </p:cNvPr>
              <p:cNvGrpSpPr>
                <a:grpSpLocks/>
              </p:cNvGrpSpPr>
              <p:nvPr/>
            </p:nvGrpSpPr>
            <p:grpSpPr bwMode="auto">
              <a:xfrm>
                <a:off x="2545121" y="1430283"/>
                <a:ext cx="2743916" cy="1236717"/>
                <a:chOff x="89349" y="1428587"/>
                <a:chExt cx="2743916" cy="1236717"/>
              </a:xfrm>
            </p:grpSpPr>
            <p:sp>
              <p:nvSpPr>
                <p:cNvPr id="147559" name="Line 14">
                  <a:extLst>
                    <a:ext uri="{FF2B5EF4-FFF2-40B4-BE49-F238E27FC236}">
                      <a16:creationId xmlns:a16="http://schemas.microsoft.com/office/drawing/2014/main" id="{1485AC70-2771-2A4E-ACD2-5DEC7D688356}"/>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0" name="Line 15">
                  <a:extLst>
                    <a:ext uri="{FF2B5EF4-FFF2-40B4-BE49-F238E27FC236}">
                      <a16:creationId xmlns:a16="http://schemas.microsoft.com/office/drawing/2014/main" id="{7C8BC280-DFBF-A54D-BB1C-4CF296092C23}"/>
                    </a:ext>
                  </a:extLst>
                </p:cNvPr>
                <p:cNvSpPr>
                  <a:spLocks noChangeShapeType="1"/>
                </p:cNvSpPr>
                <p:nvPr/>
              </p:nvSpPr>
              <p:spPr bwMode="auto">
                <a:xfrm flipH="1">
                  <a:off x="1969226" y="1897558"/>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1" name="Line 11">
                  <a:extLst>
                    <a:ext uri="{FF2B5EF4-FFF2-40B4-BE49-F238E27FC236}">
                      <a16:creationId xmlns:a16="http://schemas.microsoft.com/office/drawing/2014/main" id="{57F043F1-484A-4B46-BA18-7A184312E746}"/>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2" name="Rectangle 5">
                  <a:extLst>
                    <a:ext uri="{FF2B5EF4-FFF2-40B4-BE49-F238E27FC236}">
                      <a16:creationId xmlns:a16="http://schemas.microsoft.com/office/drawing/2014/main" id="{F69C88A7-4261-6548-A16F-A8CBED34F5AF}"/>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63" name="Rectangle 6">
                  <a:extLst>
                    <a:ext uri="{FF2B5EF4-FFF2-40B4-BE49-F238E27FC236}">
                      <a16:creationId xmlns:a16="http://schemas.microsoft.com/office/drawing/2014/main" id="{78001034-88ED-3649-B2C0-92871AE4AE55}"/>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64" name="Rectangle 7">
                  <a:extLst>
                    <a:ext uri="{FF2B5EF4-FFF2-40B4-BE49-F238E27FC236}">
                      <a16:creationId xmlns:a16="http://schemas.microsoft.com/office/drawing/2014/main" id="{32C95937-F39E-F947-8AC6-3145657E5817}"/>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65" name="Line 8">
                  <a:extLst>
                    <a:ext uri="{FF2B5EF4-FFF2-40B4-BE49-F238E27FC236}">
                      <a16:creationId xmlns:a16="http://schemas.microsoft.com/office/drawing/2014/main" id="{8E35EF27-44C3-9241-AA4D-754DC0A24561}"/>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6" name="Freeform 9">
                  <a:extLst>
                    <a:ext uri="{FF2B5EF4-FFF2-40B4-BE49-F238E27FC236}">
                      <a16:creationId xmlns:a16="http://schemas.microsoft.com/office/drawing/2014/main" id="{9A889671-534A-FB41-99C9-C44F6336BC0E}"/>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567" name="Line 11">
                  <a:extLst>
                    <a:ext uri="{FF2B5EF4-FFF2-40B4-BE49-F238E27FC236}">
                      <a16:creationId xmlns:a16="http://schemas.microsoft.com/office/drawing/2014/main" id="{1B5D1437-5E36-F24D-978E-D5A8EC037CED}"/>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68" name="Rectangle 17">
                  <a:extLst>
                    <a:ext uri="{FF2B5EF4-FFF2-40B4-BE49-F238E27FC236}">
                      <a16:creationId xmlns:a16="http://schemas.microsoft.com/office/drawing/2014/main" id="{37F1CA83-4217-914E-8D4A-6C2022899A8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69" name="Rectangle 18">
                  <a:extLst>
                    <a:ext uri="{FF2B5EF4-FFF2-40B4-BE49-F238E27FC236}">
                      <a16:creationId xmlns:a16="http://schemas.microsoft.com/office/drawing/2014/main" id="{80C71C1D-F1ED-B448-B53B-2BAF0E0EC8FD}"/>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7570" name="Rectangle 19">
                  <a:extLst>
                    <a:ext uri="{FF2B5EF4-FFF2-40B4-BE49-F238E27FC236}">
                      <a16:creationId xmlns:a16="http://schemas.microsoft.com/office/drawing/2014/main" id="{609AC5A9-CD92-EC42-919B-E2C5BA847632}"/>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7571" name="Group 1">
                  <a:extLst>
                    <a:ext uri="{FF2B5EF4-FFF2-40B4-BE49-F238E27FC236}">
                      <a16:creationId xmlns:a16="http://schemas.microsoft.com/office/drawing/2014/main" id="{88465167-AB9F-544A-8956-8CD7638DA2CE}"/>
                    </a:ext>
                  </a:extLst>
                </p:cNvPr>
                <p:cNvGrpSpPr>
                  <a:grpSpLocks/>
                </p:cNvGrpSpPr>
                <p:nvPr/>
              </p:nvGrpSpPr>
              <p:grpSpPr bwMode="auto">
                <a:xfrm>
                  <a:off x="316975" y="2208007"/>
                  <a:ext cx="305262" cy="215063"/>
                  <a:chOff x="990600" y="5638800"/>
                  <a:chExt cx="376238" cy="265113"/>
                </a:xfrm>
              </p:grpSpPr>
              <p:sp>
                <p:nvSpPr>
                  <p:cNvPr id="147581" name="Freeform 26">
                    <a:extLst>
                      <a:ext uri="{FF2B5EF4-FFF2-40B4-BE49-F238E27FC236}">
                        <a16:creationId xmlns:a16="http://schemas.microsoft.com/office/drawing/2014/main" id="{45EE3034-D717-6B45-815D-AE590820E7F4}"/>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7582" name="Freeform 28">
                    <a:extLst>
                      <a:ext uri="{FF2B5EF4-FFF2-40B4-BE49-F238E27FC236}">
                        <a16:creationId xmlns:a16="http://schemas.microsoft.com/office/drawing/2014/main" id="{7AD40A3D-9BB6-F742-A6A3-9BCC5EE40F19}"/>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7572" name="Rectangle 29">
                  <a:extLst>
                    <a:ext uri="{FF2B5EF4-FFF2-40B4-BE49-F238E27FC236}">
                      <a16:creationId xmlns:a16="http://schemas.microsoft.com/office/drawing/2014/main" id="{65A62529-A5C4-864A-BC90-FFE7729D0A39}"/>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73" name="Rectangle 67">
                  <a:extLst>
                    <a:ext uri="{FF2B5EF4-FFF2-40B4-BE49-F238E27FC236}">
                      <a16:creationId xmlns:a16="http://schemas.microsoft.com/office/drawing/2014/main" id="{161024D5-C1A7-8942-A308-417D98794208}"/>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7574" name="Oval 68">
                  <a:extLst>
                    <a:ext uri="{FF2B5EF4-FFF2-40B4-BE49-F238E27FC236}">
                      <a16:creationId xmlns:a16="http://schemas.microsoft.com/office/drawing/2014/main" id="{93B0056B-B95F-F348-933A-81D0DDD57D67}"/>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75" name="Line 11">
                  <a:extLst>
                    <a:ext uri="{FF2B5EF4-FFF2-40B4-BE49-F238E27FC236}">
                      <a16:creationId xmlns:a16="http://schemas.microsoft.com/office/drawing/2014/main" id="{E28FDE9A-CF5D-084D-9059-CB0495F5D24C}"/>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76" name="Rectangle 6">
                  <a:extLst>
                    <a:ext uri="{FF2B5EF4-FFF2-40B4-BE49-F238E27FC236}">
                      <a16:creationId xmlns:a16="http://schemas.microsoft.com/office/drawing/2014/main" id="{2D4B2A00-34B2-A54F-8F83-BA732BD8EC9B}"/>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77" name="Rectangle 7">
                  <a:extLst>
                    <a:ext uri="{FF2B5EF4-FFF2-40B4-BE49-F238E27FC236}">
                      <a16:creationId xmlns:a16="http://schemas.microsoft.com/office/drawing/2014/main" id="{3DBCD019-395B-3D40-B3D6-FCA67F0AB28C}"/>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78" name="Line 8">
                  <a:extLst>
                    <a:ext uri="{FF2B5EF4-FFF2-40B4-BE49-F238E27FC236}">
                      <a16:creationId xmlns:a16="http://schemas.microsoft.com/office/drawing/2014/main" id="{73E74F86-81CF-5142-A207-F6FA9DC340B3}"/>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79" name="Rectangle 17">
                  <a:extLst>
                    <a:ext uri="{FF2B5EF4-FFF2-40B4-BE49-F238E27FC236}">
                      <a16:creationId xmlns:a16="http://schemas.microsoft.com/office/drawing/2014/main" id="{B0DBF43A-9AFF-A744-8B02-944C69F19A65}"/>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80" name="Rectangle 67">
                  <a:extLst>
                    <a:ext uri="{FF2B5EF4-FFF2-40B4-BE49-F238E27FC236}">
                      <a16:creationId xmlns:a16="http://schemas.microsoft.com/office/drawing/2014/main" id="{6A1942E1-473D-424E-948C-C6F0B3CF2801}"/>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7558" name="Oval 68">
                <a:extLst>
                  <a:ext uri="{FF2B5EF4-FFF2-40B4-BE49-F238E27FC236}">
                    <a16:creationId xmlns:a16="http://schemas.microsoft.com/office/drawing/2014/main" id="{153EC8B6-F231-B349-A121-0BCF6F19D079}"/>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7495" name="Group 348">
              <a:extLst>
                <a:ext uri="{FF2B5EF4-FFF2-40B4-BE49-F238E27FC236}">
                  <a16:creationId xmlns:a16="http://schemas.microsoft.com/office/drawing/2014/main" id="{9490DA92-56ED-5B4E-908A-F5649C1DFEA1}"/>
                </a:ext>
              </a:extLst>
            </p:cNvPr>
            <p:cNvGrpSpPr>
              <a:grpSpLocks/>
            </p:cNvGrpSpPr>
            <p:nvPr/>
          </p:nvGrpSpPr>
          <p:grpSpPr bwMode="auto">
            <a:xfrm>
              <a:off x="4800681" y="1421927"/>
              <a:ext cx="2817639" cy="1778473"/>
              <a:chOff x="2522955" y="1430283"/>
              <a:chExt cx="2817639" cy="1778473"/>
            </a:xfrm>
          </p:grpSpPr>
          <p:sp>
            <p:nvSpPr>
              <p:cNvPr id="147529" name="Freeform 32">
                <a:extLst>
                  <a:ext uri="{FF2B5EF4-FFF2-40B4-BE49-F238E27FC236}">
                    <a16:creationId xmlns:a16="http://schemas.microsoft.com/office/drawing/2014/main" id="{05DCA81D-7EA0-4142-B0A0-8C21AF2630A6}"/>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7530" name="Group 383">
                <a:extLst>
                  <a:ext uri="{FF2B5EF4-FFF2-40B4-BE49-F238E27FC236}">
                    <a16:creationId xmlns:a16="http://schemas.microsoft.com/office/drawing/2014/main" id="{42C12B63-9BE4-E14E-A4E3-6F4CFC068C7C}"/>
                  </a:ext>
                </a:extLst>
              </p:cNvPr>
              <p:cNvGrpSpPr>
                <a:grpSpLocks/>
              </p:cNvGrpSpPr>
              <p:nvPr/>
            </p:nvGrpSpPr>
            <p:grpSpPr bwMode="auto">
              <a:xfrm>
                <a:off x="2545121" y="1430283"/>
                <a:ext cx="2795473" cy="1236717"/>
                <a:chOff x="89349" y="1428587"/>
                <a:chExt cx="2795473" cy="1236717"/>
              </a:xfrm>
            </p:grpSpPr>
            <p:sp>
              <p:nvSpPr>
                <p:cNvPr id="147532" name="Line 14">
                  <a:extLst>
                    <a:ext uri="{FF2B5EF4-FFF2-40B4-BE49-F238E27FC236}">
                      <a16:creationId xmlns:a16="http://schemas.microsoft.com/office/drawing/2014/main" id="{C9F9998C-7585-EF4D-B804-37F5C847F31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33" name="Line 15">
                  <a:extLst>
                    <a:ext uri="{FF2B5EF4-FFF2-40B4-BE49-F238E27FC236}">
                      <a16:creationId xmlns:a16="http://schemas.microsoft.com/office/drawing/2014/main" id="{6953F0DD-BA7D-9B49-926D-1CAE09E85C75}"/>
                    </a:ext>
                  </a:extLst>
                </p:cNvPr>
                <p:cNvSpPr>
                  <a:spLocks noChangeShapeType="1"/>
                </p:cNvSpPr>
                <p:nvPr/>
              </p:nvSpPr>
              <p:spPr bwMode="auto">
                <a:xfrm flipH="1">
                  <a:off x="1934379" y="1897558"/>
                  <a:ext cx="95044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34" name="Line 11">
                  <a:extLst>
                    <a:ext uri="{FF2B5EF4-FFF2-40B4-BE49-F238E27FC236}">
                      <a16:creationId xmlns:a16="http://schemas.microsoft.com/office/drawing/2014/main" id="{48FA1A95-CF35-5B45-979B-1BFFE6847D9C}"/>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35" name="Rectangle 5">
                  <a:extLst>
                    <a:ext uri="{FF2B5EF4-FFF2-40B4-BE49-F238E27FC236}">
                      <a16:creationId xmlns:a16="http://schemas.microsoft.com/office/drawing/2014/main" id="{B7A1A1DF-1F62-A448-B13B-B4EACB94FA5C}"/>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36" name="Rectangle 6">
                  <a:extLst>
                    <a:ext uri="{FF2B5EF4-FFF2-40B4-BE49-F238E27FC236}">
                      <a16:creationId xmlns:a16="http://schemas.microsoft.com/office/drawing/2014/main" id="{09FC1B13-474B-2E4E-A0C5-C86B16D5B589}"/>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37" name="Rectangle 7">
                  <a:extLst>
                    <a:ext uri="{FF2B5EF4-FFF2-40B4-BE49-F238E27FC236}">
                      <a16:creationId xmlns:a16="http://schemas.microsoft.com/office/drawing/2014/main" id="{70AC57D9-6C70-5D43-850A-BA430A73DFD5}"/>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38" name="Line 8">
                  <a:extLst>
                    <a:ext uri="{FF2B5EF4-FFF2-40B4-BE49-F238E27FC236}">
                      <a16:creationId xmlns:a16="http://schemas.microsoft.com/office/drawing/2014/main" id="{4A4AC3F3-F3E2-F940-9F63-0ADDDD2AEBD9}"/>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39" name="Freeform 9">
                  <a:extLst>
                    <a:ext uri="{FF2B5EF4-FFF2-40B4-BE49-F238E27FC236}">
                      <a16:creationId xmlns:a16="http://schemas.microsoft.com/office/drawing/2014/main" id="{CA483F76-AFF0-D742-9C5F-7FCF52370C7B}"/>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540" name="Line 11">
                  <a:extLst>
                    <a:ext uri="{FF2B5EF4-FFF2-40B4-BE49-F238E27FC236}">
                      <a16:creationId xmlns:a16="http://schemas.microsoft.com/office/drawing/2014/main" id="{8D1177C6-E61A-7F4B-832B-594A9A53D8B0}"/>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41" name="Rectangle 17">
                  <a:extLst>
                    <a:ext uri="{FF2B5EF4-FFF2-40B4-BE49-F238E27FC236}">
                      <a16:creationId xmlns:a16="http://schemas.microsoft.com/office/drawing/2014/main" id="{C590D84A-46D4-784C-A903-EA9437671CF2}"/>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42" name="Rectangle 18">
                  <a:extLst>
                    <a:ext uri="{FF2B5EF4-FFF2-40B4-BE49-F238E27FC236}">
                      <a16:creationId xmlns:a16="http://schemas.microsoft.com/office/drawing/2014/main" id="{C7FAA23C-A077-4E4C-BC82-84A647D19AE0}"/>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7543" name="Rectangle 19">
                  <a:extLst>
                    <a:ext uri="{FF2B5EF4-FFF2-40B4-BE49-F238E27FC236}">
                      <a16:creationId xmlns:a16="http://schemas.microsoft.com/office/drawing/2014/main" id="{E330A633-747E-9846-BAD7-1B45143876AB}"/>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7544" name="Group 1">
                  <a:extLst>
                    <a:ext uri="{FF2B5EF4-FFF2-40B4-BE49-F238E27FC236}">
                      <a16:creationId xmlns:a16="http://schemas.microsoft.com/office/drawing/2014/main" id="{3E3AC40E-9F0F-C843-942D-104ACC3B252D}"/>
                    </a:ext>
                  </a:extLst>
                </p:cNvPr>
                <p:cNvGrpSpPr>
                  <a:grpSpLocks/>
                </p:cNvGrpSpPr>
                <p:nvPr/>
              </p:nvGrpSpPr>
              <p:grpSpPr bwMode="auto">
                <a:xfrm>
                  <a:off x="316975" y="2208007"/>
                  <a:ext cx="305262" cy="215063"/>
                  <a:chOff x="990600" y="5638800"/>
                  <a:chExt cx="376238" cy="265113"/>
                </a:xfrm>
              </p:grpSpPr>
              <p:sp>
                <p:nvSpPr>
                  <p:cNvPr id="147554" name="Freeform 26">
                    <a:extLst>
                      <a:ext uri="{FF2B5EF4-FFF2-40B4-BE49-F238E27FC236}">
                        <a16:creationId xmlns:a16="http://schemas.microsoft.com/office/drawing/2014/main" id="{02CBAEC2-F39D-254C-8386-D855DF7A005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7555" name="Freeform 28">
                    <a:extLst>
                      <a:ext uri="{FF2B5EF4-FFF2-40B4-BE49-F238E27FC236}">
                        <a16:creationId xmlns:a16="http://schemas.microsoft.com/office/drawing/2014/main" id="{DF34CAAE-9F7E-2C49-945E-1193403B28C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7545" name="Rectangle 29">
                  <a:extLst>
                    <a:ext uri="{FF2B5EF4-FFF2-40B4-BE49-F238E27FC236}">
                      <a16:creationId xmlns:a16="http://schemas.microsoft.com/office/drawing/2014/main" id="{FB685E50-3E68-C444-AA45-B33E48B305A1}"/>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46" name="Rectangle 67">
                  <a:extLst>
                    <a:ext uri="{FF2B5EF4-FFF2-40B4-BE49-F238E27FC236}">
                      <a16:creationId xmlns:a16="http://schemas.microsoft.com/office/drawing/2014/main" id="{4BF290C0-323E-FE4F-86E3-7403D0CCA322}"/>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7547" name="Oval 68">
                  <a:extLst>
                    <a:ext uri="{FF2B5EF4-FFF2-40B4-BE49-F238E27FC236}">
                      <a16:creationId xmlns:a16="http://schemas.microsoft.com/office/drawing/2014/main" id="{C78AB489-3F58-154E-89ED-A04C0D02C6AF}"/>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48" name="Line 11">
                  <a:extLst>
                    <a:ext uri="{FF2B5EF4-FFF2-40B4-BE49-F238E27FC236}">
                      <a16:creationId xmlns:a16="http://schemas.microsoft.com/office/drawing/2014/main" id="{B4C0AB3E-1301-924F-BF79-52E2259617B8}"/>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49" name="Rectangle 6">
                  <a:extLst>
                    <a:ext uri="{FF2B5EF4-FFF2-40B4-BE49-F238E27FC236}">
                      <a16:creationId xmlns:a16="http://schemas.microsoft.com/office/drawing/2014/main" id="{3DA6D02D-EBBF-F343-91AD-461D734BAB3A}"/>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50" name="Rectangle 7">
                  <a:extLst>
                    <a:ext uri="{FF2B5EF4-FFF2-40B4-BE49-F238E27FC236}">
                      <a16:creationId xmlns:a16="http://schemas.microsoft.com/office/drawing/2014/main" id="{A2B14E45-EFDE-4548-9585-A8F649432878}"/>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51" name="Line 8">
                  <a:extLst>
                    <a:ext uri="{FF2B5EF4-FFF2-40B4-BE49-F238E27FC236}">
                      <a16:creationId xmlns:a16="http://schemas.microsoft.com/office/drawing/2014/main" id="{9A0EE989-1F78-DD42-8CCF-190270189B35}"/>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52" name="Rectangle 17">
                  <a:extLst>
                    <a:ext uri="{FF2B5EF4-FFF2-40B4-BE49-F238E27FC236}">
                      <a16:creationId xmlns:a16="http://schemas.microsoft.com/office/drawing/2014/main" id="{D88231AD-2AB4-3C41-9455-B5414E3A0057}"/>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53" name="Rectangle 67">
                  <a:extLst>
                    <a:ext uri="{FF2B5EF4-FFF2-40B4-BE49-F238E27FC236}">
                      <a16:creationId xmlns:a16="http://schemas.microsoft.com/office/drawing/2014/main" id="{0B45FA9C-FD49-3741-A44D-72F72AF0E743}"/>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47531" name="Oval 68">
                <a:extLst>
                  <a:ext uri="{FF2B5EF4-FFF2-40B4-BE49-F238E27FC236}">
                    <a16:creationId xmlns:a16="http://schemas.microsoft.com/office/drawing/2014/main" id="{2D90237F-C19E-F144-9101-B92C020877AF}"/>
                  </a:ext>
                </a:extLst>
              </p:cNvPr>
              <p:cNvSpPr>
                <a:spLocks noChangeArrowheads="1"/>
              </p:cNvSpPr>
              <p:nvPr/>
            </p:nvSpPr>
            <p:spPr bwMode="auto">
              <a:xfrm>
                <a:off x="2522955" y="3149517"/>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grpSp>
          <p:nvGrpSpPr>
            <p:cNvPr id="147496" name="Group 349">
              <a:extLst>
                <a:ext uri="{FF2B5EF4-FFF2-40B4-BE49-F238E27FC236}">
                  <a16:creationId xmlns:a16="http://schemas.microsoft.com/office/drawing/2014/main" id="{D39BCABB-513B-F74A-8A4B-19559382061E}"/>
                </a:ext>
              </a:extLst>
            </p:cNvPr>
            <p:cNvGrpSpPr>
              <a:grpSpLocks/>
            </p:cNvGrpSpPr>
            <p:nvPr/>
          </p:nvGrpSpPr>
          <p:grpSpPr bwMode="auto">
            <a:xfrm>
              <a:off x="6956447" y="1421927"/>
              <a:ext cx="2103079" cy="1770116"/>
              <a:chOff x="2545121" y="1430283"/>
              <a:chExt cx="2103079" cy="1770116"/>
            </a:xfrm>
          </p:grpSpPr>
          <p:sp>
            <p:nvSpPr>
              <p:cNvPr id="147503" name="Freeform 32">
                <a:extLst>
                  <a:ext uri="{FF2B5EF4-FFF2-40B4-BE49-F238E27FC236}">
                    <a16:creationId xmlns:a16="http://schemas.microsoft.com/office/drawing/2014/main" id="{C7623B49-4D8D-B64A-8F65-29719246623C}"/>
                  </a:ext>
                </a:extLst>
              </p:cNvPr>
              <p:cNvSpPr>
                <a:spLocks/>
              </p:cNvSpPr>
              <p:nvPr/>
            </p:nvSpPr>
            <p:spPr bwMode="auto">
              <a:xfrm>
                <a:off x="2550372" y="2326474"/>
                <a:ext cx="266700" cy="873925"/>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7504" name="Group 357">
                <a:extLst>
                  <a:ext uri="{FF2B5EF4-FFF2-40B4-BE49-F238E27FC236}">
                    <a16:creationId xmlns:a16="http://schemas.microsoft.com/office/drawing/2014/main" id="{350EA25B-749E-C544-B133-D6337295AF43}"/>
                  </a:ext>
                </a:extLst>
              </p:cNvPr>
              <p:cNvGrpSpPr>
                <a:grpSpLocks/>
              </p:cNvGrpSpPr>
              <p:nvPr/>
            </p:nvGrpSpPr>
            <p:grpSpPr bwMode="auto">
              <a:xfrm>
                <a:off x="2545121" y="1430283"/>
                <a:ext cx="2103079" cy="1236717"/>
                <a:chOff x="89349" y="1428587"/>
                <a:chExt cx="2103079" cy="1236717"/>
              </a:xfrm>
            </p:grpSpPr>
            <p:sp>
              <p:nvSpPr>
                <p:cNvPr id="147505" name="Line 14">
                  <a:extLst>
                    <a:ext uri="{FF2B5EF4-FFF2-40B4-BE49-F238E27FC236}">
                      <a16:creationId xmlns:a16="http://schemas.microsoft.com/office/drawing/2014/main" id="{2B975875-CB24-BA4E-AA91-424657DAC55F}"/>
                    </a:ext>
                  </a:extLst>
                </p:cNvPr>
                <p:cNvSpPr>
                  <a:spLocks noChangeShapeType="1"/>
                </p:cNvSpPr>
                <p:nvPr/>
              </p:nvSpPr>
              <p:spPr bwMode="auto">
                <a:xfrm flipH="1">
                  <a:off x="997776" y="1903788"/>
                  <a:ext cx="649165"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6" name="Line 15">
                  <a:extLst>
                    <a:ext uri="{FF2B5EF4-FFF2-40B4-BE49-F238E27FC236}">
                      <a16:creationId xmlns:a16="http://schemas.microsoft.com/office/drawing/2014/main" id="{903DCFEF-2CF2-E546-8011-7946644B16EB}"/>
                    </a:ext>
                  </a:extLst>
                </p:cNvPr>
                <p:cNvSpPr>
                  <a:spLocks noChangeShapeType="1"/>
                </p:cNvSpPr>
                <p:nvPr/>
              </p:nvSpPr>
              <p:spPr bwMode="auto">
                <a:xfrm flipH="1">
                  <a:off x="1543263" y="1897558"/>
                  <a:ext cx="64916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7" name="Line 11">
                  <a:extLst>
                    <a:ext uri="{FF2B5EF4-FFF2-40B4-BE49-F238E27FC236}">
                      <a16:creationId xmlns:a16="http://schemas.microsoft.com/office/drawing/2014/main" id="{9153DE08-1CB0-DF41-B367-75BDA4DFA63F}"/>
                    </a:ext>
                  </a:extLst>
                </p:cNvPr>
                <p:cNvSpPr>
                  <a:spLocks noChangeShapeType="1"/>
                </p:cNvSpPr>
                <p:nvPr/>
              </p:nvSpPr>
              <p:spPr bwMode="auto">
                <a:xfrm flipH="1">
                  <a:off x="89349" y="2324282"/>
                  <a:ext cx="216388"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8" name="Rectangle 5">
                  <a:extLst>
                    <a:ext uri="{FF2B5EF4-FFF2-40B4-BE49-F238E27FC236}">
                      <a16:creationId xmlns:a16="http://schemas.microsoft.com/office/drawing/2014/main" id="{6DE035E7-BF97-E344-84D6-66D1BC40807B}"/>
                    </a:ext>
                  </a:extLst>
                </p:cNvPr>
                <p:cNvSpPr>
                  <a:spLocks noChangeArrowheads="1"/>
                </p:cNvSpPr>
                <p:nvPr/>
              </p:nvSpPr>
              <p:spPr bwMode="auto">
                <a:xfrm>
                  <a:off x="687410" y="1660708"/>
                  <a:ext cx="540970"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09" name="Rectangle 6">
                  <a:extLst>
                    <a:ext uri="{FF2B5EF4-FFF2-40B4-BE49-F238E27FC236}">
                      <a16:creationId xmlns:a16="http://schemas.microsoft.com/office/drawing/2014/main" id="{4D0251AF-DF64-8246-AB00-C55B45FEA180}"/>
                    </a:ext>
                  </a:extLst>
                </p:cNvPr>
                <p:cNvSpPr>
                  <a:spLocks noChangeArrowheads="1"/>
                </p:cNvSpPr>
                <p:nvPr/>
              </p:nvSpPr>
              <p:spPr bwMode="auto">
                <a:xfrm>
                  <a:off x="740220" y="176552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10" name="Rectangle 7">
                  <a:extLst>
                    <a:ext uri="{FF2B5EF4-FFF2-40B4-BE49-F238E27FC236}">
                      <a16:creationId xmlns:a16="http://schemas.microsoft.com/office/drawing/2014/main" id="{35167921-C31B-4B4D-B796-52A67F088719}"/>
                    </a:ext>
                  </a:extLst>
                </p:cNvPr>
                <p:cNvSpPr>
                  <a:spLocks noChangeArrowheads="1"/>
                </p:cNvSpPr>
                <p:nvPr/>
              </p:nvSpPr>
              <p:spPr bwMode="auto">
                <a:xfrm>
                  <a:off x="1060937" y="1760373"/>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11" name="Line 8">
                  <a:extLst>
                    <a:ext uri="{FF2B5EF4-FFF2-40B4-BE49-F238E27FC236}">
                      <a16:creationId xmlns:a16="http://schemas.microsoft.com/office/drawing/2014/main" id="{0BEE2B77-C142-DA40-853D-B662FA9E29BF}"/>
                    </a:ext>
                  </a:extLst>
                </p:cNvPr>
                <p:cNvSpPr>
                  <a:spLocks noChangeShapeType="1"/>
                </p:cNvSpPr>
                <p:nvPr/>
              </p:nvSpPr>
              <p:spPr bwMode="auto">
                <a:xfrm flipH="1">
                  <a:off x="1073818" y="2232491"/>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12" name="Freeform 9">
                  <a:extLst>
                    <a:ext uri="{FF2B5EF4-FFF2-40B4-BE49-F238E27FC236}">
                      <a16:creationId xmlns:a16="http://schemas.microsoft.com/office/drawing/2014/main" id="{72799FED-6AF5-BF4F-94D1-FB257A8B8FF7}"/>
                    </a:ext>
                  </a:extLst>
                </p:cNvPr>
                <p:cNvSpPr>
                  <a:spLocks/>
                </p:cNvSpPr>
                <p:nvPr/>
              </p:nvSpPr>
              <p:spPr bwMode="auto">
                <a:xfrm>
                  <a:off x="227799" y="2318620"/>
                  <a:ext cx="1485127" cy="342960"/>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513" name="Line 11">
                  <a:extLst>
                    <a:ext uri="{FF2B5EF4-FFF2-40B4-BE49-F238E27FC236}">
                      <a16:creationId xmlns:a16="http://schemas.microsoft.com/office/drawing/2014/main" id="{CF5C9401-7287-2B4D-8FDB-ABCA1F8FC1CB}"/>
                    </a:ext>
                  </a:extLst>
                </p:cNvPr>
                <p:cNvSpPr>
                  <a:spLocks noChangeShapeType="1"/>
                </p:cNvSpPr>
                <p:nvPr/>
              </p:nvSpPr>
              <p:spPr bwMode="auto">
                <a:xfrm flipH="1">
                  <a:off x="471022" y="2311046"/>
                  <a:ext cx="216388"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14" name="Rectangle 17">
                  <a:extLst>
                    <a:ext uri="{FF2B5EF4-FFF2-40B4-BE49-F238E27FC236}">
                      <a16:creationId xmlns:a16="http://schemas.microsoft.com/office/drawing/2014/main" id="{0ED4D8C0-47E0-504B-A455-AEE194187301}"/>
                    </a:ext>
                  </a:extLst>
                </p:cNvPr>
                <p:cNvSpPr>
                  <a:spLocks noChangeArrowheads="1"/>
                </p:cNvSpPr>
                <p:nvPr/>
              </p:nvSpPr>
              <p:spPr bwMode="auto">
                <a:xfrm>
                  <a:off x="1054085" y="2185806"/>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15" name="Rectangle 18">
                  <a:extLst>
                    <a:ext uri="{FF2B5EF4-FFF2-40B4-BE49-F238E27FC236}">
                      <a16:creationId xmlns:a16="http://schemas.microsoft.com/office/drawing/2014/main" id="{83B8243F-A77E-0048-BC74-447A95B31975}"/>
                    </a:ext>
                  </a:extLst>
                </p:cNvPr>
                <p:cNvSpPr>
                  <a:spLocks noChangeArrowheads="1"/>
                </p:cNvSpPr>
                <p:nvPr/>
              </p:nvSpPr>
              <p:spPr bwMode="auto">
                <a:xfrm>
                  <a:off x="699036" y="1428588"/>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sz="1400" b="0">
                    <a:solidFill>
                      <a:srgbClr val="000000"/>
                    </a:solidFill>
                    <a:latin typeface="Times" pitchFamily="2" charset="0"/>
                  </a:endParaRPr>
                </a:p>
              </p:txBody>
            </p:sp>
            <p:sp>
              <p:nvSpPr>
                <p:cNvPr id="147516" name="Rectangle 19">
                  <a:extLst>
                    <a:ext uri="{FF2B5EF4-FFF2-40B4-BE49-F238E27FC236}">
                      <a16:creationId xmlns:a16="http://schemas.microsoft.com/office/drawing/2014/main" id="{0752F9C6-044B-6445-A460-6E9DD86C56D3}"/>
                    </a:ext>
                  </a:extLst>
                </p:cNvPr>
                <p:cNvSpPr>
                  <a:spLocks noChangeArrowheads="1"/>
                </p:cNvSpPr>
                <p:nvPr/>
              </p:nvSpPr>
              <p:spPr bwMode="auto">
                <a:xfrm>
                  <a:off x="1508163" y="1428587"/>
                  <a:ext cx="444035"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sz="2800" b="0">
                    <a:solidFill>
                      <a:srgbClr val="000000"/>
                    </a:solidFill>
                    <a:latin typeface="Times" pitchFamily="2" charset="0"/>
                  </a:endParaRPr>
                </a:p>
              </p:txBody>
            </p:sp>
            <p:grpSp>
              <p:nvGrpSpPr>
                <p:cNvPr id="147517" name="Group 1">
                  <a:extLst>
                    <a:ext uri="{FF2B5EF4-FFF2-40B4-BE49-F238E27FC236}">
                      <a16:creationId xmlns:a16="http://schemas.microsoft.com/office/drawing/2014/main" id="{86290180-1621-3246-B7DA-446F14DC09A2}"/>
                    </a:ext>
                  </a:extLst>
                </p:cNvPr>
                <p:cNvGrpSpPr>
                  <a:grpSpLocks/>
                </p:cNvGrpSpPr>
                <p:nvPr/>
              </p:nvGrpSpPr>
              <p:grpSpPr bwMode="auto">
                <a:xfrm>
                  <a:off x="316975" y="2208007"/>
                  <a:ext cx="305262" cy="215063"/>
                  <a:chOff x="990600" y="5638800"/>
                  <a:chExt cx="376238" cy="265113"/>
                </a:xfrm>
              </p:grpSpPr>
              <p:sp>
                <p:nvSpPr>
                  <p:cNvPr id="147527" name="Freeform 26">
                    <a:extLst>
                      <a:ext uri="{FF2B5EF4-FFF2-40B4-BE49-F238E27FC236}">
                        <a16:creationId xmlns:a16="http://schemas.microsoft.com/office/drawing/2014/main" id="{13CF1AC7-2E05-B749-9A2A-77B5B77FF4A6}"/>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47528" name="Freeform 28">
                    <a:extLst>
                      <a:ext uri="{FF2B5EF4-FFF2-40B4-BE49-F238E27FC236}">
                        <a16:creationId xmlns:a16="http://schemas.microsoft.com/office/drawing/2014/main" id="{2173A884-B0DB-474B-AFAD-8C236BC7E27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47518" name="Rectangle 29">
                  <a:extLst>
                    <a:ext uri="{FF2B5EF4-FFF2-40B4-BE49-F238E27FC236}">
                      <a16:creationId xmlns:a16="http://schemas.microsoft.com/office/drawing/2014/main" id="{DA1F7220-D80E-BB4C-BADF-A038F23077A0}"/>
                    </a:ext>
                  </a:extLst>
                </p:cNvPr>
                <p:cNvSpPr>
                  <a:spLocks noChangeArrowheads="1"/>
                </p:cNvSpPr>
                <p:nvPr/>
              </p:nvSpPr>
              <p:spPr bwMode="auto">
                <a:xfrm>
                  <a:off x="1428072" y="1660708"/>
                  <a:ext cx="556426" cy="8653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19" name="Rectangle 67">
                  <a:extLst>
                    <a:ext uri="{FF2B5EF4-FFF2-40B4-BE49-F238E27FC236}">
                      <a16:creationId xmlns:a16="http://schemas.microsoft.com/office/drawing/2014/main" id="{0BC9BA9D-85D4-4D4D-AEF6-0064A2E19027}"/>
                    </a:ext>
                  </a:extLst>
                </p:cNvPr>
                <p:cNvSpPr>
                  <a:spLocks noChangeArrowheads="1"/>
                </p:cNvSpPr>
                <p:nvPr/>
              </p:nvSpPr>
              <p:spPr bwMode="auto">
                <a:xfrm>
                  <a:off x="732079" y="2203790"/>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147520" name="Oval 68">
                  <a:extLst>
                    <a:ext uri="{FF2B5EF4-FFF2-40B4-BE49-F238E27FC236}">
                      <a16:creationId xmlns:a16="http://schemas.microsoft.com/office/drawing/2014/main" id="{02D2C7D1-3586-014F-A73B-7865F39F9019}"/>
                    </a:ext>
                  </a:extLst>
                </p:cNvPr>
                <p:cNvSpPr>
                  <a:spLocks noChangeArrowheads="1"/>
                </p:cNvSpPr>
                <p:nvPr/>
              </p:nvSpPr>
              <p:spPr bwMode="auto">
                <a:xfrm>
                  <a:off x="207935" y="2298538"/>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521" name="Line 11">
                  <a:extLst>
                    <a:ext uri="{FF2B5EF4-FFF2-40B4-BE49-F238E27FC236}">
                      <a16:creationId xmlns:a16="http://schemas.microsoft.com/office/drawing/2014/main" id="{25CDD737-A545-714A-BF8B-3BC10BB569E7}"/>
                    </a:ext>
                  </a:extLst>
                </p:cNvPr>
                <p:cNvSpPr>
                  <a:spLocks noChangeShapeType="1"/>
                </p:cNvSpPr>
                <p:nvPr/>
              </p:nvSpPr>
              <p:spPr bwMode="auto">
                <a:xfrm rot="16200000" flipH="1">
                  <a:off x="77538" y="2506898"/>
                  <a:ext cx="316813" cy="0"/>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22" name="Rectangle 6">
                  <a:extLst>
                    <a:ext uri="{FF2B5EF4-FFF2-40B4-BE49-F238E27FC236}">
                      <a16:creationId xmlns:a16="http://schemas.microsoft.com/office/drawing/2014/main" id="{6563E7F5-B9C4-FF4E-BD12-13A8B6D8AEB5}"/>
                    </a:ext>
                  </a:extLst>
                </p:cNvPr>
                <p:cNvSpPr>
                  <a:spLocks noChangeArrowheads="1"/>
                </p:cNvSpPr>
                <p:nvPr/>
              </p:nvSpPr>
              <p:spPr bwMode="auto">
                <a:xfrm>
                  <a:off x="1489601" y="1765892"/>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23" name="Rectangle 7">
                  <a:extLst>
                    <a:ext uri="{FF2B5EF4-FFF2-40B4-BE49-F238E27FC236}">
                      <a16:creationId xmlns:a16="http://schemas.microsoft.com/office/drawing/2014/main" id="{70EC37FD-7AC4-1E4A-BFEC-3A4FE40F3780}"/>
                    </a:ext>
                  </a:extLst>
                </p:cNvPr>
                <p:cNvSpPr>
                  <a:spLocks noChangeArrowheads="1"/>
                </p:cNvSpPr>
                <p:nvPr/>
              </p:nvSpPr>
              <p:spPr bwMode="auto">
                <a:xfrm>
                  <a:off x="1810318" y="1760741"/>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24" name="Line 8">
                  <a:extLst>
                    <a:ext uri="{FF2B5EF4-FFF2-40B4-BE49-F238E27FC236}">
                      <a16:creationId xmlns:a16="http://schemas.microsoft.com/office/drawing/2014/main" id="{87BC8CE5-91E3-4944-A458-657BC65FDDDC}"/>
                    </a:ext>
                  </a:extLst>
                </p:cNvPr>
                <p:cNvSpPr>
                  <a:spLocks noChangeShapeType="1"/>
                </p:cNvSpPr>
                <p:nvPr/>
              </p:nvSpPr>
              <p:spPr bwMode="auto">
                <a:xfrm flipH="1">
                  <a:off x="1823199" y="2232859"/>
                  <a:ext cx="77281" cy="12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25" name="Rectangle 17">
                  <a:extLst>
                    <a:ext uri="{FF2B5EF4-FFF2-40B4-BE49-F238E27FC236}">
                      <a16:creationId xmlns:a16="http://schemas.microsoft.com/office/drawing/2014/main" id="{1A3FDBF5-6688-924E-A408-4BE44F9B4834}"/>
                    </a:ext>
                  </a:extLst>
                </p:cNvPr>
                <p:cNvSpPr>
                  <a:spLocks noChangeArrowheads="1"/>
                </p:cNvSpPr>
                <p:nvPr/>
              </p:nvSpPr>
              <p:spPr bwMode="auto">
                <a:xfrm>
                  <a:off x="1803466" y="2186174"/>
                  <a:ext cx="181141" cy="2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a:t>
                  </a:r>
                  <a:r>
                    <a:rPr lang="en-US" altLang="en-US" sz="1600" b="0">
                      <a:solidFill>
                        <a:srgbClr val="000000"/>
                      </a:solidFill>
                      <a:latin typeface="Times-Roman" pitchFamily="2" charset="0"/>
                    </a:rPr>
                    <a:t> </a:t>
                  </a:r>
                  <a:endParaRPr lang="en-US" altLang="en-US" sz="2800" b="0">
                    <a:solidFill>
                      <a:srgbClr val="000000"/>
                    </a:solidFill>
                    <a:latin typeface="Times" pitchFamily="2" charset="0"/>
                  </a:endParaRPr>
                </a:p>
              </p:txBody>
            </p:sp>
            <p:sp>
              <p:nvSpPr>
                <p:cNvPr id="147526" name="Rectangle 67">
                  <a:extLst>
                    <a:ext uri="{FF2B5EF4-FFF2-40B4-BE49-F238E27FC236}">
                      <a16:creationId xmlns:a16="http://schemas.microsoft.com/office/drawing/2014/main" id="{C0770CB3-07A5-6B41-84CE-BB90A1A2CEB2}"/>
                    </a:ext>
                  </a:extLst>
                </p:cNvPr>
                <p:cNvSpPr>
                  <a:spLocks noChangeArrowheads="1"/>
                </p:cNvSpPr>
                <p:nvPr/>
              </p:nvSpPr>
              <p:spPr bwMode="auto">
                <a:xfrm>
                  <a:off x="1481460" y="2204158"/>
                  <a:ext cx="304573"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sz="2800" b="0">
                    <a:solidFill>
                      <a:srgbClr val="000000"/>
                    </a:solidFill>
                    <a:latin typeface="Times" pitchFamily="2" charset="0"/>
                  </a:endParaRPr>
                </a:p>
              </p:txBody>
            </p:sp>
          </p:grpSp>
        </p:grpSp>
        <p:sp>
          <p:nvSpPr>
            <p:cNvPr id="147497" name="Line 13">
              <a:extLst>
                <a:ext uri="{FF2B5EF4-FFF2-40B4-BE49-F238E27FC236}">
                  <a16:creationId xmlns:a16="http://schemas.microsoft.com/office/drawing/2014/main" id="{82973289-E6A0-BE4D-9663-E7EAB523DB33}"/>
                </a:ext>
              </a:extLst>
            </p:cNvPr>
            <p:cNvSpPr>
              <a:spLocks noChangeShapeType="1"/>
            </p:cNvSpPr>
            <p:nvPr/>
          </p:nvSpPr>
          <p:spPr bwMode="auto">
            <a:xfrm flipH="1">
              <a:off x="479052" y="3183603"/>
              <a:ext cx="6493435" cy="43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498" name="Oval 68">
              <a:extLst>
                <a:ext uri="{FF2B5EF4-FFF2-40B4-BE49-F238E27FC236}">
                  <a16:creationId xmlns:a16="http://schemas.microsoft.com/office/drawing/2014/main" id="{0369F92B-C469-3548-A2F8-EB8433450999}"/>
                </a:ext>
              </a:extLst>
            </p:cNvPr>
            <p:cNvSpPr>
              <a:spLocks noChangeArrowheads="1"/>
            </p:cNvSpPr>
            <p:nvPr/>
          </p:nvSpPr>
          <p:spPr bwMode="auto">
            <a:xfrm>
              <a:off x="462465" y="2296260"/>
              <a:ext cx="60538" cy="5923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47499" name="Line 11">
              <a:extLst>
                <a:ext uri="{FF2B5EF4-FFF2-40B4-BE49-F238E27FC236}">
                  <a16:creationId xmlns:a16="http://schemas.microsoft.com/office/drawing/2014/main" id="{BE91CD62-164F-7443-A6EE-411D11616917}"/>
                </a:ext>
              </a:extLst>
            </p:cNvPr>
            <p:cNvSpPr>
              <a:spLocks noChangeShapeType="1"/>
            </p:cNvSpPr>
            <p:nvPr/>
          </p:nvSpPr>
          <p:spPr bwMode="auto">
            <a:xfrm rot="-5400000" flipH="1" flipV="1">
              <a:off x="61523" y="2768658"/>
              <a:ext cx="851848" cy="3175"/>
            </a:xfrm>
            <a:prstGeom prst="line">
              <a:avLst/>
            </a:prstGeom>
            <a:noFill/>
            <a:ln w="1841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0" name="Line 15">
              <a:extLst>
                <a:ext uri="{FF2B5EF4-FFF2-40B4-BE49-F238E27FC236}">
                  <a16:creationId xmlns:a16="http://schemas.microsoft.com/office/drawing/2014/main" id="{7008353B-18EC-B344-AD65-5EA4F7AB8096}"/>
                </a:ext>
              </a:extLst>
            </p:cNvPr>
            <p:cNvSpPr>
              <a:spLocks noChangeShapeType="1"/>
            </p:cNvSpPr>
            <p:nvPr/>
          </p:nvSpPr>
          <p:spPr bwMode="auto">
            <a:xfrm flipH="1">
              <a:off x="268474" y="1905000"/>
              <a:ext cx="86403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501" name="Rectangle 11">
              <a:extLst>
                <a:ext uri="{FF2B5EF4-FFF2-40B4-BE49-F238E27FC236}">
                  <a16:creationId xmlns:a16="http://schemas.microsoft.com/office/drawing/2014/main" id="{385ED64E-1BB8-0B4A-92B6-190203F14436}"/>
                </a:ext>
              </a:extLst>
            </p:cNvPr>
            <p:cNvSpPr>
              <a:spLocks noChangeArrowheads="1"/>
            </p:cNvSpPr>
            <p:nvPr/>
          </p:nvSpPr>
          <p:spPr bwMode="auto">
            <a:xfrm>
              <a:off x="205979" y="2060575"/>
              <a:ext cx="474492"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7502" name="Rectangle 41">
              <a:extLst>
                <a:ext uri="{FF2B5EF4-FFF2-40B4-BE49-F238E27FC236}">
                  <a16:creationId xmlns:a16="http://schemas.microsoft.com/office/drawing/2014/main" id="{7F7EFA3F-02FA-1E4C-B494-55B72B3C77A2}"/>
                </a:ext>
              </a:extLst>
            </p:cNvPr>
            <p:cNvSpPr>
              <a:spLocks noChangeArrowheads="1"/>
            </p:cNvSpPr>
            <p:nvPr/>
          </p:nvSpPr>
          <p:spPr bwMode="auto">
            <a:xfrm>
              <a:off x="228600" y="1600200"/>
              <a:ext cx="149081" cy="2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grpSp>
      <p:cxnSp>
        <p:nvCxnSpPr>
          <p:cNvPr id="147459" name="Straight Connector 2">
            <a:extLst>
              <a:ext uri="{FF2B5EF4-FFF2-40B4-BE49-F238E27FC236}">
                <a16:creationId xmlns:a16="http://schemas.microsoft.com/office/drawing/2014/main" id="{BAF2853E-B250-0F44-85B0-AC34B744234D}"/>
              </a:ext>
            </a:extLst>
          </p:cNvPr>
          <p:cNvCxnSpPr>
            <a:cxnSpLocks noChangeShapeType="1"/>
          </p:cNvCxnSpPr>
          <p:nvPr/>
        </p:nvCxnSpPr>
        <p:spPr bwMode="auto">
          <a:xfrm>
            <a:off x="2057400" y="1973263"/>
            <a:ext cx="0" cy="5572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0" name="Straight Connector 121">
            <a:extLst>
              <a:ext uri="{FF2B5EF4-FFF2-40B4-BE49-F238E27FC236}">
                <a16:creationId xmlns:a16="http://schemas.microsoft.com/office/drawing/2014/main" id="{49BE793F-C8C4-154F-BCB6-84BCF6292AD4}"/>
              </a:ext>
            </a:extLst>
          </p:cNvPr>
          <p:cNvCxnSpPr>
            <a:cxnSpLocks noChangeShapeType="1"/>
          </p:cNvCxnSpPr>
          <p:nvPr/>
        </p:nvCxnSpPr>
        <p:spPr bwMode="auto">
          <a:xfrm>
            <a:off x="2789238" y="1978026"/>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1" name="Straight Connector 122">
            <a:extLst>
              <a:ext uri="{FF2B5EF4-FFF2-40B4-BE49-F238E27FC236}">
                <a16:creationId xmlns:a16="http://schemas.microsoft.com/office/drawing/2014/main" id="{803CE885-30AF-E941-A236-57F9468D8776}"/>
              </a:ext>
            </a:extLst>
          </p:cNvPr>
          <p:cNvCxnSpPr>
            <a:cxnSpLocks noChangeShapeType="1"/>
          </p:cNvCxnSpPr>
          <p:nvPr/>
        </p:nvCxnSpPr>
        <p:spPr bwMode="auto">
          <a:xfrm>
            <a:off x="4208463" y="1965325"/>
            <a:ext cx="0" cy="5588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2" name="Straight Connector 124">
            <a:extLst>
              <a:ext uri="{FF2B5EF4-FFF2-40B4-BE49-F238E27FC236}">
                <a16:creationId xmlns:a16="http://schemas.microsoft.com/office/drawing/2014/main" id="{FF7A87C0-0AF4-F843-97B9-77EC810BBA51}"/>
              </a:ext>
            </a:extLst>
          </p:cNvPr>
          <p:cNvCxnSpPr>
            <a:cxnSpLocks noChangeShapeType="1"/>
          </p:cNvCxnSpPr>
          <p:nvPr/>
        </p:nvCxnSpPr>
        <p:spPr bwMode="auto">
          <a:xfrm>
            <a:off x="6340475" y="1958976"/>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3" name="Straight Connector 126">
            <a:extLst>
              <a:ext uri="{FF2B5EF4-FFF2-40B4-BE49-F238E27FC236}">
                <a16:creationId xmlns:a16="http://schemas.microsoft.com/office/drawing/2014/main" id="{2A4D410D-49C9-6442-915A-023D476D5E05}"/>
              </a:ext>
            </a:extLst>
          </p:cNvPr>
          <p:cNvCxnSpPr>
            <a:cxnSpLocks noChangeShapeType="1"/>
          </p:cNvCxnSpPr>
          <p:nvPr/>
        </p:nvCxnSpPr>
        <p:spPr bwMode="auto">
          <a:xfrm>
            <a:off x="8474075" y="1968501"/>
            <a:ext cx="0" cy="5572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4" name="Straight Connector 128">
            <a:extLst>
              <a:ext uri="{FF2B5EF4-FFF2-40B4-BE49-F238E27FC236}">
                <a16:creationId xmlns:a16="http://schemas.microsoft.com/office/drawing/2014/main" id="{8414EF2D-3BB6-CC47-8CD7-A72BD10398C6}"/>
              </a:ext>
            </a:extLst>
          </p:cNvPr>
          <p:cNvCxnSpPr>
            <a:cxnSpLocks noChangeShapeType="1"/>
          </p:cNvCxnSpPr>
          <p:nvPr/>
        </p:nvCxnSpPr>
        <p:spPr bwMode="auto">
          <a:xfrm>
            <a:off x="4940301" y="1989138"/>
            <a:ext cx="531813"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5" name="Straight Connector 129">
            <a:extLst>
              <a:ext uri="{FF2B5EF4-FFF2-40B4-BE49-F238E27FC236}">
                <a16:creationId xmlns:a16="http://schemas.microsoft.com/office/drawing/2014/main" id="{838BFEB8-2F3B-784C-98F0-B7E95FB820FB}"/>
              </a:ext>
            </a:extLst>
          </p:cNvPr>
          <p:cNvCxnSpPr>
            <a:cxnSpLocks noChangeShapeType="1"/>
          </p:cNvCxnSpPr>
          <p:nvPr/>
        </p:nvCxnSpPr>
        <p:spPr bwMode="auto">
          <a:xfrm>
            <a:off x="7072313" y="1981201"/>
            <a:ext cx="531812" cy="12541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7466" name="Straight Connector 130">
            <a:extLst>
              <a:ext uri="{FF2B5EF4-FFF2-40B4-BE49-F238E27FC236}">
                <a16:creationId xmlns:a16="http://schemas.microsoft.com/office/drawing/2014/main" id="{624A89AF-9323-064C-ADAC-4B9265250E1C}"/>
              </a:ext>
            </a:extLst>
          </p:cNvPr>
          <p:cNvCxnSpPr>
            <a:cxnSpLocks noChangeShapeType="1"/>
          </p:cNvCxnSpPr>
          <p:nvPr/>
        </p:nvCxnSpPr>
        <p:spPr bwMode="auto">
          <a:xfrm>
            <a:off x="9196388" y="1982788"/>
            <a:ext cx="531812" cy="1254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nvGrpSpPr>
          <p:cNvPr id="147467" name="Group 177">
            <a:extLst>
              <a:ext uri="{FF2B5EF4-FFF2-40B4-BE49-F238E27FC236}">
                <a16:creationId xmlns:a16="http://schemas.microsoft.com/office/drawing/2014/main" id="{AE18AA1B-E6D7-7846-B958-0A4BF5247570}"/>
              </a:ext>
            </a:extLst>
          </p:cNvPr>
          <p:cNvGrpSpPr>
            <a:grpSpLocks/>
          </p:cNvGrpSpPr>
          <p:nvPr/>
        </p:nvGrpSpPr>
        <p:grpSpPr bwMode="auto">
          <a:xfrm>
            <a:off x="1668464" y="4595813"/>
            <a:ext cx="7704137" cy="1458912"/>
            <a:chOff x="540924" y="5341417"/>
            <a:chExt cx="7703792" cy="1459573"/>
          </a:xfrm>
        </p:grpSpPr>
        <p:grpSp>
          <p:nvGrpSpPr>
            <p:cNvPr id="147478" name="Group 178">
              <a:extLst>
                <a:ext uri="{FF2B5EF4-FFF2-40B4-BE49-F238E27FC236}">
                  <a16:creationId xmlns:a16="http://schemas.microsoft.com/office/drawing/2014/main" id="{376F74B3-95A9-5E4E-870E-62528BC36FE6}"/>
                </a:ext>
              </a:extLst>
            </p:cNvPr>
            <p:cNvGrpSpPr>
              <a:grpSpLocks/>
            </p:cNvGrpSpPr>
            <p:nvPr/>
          </p:nvGrpSpPr>
          <p:grpSpPr bwMode="auto">
            <a:xfrm>
              <a:off x="540924" y="5483399"/>
              <a:ext cx="4186520" cy="369888"/>
              <a:chOff x="459834" y="5636111"/>
              <a:chExt cx="7724364" cy="369888"/>
            </a:xfrm>
          </p:grpSpPr>
          <p:grpSp>
            <p:nvGrpSpPr>
              <p:cNvPr id="147488" name="Group 126">
                <a:extLst>
                  <a:ext uri="{FF2B5EF4-FFF2-40B4-BE49-F238E27FC236}">
                    <a16:creationId xmlns:a16="http://schemas.microsoft.com/office/drawing/2014/main" id="{C05884DF-0384-7F4F-82FC-A387EA392CED}"/>
                  </a:ext>
                </a:extLst>
              </p:cNvPr>
              <p:cNvGrpSpPr>
                <a:grpSpLocks/>
              </p:cNvGrpSpPr>
              <p:nvPr/>
            </p:nvGrpSpPr>
            <p:grpSpPr bwMode="auto">
              <a:xfrm>
                <a:off x="459834" y="5636111"/>
                <a:ext cx="4625562" cy="369888"/>
                <a:chOff x="627033" y="5580840"/>
                <a:chExt cx="6230966" cy="369332"/>
              </a:xfrm>
            </p:grpSpPr>
            <p:sp>
              <p:nvSpPr>
                <p:cNvPr id="147490" name="Freeform 13">
                  <a:extLst>
                    <a:ext uri="{FF2B5EF4-FFF2-40B4-BE49-F238E27FC236}">
                      <a16:creationId xmlns:a16="http://schemas.microsoft.com/office/drawing/2014/main" id="{56BF09A0-B306-B340-BC66-F53C52E3151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491" name="TextBox 133">
                  <a:extLst>
                    <a:ext uri="{FF2B5EF4-FFF2-40B4-BE49-F238E27FC236}">
                      <a16:creationId xmlns:a16="http://schemas.microsoft.com/office/drawing/2014/main" id="{713C573B-00B3-174F-819C-72D7D602F32A}"/>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47489" name="Freeform 13">
                <a:extLst>
                  <a:ext uri="{FF2B5EF4-FFF2-40B4-BE49-F238E27FC236}">
                    <a16:creationId xmlns:a16="http://schemas.microsoft.com/office/drawing/2014/main" id="{B3A674DC-087E-3042-A175-E528821C80E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7479" name="Group 126">
              <a:extLst>
                <a:ext uri="{FF2B5EF4-FFF2-40B4-BE49-F238E27FC236}">
                  <a16:creationId xmlns:a16="http://schemas.microsoft.com/office/drawing/2014/main" id="{EEBAE37F-A23B-BA4C-B9ED-DAB8702CE17B}"/>
                </a:ext>
              </a:extLst>
            </p:cNvPr>
            <p:cNvGrpSpPr>
              <a:grpSpLocks/>
            </p:cNvGrpSpPr>
            <p:nvPr/>
          </p:nvGrpSpPr>
          <p:grpSpPr bwMode="auto">
            <a:xfrm>
              <a:off x="704890" y="6022997"/>
              <a:ext cx="7539826" cy="372353"/>
              <a:chOff x="1875990" y="5646260"/>
              <a:chExt cx="15186603" cy="371794"/>
            </a:xfrm>
          </p:grpSpPr>
          <p:sp>
            <p:nvSpPr>
              <p:cNvPr id="147486" name="Freeform 13">
                <a:extLst>
                  <a:ext uri="{FF2B5EF4-FFF2-40B4-BE49-F238E27FC236}">
                    <a16:creationId xmlns:a16="http://schemas.microsoft.com/office/drawing/2014/main" id="{00C9127D-D0C0-7044-BFF4-0A7A9E2B2F95}"/>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487" name="TextBox 133">
                <a:extLst>
                  <a:ext uri="{FF2B5EF4-FFF2-40B4-BE49-F238E27FC236}">
                    <a16:creationId xmlns:a16="http://schemas.microsoft.com/office/drawing/2014/main" id="{A85406FD-F91F-124A-A85D-027DB9B30EA3}"/>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47480" name="Freeform 180">
              <a:extLst>
                <a:ext uri="{FF2B5EF4-FFF2-40B4-BE49-F238E27FC236}">
                  <a16:creationId xmlns:a16="http://schemas.microsoft.com/office/drawing/2014/main" id="{25B90CF6-2CAA-434D-B7D1-9C5F87F6AB3A}"/>
                </a:ext>
              </a:extLst>
            </p:cNvPr>
            <p:cNvSpPr>
              <a:spLocks/>
            </p:cNvSpPr>
            <p:nvPr/>
          </p:nvSpPr>
          <p:spPr bwMode="auto">
            <a:xfrm>
              <a:off x="4434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481" name="TextBox 181">
              <a:extLst>
                <a:ext uri="{FF2B5EF4-FFF2-40B4-BE49-F238E27FC236}">
                  <a16:creationId xmlns:a16="http://schemas.microsoft.com/office/drawing/2014/main" id="{9ABCE25E-6F2B-EC4D-870A-43EAD3DA28B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47482" name="Straight Arrow Connector 182">
              <a:extLst>
                <a:ext uri="{FF2B5EF4-FFF2-40B4-BE49-F238E27FC236}">
                  <a16:creationId xmlns:a16="http://schemas.microsoft.com/office/drawing/2014/main" id="{A8E666F9-CC7F-8446-96D7-E78CA8227D56}"/>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47483" name="Group 183">
              <a:extLst>
                <a:ext uri="{FF2B5EF4-FFF2-40B4-BE49-F238E27FC236}">
                  <a16:creationId xmlns:a16="http://schemas.microsoft.com/office/drawing/2014/main" id="{8A227E8A-FD4A-7C48-A7CF-5F93D8DA68E6}"/>
                </a:ext>
              </a:extLst>
            </p:cNvPr>
            <p:cNvGrpSpPr>
              <a:grpSpLocks/>
            </p:cNvGrpSpPr>
            <p:nvPr/>
          </p:nvGrpSpPr>
          <p:grpSpPr bwMode="auto">
            <a:xfrm>
              <a:off x="4720530" y="5550276"/>
              <a:ext cx="3359528" cy="278849"/>
              <a:chOff x="1985680" y="5694160"/>
              <a:chExt cx="6198518" cy="278849"/>
            </a:xfrm>
          </p:grpSpPr>
          <p:sp>
            <p:nvSpPr>
              <p:cNvPr id="147484" name="Freeform 13">
                <a:extLst>
                  <a:ext uri="{FF2B5EF4-FFF2-40B4-BE49-F238E27FC236}">
                    <a16:creationId xmlns:a16="http://schemas.microsoft.com/office/drawing/2014/main" id="{26AFBB89-D466-EF4D-9B47-6FA4B6B3FEE6}"/>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485" name="Freeform 13">
                <a:extLst>
                  <a:ext uri="{FF2B5EF4-FFF2-40B4-BE49-F238E27FC236}">
                    <a16:creationId xmlns:a16="http://schemas.microsoft.com/office/drawing/2014/main" id="{BCF85190-1CF0-F147-A7D2-74EB3F9F7D97}"/>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47468" name="Group 162">
            <a:extLst>
              <a:ext uri="{FF2B5EF4-FFF2-40B4-BE49-F238E27FC236}">
                <a16:creationId xmlns:a16="http://schemas.microsoft.com/office/drawing/2014/main" id="{118862BA-4DCB-B840-8619-B16072BA41CD}"/>
              </a:ext>
            </a:extLst>
          </p:cNvPr>
          <p:cNvGrpSpPr>
            <a:grpSpLocks/>
          </p:cNvGrpSpPr>
          <p:nvPr/>
        </p:nvGrpSpPr>
        <p:grpSpPr bwMode="auto">
          <a:xfrm>
            <a:off x="1485901" y="1847851"/>
            <a:ext cx="8583613" cy="493713"/>
            <a:chOff x="571289" y="1847574"/>
            <a:chExt cx="8584276" cy="493509"/>
          </a:xfrm>
        </p:grpSpPr>
        <p:sp>
          <p:nvSpPr>
            <p:cNvPr id="147469" name="TextBox 163">
              <a:extLst>
                <a:ext uri="{FF2B5EF4-FFF2-40B4-BE49-F238E27FC236}">
                  <a16:creationId xmlns:a16="http://schemas.microsoft.com/office/drawing/2014/main" id="{8132DD3F-3EC4-7848-9D2F-0A2B0C44CA9E}"/>
                </a:ext>
              </a:extLst>
            </p:cNvPr>
            <p:cNvSpPr txBox="1">
              <a:spLocks noChangeArrowheads="1"/>
            </p:cNvSpPr>
            <p:nvPr/>
          </p:nvSpPr>
          <p:spPr bwMode="auto">
            <a:xfrm>
              <a:off x="57128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0" name="TextBox 164">
              <a:extLst>
                <a:ext uri="{FF2B5EF4-FFF2-40B4-BE49-F238E27FC236}">
                  <a16:creationId xmlns:a16="http://schemas.microsoft.com/office/drawing/2014/main" id="{5EAD717E-AC5F-8D4B-B2B3-BD16CD0AA495}"/>
                </a:ext>
              </a:extLst>
            </p:cNvPr>
            <p:cNvSpPr txBox="1">
              <a:spLocks noChangeArrowheads="1"/>
            </p:cNvSpPr>
            <p:nvPr/>
          </p:nvSpPr>
          <p:spPr bwMode="auto">
            <a:xfrm>
              <a:off x="1635032" y="187557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1" name="TextBox 165">
              <a:extLst>
                <a:ext uri="{FF2B5EF4-FFF2-40B4-BE49-F238E27FC236}">
                  <a16:creationId xmlns:a16="http://schemas.microsoft.com/office/drawing/2014/main" id="{B4C6B216-E2EA-0D4E-9D8A-BF7CA501FF17}"/>
                </a:ext>
              </a:extLst>
            </p:cNvPr>
            <p:cNvSpPr txBox="1">
              <a:spLocks noChangeArrowheads="1"/>
            </p:cNvSpPr>
            <p:nvPr/>
          </p:nvSpPr>
          <p:spPr bwMode="auto">
            <a:xfrm>
              <a:off x="2717453" y="1877216"/>
              <a:ext cx="325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2" name="TextBox 166">
              <a:extLst>
                <a:ext uri="{FF2B5EF4-FFF2-40B4-BE49-F238E27FC236}">
                  <a16:creationId xmlns:a16="http://schemas.microsoft.com/office/drawing/2014/main" id="{1514271D-8DE6-224B-B8CF-1357BBB4D505}"/>
                </a:ext>
              </a:extLst>
            </p:cNvPr>
            <p:cNvSpPr txBox="1">
              <a:spLocks noChangeArrowheads="1"/>
            </p:cNvSpPr>
            <p:nvPr/>
          </p:nvSpPr>
          <p:spPr bwMode="auto">
            <a:xfrm>
              <a:off x="3784837" y="187941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3" name="TextBox 167">
              <a:extLst>
                <a:ext uri="{FF2B5EF4-FFF2-40B4-BE49-F238E27FC236}">
                  <a16:creationId xmlns:a16="http://schemas.microsoft.com/office/drawing/2014/main" id="{652CCACC-377D-4E47-A044-B8E9256A74D1}"/>
                </a:ext>
              </a:extLst>
            </p:cNvPr>
            <p:cNvSpPr txBox="1">
              <a:spLocks noChangeArrowheads="1"/>
            </p:cNvSpPr>
            <p:nvPr/>
          </p:nvSpPr>
          <p:spPr bwMode="auto">
            <a:xfrm>
              <a:off x="4837916" y="185405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4" name="TextBox 168">
              <a:extLst>
                <a:ext uri="{FF2B5EF4-FFF2-40B4-BE49-F238E27FC236}">
                  <a16:creationId xmlns:a16="http://schemas.microsoft.com/office/drawing/2014/main" id="{468E7FA4-31FA-D745-80B3-320C94C4EF65}"/>
                </a:ext>
              </a:extLst>
            </p:cNvPr>
            <p:cNvSpPr txBox="1">
              <a:spLocks noChangeArrowheads="1"/>
            </p:cNvSpPr>
            <p:nvPr/>
          </p:nvSpPr>
          <p:spPr bwMode="auto">
            <a:xfrm>
              <a:off x="5904789" y="187031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7475" name="TextBox 169">
              <a:extLst>
                <a:ext uri="{FF2B5EF4-FFF2-40B4-BE49-F238E27FC236}">
                  <a16:creationId xmlns:a16="http://schemas.microsoft.com/office/drawing/2014/main" id="{555A9591-1780-6143-B37B-92B96955CBF5}"/>
                </a:ext>
              </a:extLst>
            </p:cNvPr>
            <p:cNvSpPr txBox="1">
              <a:spLocks noChangeArrowheads="1"/>
            </p:cNvSpPr>
            <p:nvPr/>
          </p:nvSpPr>
          <p:spPr bwMode="auto">
            <a:xfrm>
              <a:off x="6918039" y="1858835"/>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47476" name="TextBox 170">
              <a:extLst>
                <a:ext uri="{FF2B5EF4-FFF2-40B4-BE49-F238E27FC236}">
                  <a16:creationId xmlns:a16="http://schemas.microsoft.com/office/drawing/2014/main" id="{48231C29-FC24-3D41-9364-9F92AB5BB966}"/>
                </a:ext>
              </a:extLst>
            </p:cNvPr>
            <p:cNvSpPr txBox="1">
              <a:spLocks noChangeArrowheads="1"/>
            </p:cNvSpPr>
            <p:nvPr/>
          </p:nvSpPr>
          <p:spPr bwMode="auto">
            <a:xfrm>
              <a:off x="8038389" y="1847574"/>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47477" name="TextBox 171">
              <a:extLst>
                <a:ext uri="{FF2B5EF4-FFF2-40B4-BE49-F238E27FC236}">
                  <a16:creationId xmlns:a16="http://schemas.microsoft.com/office/drawing/2014/main" id="{8A4B4A4C-89EE-734B-94CC-B38F5C087CD2}"/>
                </a:ext>
              </a:extLst>
            </p:cNvPr>
            <p:cNvSpPr txBox="1">
              <a:spLocks noChangeArrowheads="1"/>
            </p:cNvSpPr>
            <p:nvPr/>
          </p:nvSpPr>
          <p:spPr bwMode="auto">
            <a:xfrm>
              <a:off x="8817011" y="1853682"/>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Title 1">
            <a:extLst>
              <a:ext uri="{FF2B5EF4-FFF2-40B4-BE49-F238E27FC236}">
                <a16:creationId xmlns:a16="http://schemas.microsoft.com/office/drawing/2014/main" id="{518DDCBA-6E59-0D4B-BA6E-551E529AADA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sp>
        <p:nvSpPr>
          <p:cNvPr id="148482" name="TextBox 125">
            <a:extLst>
              <a:ext uri="{FF2B5EF4-FFF2-40B4-BE49-F238E27FC236}">
                <a16:creationId xmlns:a16="http://schemas.microsoft.com/office/drawing/2014/main" id="{06F36B64-C5B2-484D-B7B7-ABA5CAFF4DA2}"/>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5.17 from the textbook ]</a:t>
            </a:r>
          </a:p>
        </p:txBody>
      </p:sp>
      <p:grpSp>
        <p:nvGrpSpPr>
          <p:cNvPr id="148483" name="Group 121">
            <a:extLst>
              <a:ext uri="{FF2B5EF4-FFF2-40B4-BE49-F238E27FC236}">
                <a16:creationId xmlns:a16="http://schemas.microsoft.com/office/drawing/2014/main" id="{BC693328-E00B-C542-B79A-858E3157DD55}"/>
              </a:ext>
            </a:extLst>
          </p:cNvPr>
          <p:cNvGrpSpPr>
            <a:grpSpLocks/>
          </p:cNvGrpSpPr>
          <p:nvPr/>
        </p:nvGrpSpPr>
        <p:grpSpPr bwMode="auto">
          <a:xfrm>
            <a:off x="1966913" y="914400"/>
            <a:ext cx="7054850" cy="5867400"/>
            <a:chOff x="663" y="137"/>
            <a:chExt cx="4444" cy="3696"/>
          </a:xfrm>
        </p:grpSpPr>
        <p:sp>
          <p:nvSpPr>
            <p:cNvPr id="148486" name="Rectangle 4">
              <a:extLst>
                <a:ext uri="{FF2B5EF4-FFF2-40B4-BE49-F238E27FC236}">
                  <a16:creationId xmlns:a16="http://schemas.microsoft.com/office/drawing/2014/main" id="{B2287EE5-E779-C042-9BD4-5BFDB27757D3}"/>
                </a:ext>
              </a:extLst>
            </p:cNvPr>
            <p:cNvSpPr>
              <a:spLocks noChangeArrowheads="1"/>
            </p:cNvSpPr>
            <p:nvPr/>
          </p:nvSpPr>
          <p:spPr bwMode="auto">
            <a:xfrm>
              <a:off x="1314"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8487" name="Rectangle 5">
              <a:extLst>
                <a:ext uri="{FF2B5EF4-FFF2-40B4-BE49-F238E27FC236}">
                  <a16:creationId xmlns:a16="http://schemas.microsoft.com/office/drawing/2014/main" id="{E71D46F2-2660-1641-946E-6806874F7E02}"/>
                </a:ext>
              </a:extLst>
            </p:cNvPr>
            <p:cNvSpPr>
              <a:spLocks noChangeArrowheads="1"/>
            </p:cNvSpPr>
            <p:nvPr/>
          </p:nvSpPr>
          <p:spPr bwMode="auto">
            <a:xfrm>
              <a:off x="1356"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48488" name="Rectangle 6">
              <a:extLst>
                <a:ext uri="{FF2B5EF4-FFF2-40B4-BE49-F238E27FC236}">
                  <a16:creationId xmlns:a16="http://schemas.microsoft.com/office/drawing/2014/main" id="{E589361B-41B7-8A43-BCC9-E0342AFB2218}"/>
                </a:ext>
              </a:extLst>
            </p:cNvPr>
            <p:cNvSpPr>
              <a:spLocks noChangeArrowheads="1"/>
            </p:cNvSpPr>
            <p:nvPr/>
          </p:nvSpPr>
          <p:spPr bwMode="auto">
            <a:xfrm>
              <a:off x="1605"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489" name="Line 7">
              <a:extLst>
                <a:ext uri="{FF2B5EF4-FFF2-40B4-BE49-F238E27FC236}">
                  <a16:creationId xmlns:a16="http://schemas.microsoft.com/office/drawing/2014/main" id="{2242E7A9-BD63-6C45-B844-649FE870200D}"/>
                </a:ext>
              </a:extLst>
            </p:cNvPr>
            <p:cNvSpPr>
              <a:spLocks noChangeShapeType="1"/>
            </p:cNvSpPr>
            <p:nvPr/>
          </p:nvSpPr>
          <p:spPr bwMode="auto">
            <a:xfrm flipH="1">
              <a:off x="1614"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490" name="Freeform 8">
              <a:extLst>
                <a:ext uri="{FF2B5EF4-FFF2-40B4-BE49-F238E27FC236}">
                  <a16:creationId xmlns:a16="http://schemas.microsoft.com/office/drawing/2014/main" id="{307116E7-1F09-B843-ABFC-B57356AB7E12}"/>
                </a:ext>
              </a:extLst>
            </p:cNvPr>
            <p:cNvSpPr>
              <a:spLocks/>
            </p:cNvSpPr>
            <p:nvPr/>
          </p:nvSpPr>
          <p:spPr bwMode="auto">
            <a:xfrm>
              <a:off x="2999" y="980"/>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48491" name="Rectangle 9">
              <a:extLst>
                <a:ext uri="{FF2B5EF4-FFF2-40B4-BE49-F238E27FC236}">
                  <a16:creationId xmlns:a16="http://schemas.microsoft.com/office/drawing/2014/main" id="{6B3456BE-08FC-D74D-B761-C3BBC5F6DFCF}"/>
                </a:ext>
              </a:extLst>
            </p:cNvPr>
            <p:cNvSpPr>
              <a:spLocks noChangeArrowheads="1"/>
            </p:cNvSpPr>
            <p:nvPr/>
          </p:nvSpPr>
          <p:spPr bwMode="auto">
            <a:xfrm>
              <a:off x="1606"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492" name="Rectangle 10">
              <a:extLst>
                <a:ext uri="{FF2B5EF4-FFF2-40B4-BE49-F238E27FC236}">
                  <a16:creationId xmlns:a16="http://schemas.microsoft.com/office/drawing/2014/main" id="{2D5C846C-D793-F745-8848-7B340DA31E7C}"/>
                </a:ext>
              </a:extLst>
            </p:cNvPr>
            <p:cNvSpPr>
              <a:spLocks noChangeArrowheads="1"/>
            </p:cNvSpPr>
            <p:nvPr/>
          </p:nvSpPr>
          <p:spPr bwMode="auto">
            <a:xfrm>
              <a:off x="2250"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8493" name="Rectangle 11">
              <a:extLst>
                <a:ext uri="{FF2B5EF4-FFF2-40B4-BE49-F238E27FC236}">
                  <a16:creationId xmlns:a16="http://schemas.microsoft.com/office/drawing/2014/main" id="{56D06A5D-2B5A-FA4A-8B8D-EB46B6F0D430}"/>
                </a:ext>
              </a:extLst>
            </p:cNvPr>
            <p:cNvSpPr>
              <a:spLocks noChangeArrowheads="1"/>
            </p:cNvSpPr>
            <p:nvPr/>
          </p:nvSpPr>
          <p:spPr bwMode="auto">
            <a:xfrm>
              <a:off x="663" y="586"/>
              <a:ext cx="29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48494" name="Rectangle 12">
              <a:extLst>
                <a:ext uri="{FF2B5EF4-FFF2-40B4-BE49-F238E27FC236}">
                  <a16:creationId xmlns:a16="http://schemas.microsoft.com/office/drawing/2014/main" id="{E5E1F691-EA12-404F-9148-0726C2D6B8E9}"/>
                </a:ext>
              </a:extLst>
            </p:cNvPr>
            <p:cNvSpPr>
              <a:spLocks noChangeArrowheads="1"/>
            </p:cNvSpPr>
            <p:nvPr/>
          </p:nvSpPr>
          <p:spPr bwMode="auto">
            <a:xfrm>
              <a:off x="2291"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48495" name="Rectangle 13">
              <a:extLst>
                <a:ext uri="{FF2B5EF4-FFF2-40B4-BE49-F238E27FC236}">
                  <a16:creationId xmlns:a16="http://schemas.microsoft.com/office/drawing/2014/main" id="{FE39F139-CF9A-6541-89D3-E83F05474300}"/>
                </a:ext>
              </a:extLst>
            </p:cNvPr>
            <p:cNvSpPr>
              <a:spLocks noChangeArrowheads="1"/>
            </p:cNvSpPr>
            <p:nvPr/>
          </p:nvSpPr>
          <p:spPr bwMode="auto">
            <a:xfrm>
              <a:off x="2541"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496" name="Line 14">
              <a:extLst>
                <a:ext uri="{FF2B5EF4-FFF2-40B4-BE49-F238E27FC236}">
                  <a16:creationId xmlns:a16="http://schemas.microsoft.com/office/drawing/2014/main" id="{14AD2BCB-FF69-A045-8D7A-9788E2B3A236}"/>
                </a:ext>
              </a:extLst>
            </p:cNvPr>
            <p:cNvSpPr>
              <a:spLocks noChangeShapeType="1"/>
            </p:cNvSpPr>
            <p:nvPr/>
          </p:nvSpPr>
          <p:spPr bwMode="auto">
            <a:xfrm flipH="1">
              <a:off x="2550"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497" name="Rectangle 15">
              <a:extLst>
                <a:ext uri="{FF2B5EF4-FFF2-40B4-BE49-F238E27FC236}">
                  <a16:creationId xmlns:a16="http://schemas.microsoft.com/office/drawing/2014/main" id="{FEB72A6B-67E6-944F-A7F7-F7F77EA3DBD4}"/>
                </a:ext>
              </a:extLst>
            </p:cNvPr>
            <p:cNvSpPr>
              <a:spLocks noChangeArrowheads="1"/>
            </p:cNvSpPr>
            <p:nvPr/>
          </p:nvSpPr>
          <p:spPr bwMode="auto">
            <a:xfrm>
              <a:off x="3186" y="146"/>
              <a:ext cx="421"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8498" name="Rectangle 16">
              <a:extLst>
                <a:ext uri="{FF2B5EF4-FFF2-40B4-BE49-F238E27FC236}">
                  <a16:creationId xmlns:a16="http://schemas.microsoft.com/office/drawing/2014/main" id="{22F5CAB9-2851-5D40-A90B-ADD12D504472}"/>
                </a:ext>
              </a:extLst>
            </p:cNvPr>
            <p:cNvSpPr>
              <a:spLocks noChangeArrowheads="1"/>
            </p:cNvSpPr>
            <p:nvPr/>
          </p:nvSpPr>
          <p:spPr bwMode="auto">
            <a:xfrm>
              <a:off x="2541"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499" name="Rectangle 17">
              <a:extLst>
                <a:ext uri="{FF2B5EF4-FFF2-40B4-BE49-F238E27FC236}">
                  <a16:creationId xmlns:a16="http://schemas.microsoft.com/office/drawing/2014/main" id="{4DE6BF0A-E7E9-9347-93C6-179C42F359F9}"/>
                </a:ext>
              </a:extLst>
            </p:cNvPr>
            <p:cNvSpPr>
              <a:spLocks noChangeArrowheads="1"/>
            </p:cNvSpPr>
            <p:nvPr/>
          </p:nvSpPr>
          <p:spPr bwMode="auto">
            <a:xfrm>
              <a:off x="3227"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48500" name="Rectangle 18">
              <a:extLst>
                <a:ext uri="{FF2B5EF4-FFF2-40B4-BE49-F238E27FC236}">
                  <a16:creationId xmlns:a16="http://schemas.microsoft.com/office/drawing/2014/main" id="{6948D281-5CEF-D646-BDEB-24C982BECE18}"/>
                </a:ext>
              </a:extLst>
            </p:cNvPr>
            <p:cNvSpPr>
              <a:spLocks noChangeArrowheads="1"/>
            </p:cNvSpPr>
            <p:nvPr/>
          </p:nvSpPr>
          <p:spPr bwMode="auto">
            <a:xfrm>
              <a:off x="3476"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01" name="Line 19">
              <a:extLst>
                <a:ext uri="{FF2B5EF4-FFF2-40B4-BE49-F238E27FC236}">
                  <a16:creationId xmlns:a16="http://schemas.microsoft.com/office/drawing/2014/main" id="{6C240F80-060A-074C-9AB2-7DB31CFB0F96}"/>
                </a:ext>
              </a:extLst>
            </p:cNvPr>
            <p:cNvSpPr>
              <a:spLocks noChangeShapeType="1"/>
            </p:cNvSpPr>
            <p:nvPr/>
          </p:nvSpPr>
          <p:spPr bwMode="auto">
            <a:xfrm flipH="1">
              <a:off x="3487"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02" name="Rectangle 20">
              <a:extLst>
                <a:ext uri="{FF2B5EF4-FFF2-40B4-BE49-F238E27FC236}">
                  <a16:creationId xmlns:a16="http://schemas.microsoft.com/office/drawing/2014/main" id="{0098A069-5F96-914D-96F8-C220E43C2E1F}"/>
                </a:ext>
              </a:extLst>
            </p:cNvPr>
            <p:cNvSpPr>
              <a:spLocks noChangeArrowheads="1"/>
            </p:cNvSpPr>
            <p:nvPr/>
          </p:nvSpPr>
          <p:spPr bwMode="auto">
            <a:xfrm>
              <a:off x="4123" y="146"/>
              <a:ext cx="420" cy="673"/>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8503" name="Rectangle 21">
              <a:extLst>
                <a:ext uri="{FF2B5EF4-FFF2-40B4-BE49-F238E27FC236}">
                  <a16:creationId xmlns:a16="http://schemas.microsoft.com/office/drawing/2014/main" id="{B9F992FB-8614-BC4D-9577-3CDF445836F7}"/>
                </a:ext>
              </a:extLst>
            </p:cNvPr>
            <p:cNvSpPr>
              <a:spLocks noChangeArrowheads="1"/>
            </p:cNvSpPr>
            <p:nvPr/>
          </p:nvSpPr>
          <p:spPr bwMode="auto">
            <a:xfrm>
              <a:off x="3477"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04" name="Rectangle 22">
              <a:extLst>
                <a:ext uri="{FF2B5EF4-FFF2-40B4-BE49-F238E27FC236}">
                  <a16:creationId xmlns:a16="http://schemas.microsoft.com/office/drawing/2014/main" id="{9E4908CF-45B8-6144-AAA2-917384D0EA62}"/>
                </a:ext>
              </a:extLst>
            </p:cNvPr>
            <p:cNvSpPr>
              <a:spLocks noChangeArrowheads="1"/>
            </p:cNvSpPr>
            <p:nvPr/>
          </p:nvSpPr>
          <p:spPr bwMode="auto">
            <a:xfrm>
              <a:off x="4162" y="259"/>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48505" name="Rectangle 23">
              <a:extLst>
                <a:ext uri="{FF2B5EF4-FFF2-40B4-BE49-F238E27FC236}">
                  <a16:creationId xmlns:a16="http://schemas.microsoft.com/office/drawing/2014/main" id="{8AA75407-632E-824E-BBCD-D0E44866E525}"/>
                </a:ext>
              </a:extLst>
            </p:cNvPr>
            <p:cNvSpPr>
              <a:spLocks noChangeArrowheads="1"/>
            </p:cNvSpPr>
            <p:nvPr/>
          </p:nvSpPr>
          <p:spPr bwMode="auto">
            <a:xfrm>
              <a:off x="4412" y="254"/>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06" name="Line 24">
              <a:extLst>
                <a:ext uri="{FF2B5EF4-FFF2-40B4-BE49-F238E27FC236}">
                  <a16:creationId xmlns:a16="http://schemas.microsoft.com/office/drawing/2014/main" id="{32C7655C-3008-DD40-BD37-B0E9042707BC}"/>
                </a:ext>
              </a:extLst>
            </p:cNvPr>
            <p:cNvSpPr>
              <a:spLocks noChangeShapeType="1"/>
            </p:cNvSpPr>
            <p:nvPr/>
          </p:nvSpPr>
          <p:spPr bwMode="auto">
            <a:xfrm flipH="1">
              <a:off x="4423" y="590"/>
              <a:ext cx="6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07" name="Line 25">
              <a:extLst>
                <a:ext uri="{FF2B5EF4-FFF2-40B4-BE49-F238E27FC236}">
                  <a16:creationId xmlns:a16="http://schemas.microsoft.com/office/drawing/2014/main" id="{01E5E20C-9B20-4941-9B75-6559907C24DB}"/>
                </a:ext>
              </a:extLst>
            </p:cNvPr>
            <p:cNvSpPr>
              <a:spLocks noChangeShapeType="1"/>
            </p:cNvSpPr>
            <p:nvPr/>
          </p:nvSpPr>
          <p:spPr bwMode="auto">
            <a:xfrm>
              <a:off x="978" y="327"/>
              <a:ext cx="3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08" name="Line 26">
              <a:extLst>
                <a:ext uri="{FF2B5EF4-FFF2-40B4-BE49-F238E27FC236}">
                  <a16:creationId xmlns:a16="http://schemas.microsoft.com/office/drawing/2014/main" id="{768B3D9B-FA43-554B-9C1A-EEDD46EAD2E7}"/>
                </a:ext>
              </a:extLst>
            </p:cNvPr>
            <p:cNvSpPr>
              <a:spLocks noChangeShapeType="1"/>
            </p:cNvSpPr>
            <p:nvPr/>
          </p:nvSpPr>
          <p:spPr bwMode="auto">
            <a:xfrm flipH="1">
              <a:off x="1734"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09" name="Line 27">
              <a:extLst>
                <a:ext uri="{FF2B5EF4-FFF2-40B4-BE49-F238E27FC236}">
                  <a16:creationId xmlns:a16="http://schemas.microsoft.com/office/drawing/2014/main" id="{B5B1ADE9-E0D8-724D-AB43-58595CEE6026}"/>
                </a:ext>
              </a:extLst>
            </p:cNvPr>
            <p:cNvSpPr>
              <a:spLocks noChangeShapeType="1"/>
            </p:cNvSpPr>
            <p:nvPr/>
          </p:nvSpPr>
          <p:spPr bwMode="auto">
            <a:xfrm flipH="1">
              <a:off x="2670"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10" name="Line 28">
              <a:extLst>
                <a:ext uri="{FF2B5EF4-FFF2-40B4-BE49-F238E27FC236}">
                  <a16:creationId xmlns:a16="http://schemas.microsoft.com/office/drawing/2014/main" id="{D50311F5-C7BF-0042-B9B6-D4022692DBDC}"/>
                </a:ext>
              </a:extLst>
            </p:cNvPr>
            <p:cNvSpPr>
              <a:spLocks noChangeShapeType="1"/>
            </p:cNvSpPr>
            <p:nvPr/>
          </p:nvSpPr>
          <p:spPr bwMode="auto">
            <a:xfrm flipH="1">
              <a:off x="3607" y="327"/>
              <a:ext cx="51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11" name="Line 29">
              <a:extLst>
                <a:ext uri="{FF2B5EF4-FFF2-40B4-BE49-F238E27FC236}">
                  <a16:creationId xmlns:a16="http://schemas.microsoft.com/office/drawing/2014/main" id="{1DC7EFCA-6784-BC48-B794-7675E2F06EED}"/>
                </a:ext>
              </a:extLst>
            </p:cNvPr>
            <p:cNvSpPr>
              <a:spLocks noChangeShapeType="1"/>
            </p:cNvSpPr>
            <p:nvPr/>
          </p:nvSpPr>
          <p:spPr bwMode="auto">
            <a:xfrm flipH="1">
              <a:off x="4543" y="327"/>
              <a:ext cx="30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12" name="Freeform 30">
              <a:extLst>
                <a:ext uri="{FF2B5EF4-FFF2-40B4-BE49-F238E27FC236}">
                  <a16:creationId xmlns:a16="http://schemas.microsoft.com/office/drawing/2014/main" id="{D86B8A1A-F237-0647-A131-A055CD24E4C9}"/>
                </a:ext>
              </a:extLst>
            </p:cNvPr>
            <p:cNvSpPr>
              <a:spLocks/>
            </p:cNvSpPr>
            <p:nvPr/>
          </p:nvSpPr>
          <p:spPr bwMode="auto">
            <a:xfrm>
              <a:off x="978" y="650"/>
              <a:ext cx="3145" cy="349"/>
            </a:xfrm>
            <a:custGeom>
              <a:avLst/>
              <a:gdLst>
                <a:gd name="T0" fmla="*/ 0 w 6289"/>
                <a:gd name="T1" fmla="*/ 0 h 696"/>
                <a:gd name="T2" fmla="*/ 1 w 6289"/>
                <a:gd name="T3" fmla="*/ 0 h 696"/>
                <a:gd name="T4" fmla="*/ 1 w 6289"/>
                <a:gd name="T5" fmla="*/ 1 h 696"/>
                <a:gd name="T6" fmla="*/ 1 w 6289"/>
                <a:gd name="T7" fmla="*/ 1 h 696"/>
                <a:gd name="T8" fmla="*/ 1 w 6289"/>
                <a:gd name="T9" fmla="*/ 0 h 696"/>
                <a:gd name="T10" fmla="*/ 1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3" name="Freeform 31">
              <a:extLst>
                <a:ext uri="{FF2B5EF4-FFF2-40B4-BE49-F238E27FC236}">
                  <a16:creationId xmlns:a16="http://schemas.microsoft.com/office/drawing/2014/main" id="{B53DB614-3C8F-E045-B353-57A9986C2EAC}"/>
                </a:ext>
              </a:extLst>
            </p:cNvPr>
            <p:cNvSpPr>
              <a:spLocks/>
            </p:cNvSpPr>
            <p:nvPr/>
          </p:nvSpPr>
          <p:spPr bwMode="auto">
            <a:xfrm>
              <a:off x="3018"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4" name="Freeform 32">
              <a:extLst>
                <a:ext uri="{FF2B5EF4-FFF2-40B4-BE49-F238E27FC236}">
                  <a16:creationId xmlns:a16="http://schemas.microsoft.com/office/drawing/2014/main" id="{617ABC8A-A0D0-454C-B24A-E8EE242BB585}"/>
                </a:ext>
              </a:extLst>
            </p:cNvPr>
            <p:cNvSpPr>
              <a:spLocks/>
            </p:cNvSpPr>
            <p:nvPr/>
          </p:nvSpPr>
          <p:spPr bwMode="auto">
            <a:xfrm>
              <a:off x="2082" y="650"/>
              <a:ext cx="168" cy="349"/>
            </a:xfrm>
            <a:custGeom>
              <a:avLst/>
              <a:gdLst>
                <a:gd name="T0" fmla="*/ 0 w 336"/>
                <a:gd name="T1" fmla="*/ 1 h 696"/>
                <a:gd name="T2" fmla="*/ 0 w 336"/>
                <a:gd name="T3" fmla="*/ 0 h 696"/>
                <a:gd name="T4" fmla="*/ 1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5" name="Freeform 33">
              <a:extLst>
                <a:ext uri="{FF2B5EF4-FFF2-40B4-BE49-F238E27FC236}">
                  <a16:creationId xmlns:a16="http://schemas.microsoft.com/office/drawing/2014/main" id="{D79C948D-4FEE-6948-B7A2-A4F1494AB4A7}"/>
                </a:ext>
              </a:extLst>
            </p:cNvPr>
            <p:cNvSpPr>
              <a:spLocks/>
            </p:cNvSpPr>
            <p:nvPr/>
          </p:nvSpPr>
          <p:spPr bwMode="auto">
            <a:xfrm>
              <a:off x="2250"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6" name="Freeform 34">
              <a:extLst>
                <a:ext uri="{FF2B5EF4-FFF2-40B4-BE49-F238E27FC236}">
                  <a16:creationId xmlns:a16="http://schemas.microsoft.com/office/drawing/2014/main" id="{44313011-320D-994B-89C5-E854BE038491}"/>
                </a:ext>
              </a:extLst>
            </p:cNvPr>
            <p:cNvSpPr>
              <a:spLocks/>
            </p:cNvSpPr>
            <p:nvPr/>
          </p:nvSpPr>
          <p:spPr bwMode="auto">
            <a:xfrm>
              <a:off x="3186"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7" name="Freeform 35">
              <a:extLst>
                <a:ext uri="{FF2B5EF4-FFF2-40B4-BE49-F238E27FC236}">
                  <a16:creationId xmlns:a16="http://schemas.microsoft.com/office/drawing/2014/main" id="{6850E23A-0A09-EB4E-A187-35D01FE940A1}"/>
                </a:ext>
              </a:extLst>
            </p:cNvPr>
            <p:cNvSpPr>
              <a:spLocks/>
            </p:cNvSpPr>
            <p:nvPr/>
          </p:nvSpPr>
          <p:spPr bwMode="auto">
            <a:xfrm>
              <a:off x="4123"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8" name="Freeform 36">
              <a:extLst>
                <a:ext uri="{FF2B5EF4-FFF2-40B4-BE49-F238E27FC236}">
                  <a16:creationId xmlns:a16="http://schemas.microsoft.com/office/drawing/2014/main" id="{A3AC3ADC-03F1-CB41-BB20-9E01C30A2660}"/>
                </a:ext>
              </a:extLst>
            </p:cNvPr>
            <p:cNvSpPr>
              <a:spLocks/>
            </p:cNvSpPr>
            <p:nvPr/>
          </p:nvSpPr>
          <p:spPr bwMode="auto">
            <a:xfrm>
              <a:off x="1314" y="614"/>
              <a:ext cx="84" cy="84"/>
            </a:xfrm>
            <a:custGeom>
              <a:avLst/>
              <a:gdLst>
                <a:gd name="T0" fmla="*/ 0 w 168"/>
                <a:gd name="T1" fmla="*/ 1 h 168"/>
                <a:gd name="T2" fmla="*/ 1 w 168"/>
                <a:gd name="T3" fmla="*/ 1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519" name="Line 37">
              <a:extLst>
                <a:ext uri="{FF2B5EF4-FFF2-40B4-BE49-F238E27FC236}">
                  <a16:creationId xmlns:a16="http://schemas.microsoft.com/office/drawing/2014/main" id="{857AE18B-AF6A-8A45-B106-AEB1BAA697EF}"/>
                </a:ext>
              </a:extLst>
            </p:cNvPr>
            <p:cNvSpPr>
              <a:spLocks noChangeShapeType="1"/>
            </p:cNvSpPr>
            <p:nvPr/>
          </p:nvSpPr>
          <p:spPr bwMode="auto">
            <a:xfrm>
              <a:off x="1146" y="650"/>
              <a:ext cx="16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20" name="Freeform 38">
              <a:extLst>
                <a:ext uri="{FF2B5EF4-FFF2-40B4-BE49-F238E27FC236}">
                  <a16:creationId xmlns:a16="http://schemas.microsoft.com/office/drawing/2014/main" id="{5A1B6DED-8F83-3A4F-9AEC-E99EA8066E7D}"/>
                </a:ext>
              </a:extLst>
            </p:cNvPr>
            <p:cNvSpPr>
              <a:spLocks/>
            </p:cNvSpPr>
            <p:nvPr/>
          </p:nvSpPr>
          <p:spPr bwMode="auto">
            <a:xfrm>
              <a:off x="2063" y="979"/>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48521" name="Rectangle 40">
              <a:extLst>
                <a:ext uri="{FF2B5EF4-FFF2-40B4-BE49-F238E27FC236}">
                  <a16:creationId xmlns:a16="http://schemas.microsoft.com/office/drawing/2014/main" id="{9CC6D26C-E335-E54E-85E3-8DA13CD46B91}"/>
                </a:ext>
              </a:extLst>
            </p:cNvPr>
            <p:cNvSpPr>
              <a:spLocks noChangeArrowheads="1"/>
            </p:cNvSpPr>
            <p:nvPr/>
          </p:nvSpPr>
          <p:spPr bwMode="auto">
            <a:xfrm>
              <a:off x="4412" y="598"/>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22" name="Rectangle 41">
              <a:extLst>
                <a:ext uri="{FF2B5EF4-FFF2-40B4-BE49-F238E27FC236}">
                  <a16:creationId xmlns:a16="http://schemas.microsoft.com/office/drawing/2014/main" id="{6BEB167B-1CFC-D246-8170-F3306C822DE3}"/>
                </a:ext>
              </a:extLst>
            </p:cNvPr>
            <p:cNvSpPr>
              <a:spLocks noChangeArrowheads="1"/>
            </p:cNvSpPr>
            <p:nvPr/>
          </p:nvSpPr>
          <p:spPr bwMode="auto">
            <a:xfrm>
              <a:off x="831" y="2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48523" name="Rectangle 42">
              <a:extLst>
                <a:ext uri="{FF2B5EF4-FFF2-40B4-BE49-F238E27FC236}">
                  <a16:creationId xmlns:a16="http://schemas.microsoft.com/office/drawing/2014/main" id="{A1E1CB63-C50A-F841-8211-4E40788CE75C}"/>
                </a:ext>
              </a:extLst>
            </p:cNvPr>
            <p:cNvSpPr>
              <a:spLocks noChangeArrowheads="1"/>
            </p:cNvSpPr>
            <p:nvPr/>
          </p:nvSpPr>
          <p:spPr bwMode="auto">
            <a:xfrm>
              <a:off x="4909" y="251"/>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48524" name="Rectangle 43">
              <a:extLst>
                <a:ext uri="{FF2B5EF4-FFF2-40B4-BE49-F238E27FC236}">
                  <a16:creationId xmlns:a16="http://schemas.microsoft.com/office/drawing/2014/main" id="{8976EC49-5F90-AE47-8426-D6645DE398F3}"/>
                </a:ext>
              </a:extLst>
            </p:cNvPr>
            <p:cNvSpPr>
              <a:spLocks noChangeArrowheads="1"/>
            </p:cNvSpPr>
            <p:nvPr/>
          </p:nvSpPr>
          <p:spPr bwMode="auto">
            <a:xfrm>
              <a:off x="1956" y="1732"/>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25" name="Rectangle 44">
              <a:extLst>
                <a:ext uri="{FF2B5EF4-FFF2-40B4-BE49-F238E27FC236}">
                  <a16:creationId xmlns:a16="http://schemas.microsoft.com/office/drawing/2014/main" id="{4D75AAD5-3A65-8C4E-8CE8-A47A75F673B4}"/>
                </a:ext>
              </a:extLst>
            </p:cNvPr>
            <p:cNvSpPr>
              <a:spLocks noChangeArrowheads="1"/>
            </p:cNvSpPr>
            <p:nvPr/>
          </p:nvSpPr>
          <p:spPr bwMode="auto">
            <a:xfrm>
              <a:off x="1992" y="1787"/>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26" name="Rectangle 45">
              <a:extLst>
                <a:ext uri="{FF2B5EF4-FFF2-40B4-BE49-F238E27FC236}">
                  <a16:creationId xmlns:a16="http://schemas.microsoft.com/office/drawing/2014/main" id="{4D47E524-AF6B-CB40-B362-F190878C6909}"/>
                </a:ext>
              </a:extLst>
            </p:cNvPr>
            <p:cNvSpPr>
              <a:spLocks noChangeArrowheads="1"/>
            </p:cNvSpPr>
            <p:nvPr/>
          </p:nvSpPr>
          <p:spPr bwMode="auto">
            <a:xfrm>
              <a:off x="1956" y="196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27" name="Rectangle 46">
              <a:extLst>
                <a:ext uri="{FF2B5EF4-FFF2-40B4-BE49-F238E27FC236}">
                  <a16:creationId xmlns:a16="http://schemas.microsoft.com/office/drawing/2014/main" id="{7ABBB3C1-019F-8B4A-9C9D-4DD2662B728C}"/>
                </a:ext>
              </a:extLst>
            </p:cNvPr>
            <p:cNvSpPr>
              <a:spLocks noChangeArrowheads="1"/>
            </p:cNvSpPr>
            <p:nvPr/>
          </p:nvSpPr>
          <p:spPr bwMode="auto">
            <a:xfrm>
              <a:off x="1992" y="2021"/>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28" name="Rectangle 47">
              <a:extLst>
                <a:ext uri="{FF2B5EF4-FFF2-40B4-BE49-F238E27FC236}">
                  <a16:creationId xmlns:a16="http://schemas.microsoft.com/office/drawing/2014/main" id="{2D6E1775-FBD4-EE47-BAD7-E7FBA876A946}"/>
                </a:ext>
              </a:extLst>
            </p:cNvPr>
            <p:cNvSpPr>
              <a:spLocks noChangeArrowheads="1"/>
            </p:cNvSpPr>
            <p:nvPr/>
          </p:nvSpPr>
          <p:spPr bwMode="auto">
            <a:xfrm>
              <a:off x="1956" y="2200"/>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29" name="Rectangle 48">
              <a:extLst>
                <a:ext uri="{FF2B5EF4-FFF2-40B4-BE49-F238E27FC236}">
                  <a16:creationId xmlns:a16="http://schemas.microsoft.com/office/drawing/2014/main" id="{148ED861-D2A7-2B4F-82ED-9849422F9F93}"/>
                </a:ext>
              </a:extLst>
            </p:cNvPr>
            <p:cNvSpPr>
              <a:spLocks noChangeArrowheads="1"/>
            </p:cNvSpPr>
            <p:nvPr/>
          </p:nvSpPr>
          <p:spPr bwMode="auto">
            <a:xfrm>
              <a:off x="1992" y="225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48530" name="Rectangle 49">
              <a:extLst>
                <a:ext uri="{FF2B5EF4-FFF2-40B4-BE49-F238E27FC236}">
                  <a16:creationId xmlns:a16="http://schemas.microsoft.com/office/drawing/2014/main" id="{47D31634-72F7-694C-A9BC-ED0A3EBE8F89}"/>
                </a:ext>
              </a:extLst>
            </p:cNvPr>
            <p:cNvSpPr>
              <a:spLocks noChangeArrowheads="1"/>
            </p:cNvSpPr>
            <p:nvPr/>
          </p:nvSpPr>
          <p:spPr bwMode="auto">
            <a:xfrm>
              <a:off x="1956" y="2434"/>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1" name="Rectangle 50">
              <a:extLst>
                <a:ext uri="{FF2B5EF4-FFF2-40B4-BE49-F238E27FC236}">
                  <a16:creationId xmlns:a16="http://schemas.microsoft.com/office/drawing/2014/main" id="{229CB8F2-F2D9-F248-8438-B2214F726B96}"/>
                </a:ext>
              </a:extLst>
            </p:cNvPr>
            <p:cNvSpPr>
              <a:spLocks noChangeArrowheads="1"/>
            </p:cNvSpPr>
            <p:nvPr/>
          </p:nvSpPr>
          <p:spPr bwMode="auto">
            <a:xfrm>
              <a:off x="1992" y="2488"/>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48532" name="Rectangle 51">
              <a:extLst>
                <a:ext uri="{FF2B5EF4-FFF2-40B4-BE49-F238E27FC236}">
                  <a16:creationId xmlns:a16="http://schemas.microsoft.com/office/drawing/2014/main" id="{3886DAA7-CDF4-B849-A53C-DC2D16A35E66}"/>
                </a:ext>
              </a:extLst>
            </p:cNvPr>
            <p:cNvSpPr>
              <a:spLocks noChangeArrowheads="1"/>
            </p:cNvSpPr>
            <p:nvPr/>
          </p:nvSpPr>
          <p:spPr bwMode="auto">
            <a:xfrm>
              <a:off x="1956" y="2667"/>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3" name="Rectangle 52">
              <a:extLst>
                <a:ext uri="{FF2B5EF4-FFF2-40B4-BE49-F238E27FC236}">
                  <a16:creationId xmlns:a16="http://schemas.microsoft.com/office/drawing/2014/main" id="{245C11AB-177A-8B45-9D03-376FB0A2268A}"/>
                </a:ext>
              </a:extLst>
            </p:cNvPr>
            <p:cNvSpPr>
              <a:spLocks noChangeArrowheads="1"/>
            </p:cNvSpPr>
            <p:nvPr/>
          </p:nvSpPr>
          <p:spPr bwMode="auto">
            <a:xfrm>
              <a:off x="1992" y="272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48534" name="Rectangle 53">
              <a:extLst>
                <a:ext uri="{FF2B5EF4-FFF2-40B4-BE49-F238E27FC236}">
                  <a16:creationId xmlns:a16="http://schemas.microsoft.com/office/drawing/2014/main" id="{EB534C61-6BD7-3541-A53B-2543EC339F55}"/>
                </a:ext>
              </a:extLst>
            </p:cNvPr>
            <p:cNvSpPr>
              <a:spLocks noChangeArrowheads="1"/>
            </p:cNvSpPr>
            <p:nvPr/>
          </p:nvSpPr>
          <p:spPr bwMode="auto">
            <a:xfrm>
              <a:off x="1956" y="2901"/>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5" name="Rectangle 54">
              <a:extLst>
                <a:ext uri="{FF2B5EF4-FFF2-40B4-BE49-F238E27FC236}">
                  <a16:creationId xmlns:a16="http://schemas.microsoft.com/office/drawing/2014/main" id="{47580807-418F-A746-B66B-C73096449455}"/>
                </a:ext>
              </a:extLst>
            </p:cNvPr>
            <p:cNvSpPr>
              <a:spLocks noChangeArrowheads="1"/>
            </p:cNvSpPr>
            <p:nvPr/>
          </p:nvSpPr>
          <p:spPr bwMode="auto">
            <a:xfrm>
              <a:off x="1992" y="2956"/>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5 </a:t>
              </a:r>
              <a:endParaRPr lang="en-US" altLang="en-US" b="0">
                <a:solidFill>
                  <a:srgbClr val="000000"/>
                </a:solidFill>
                <a:latin typeface="Times" pitchFamily="2" charset="0"/>
              </a:endParaRPr>
            </a:p>
          </p:txBody>
        </p:sp>
        <p:sp>
          <p:nvSpPr>
            <p:cNvPr id="148536" name="Rectangle 55">
              <a:extLst>
                <a:ext uri="{FF2B5EF4-FFF2-40B4-BE49-F238E27FC236}">
                  <a16:creationId xmlns:a16="http://schemas.microsoft.com/office/drawing/2014/main" id="{A97908B3-70F8-774D-82F1-760FB05F7096}"/>
                </a:ext>
              </a:extLst>
            </p:cNvPr>
            <p:cNvSpPr>
              <a:spLocks noChangeArrowheads="1"/>
            </p:cNvSpPr>
            <p:nvPr/>
          </p:nvSpPr>
          <p:spPr bwMode="auto">
            <a:xfrm>
              <a:off x="1956" y="3136"/>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7" name="Rectangle 56">
              <a:extLst>
                <a:ext uri="{FF2B5EF4-FFF2-40B4-BE49-F238E27FC236}">
                  <a16:creationId xmlns:a16="http://schemas.microsoft.com/office/drawing/2014/main" id="{0FB0349E-A973-AA4E-948A-E127237EE5E5}"/>
                </a:ext>
              </a:extLst>
            </p:cNvPr>
            <p:cNvSpPr>
              <a:spLocks noChangeArrowheads="1"/>
            </p:cNvSpPr>
            <p:nvPr/>
          </p:nvSpPr>
          <p:spPr bwMode="auto">
            <a:xfrm>
              <a:off x="1992" y="3190"/>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6 </a:t>
              </a:r>
              <a:endParaRPr lang="en-US" altLang="en-US" b="0">
                <a:solidFill>
                  <a:srgbClr val="000000"/>
                </a:solidFill>
                <a:latin typeface="Times" pitchFamily="2" charset="0"/>
              </a:endParaRPr>
            </a:p>
          </p:txBody>
        </p:sp>
        <p:sp>
          <p:nvSpPr>
            <p:cNvPr id="148538" name="Rectangle 57">
              <a:extLst>
                <a:ext uri="{FF2B5EF4-FFF2-40B4-BE49-F238E27FC236}">
                  <a16:creationId xmlns:a16="http://schemas.microsoft.com/office/drawing/2014/main" id="{136DA499-1773-FE4D-8779-9AE0B5CCD95F}"/>
                </a:ext>
              </a:extLst>
            </p:cNvPr>
            <p:cNvSpPr>
              <a:spLocks noChangeArrowheads="1"/>
            </p:cNvSpPr>
            <p:nvPr/>
          </p:nvSpPr>
          <p:spPr bwMode="auto">
            <a:xfrm>
              <a:off x="1956" y="3369"/>
              <a:ext cx="6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t </a:t>
              </a:r>
              <a:endParaRPr lang="en-US" altLang="en-US" b="0">
                <a:solidFill>
                  <a:srgbClr val="000000"/>
                </a:solidFill>
                <a:latin typeface="Times" pitchFamily="2" charset="0"/>
              </a:endParaRPr>
            </a:p>
          </p:txBody>
        </p:sp>
        <p:sp>
          <p:nvSpPr>
            <p:cNvPr id="148539" name="Rectangle 58">
              <a:extLst>
                <a:ext uri="{FF2B5EF4-FFF2-40B4-BE49-F238E27FC236}">
                  <a16:creationId xmlns:a16="http://schemas.microsoft.com/office/drawing/2014/main" id="{D531406A-B7E3-F549-B008-FAF01C374C28}"/>
                </a:ext>
              </a:extLst>
            </p:cNvPr>
            <p:cNvSpPr>
              <a:spLocks noChangeArrowheads="1"/>
            </p:cNvSpPr>
            <p:nvPr/>
          </p:nvSpPr>
          <p:spPr bwMode="auto">
            <a:xfrm>
              <a:off x="1992" y="3424"/>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7 </a:t>
              </a:r>
              <a:endParaRPr lang="en-US" altLang="en-US" b="0">
                <a:solidFill>
                  <a:srgbClr val="000000"/>
                </a:solidFill>
                <a:latin typeface="Times" pitchFamily="2" charset="0"/>
              </a:endParaRPr>
            </a:p>
          </p:txBody>
        </p:sp>
        <p:sp>
          <p:nvSpPr>
            <p:cNvPr id="148540" name="Rectangle 59">
              <a:extLst>
                <a:ext uri="{FF2B5EF4-FFF2-40B4-BE49-F238E27FC236}">
                  <a16:creationId xmlns:a16="http://schemas.microsoft.com/office/drawing/2014/main" id="{9C3BD5CA-CC48-9E41-AEF7-5C9F45E0DDB5}"/>
                </a:ext>
              </a:extLst>
            </p:cNvPr>
            <p:cNvSpPr>
              <a:spLocks noChangeArrowheads="1"/>
            </p:cNvSpPr>
            <p:nvPr/>
          </p:nvSpPr>
          <p:spPr bwMode="auto">
            <a:xfrm>
              <a:off x="2248"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41" name="Rectangle 60">
              <a:extLst>
                <a:ext uri="{FF2B5EF4-FFF2-40B4-BE49-F238E27FC236}">
                  <a16:creationId xmlns:a16="http://schemas.microsoft.com/office/drawing/2014/main" id="{FE4282E9-CAFA-574E-B206-7C22F704FB9B}"/>
                </a:ext>
              </a:extLst>
            </p:cNvPr>
            <p:cNvSpPr>
              <a:spLocks noChangeArrowheads="1"/>
            </p:cNvSpPr>
            <p:nvPr/>
          </p:nvSpPr>
          <p:spPr bwMode="auto">
            <a:xfrm>
              <a:off x="2248"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2" name="Rectangle 61">
              <a:extLst>
                <a:ext uri="{FF2B5EF4-FFF2-40B4-BE49-F238E27FC236}">
                  <a16:creationId xmlns:a16="http://schemas.microsoft.com/office/drawing/2014/main" id="{18A5C004-F885-3D4F-A7D4-8BFC42946595}"/>
                </a:ext>
              </a:extLst>
            </p:cNvPr>
            <p:cNvSpPr>
              <a:spLocks noChangeArrowheads="1"/>
            </p:cNvSpPr>
            <p:nvPr/>
          </p:nvSpPr>
          <p:spPr bwMode="auto">
            <a:xfrm>
              <a:off x="2248"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43" name="Rectangle 62">
              <a:extLst>
                <a:ext uri="{FF2B5EF4-FFF2-40B4-BE49-F238E27FC236}">
                  <a16:creationId xmlns:a16="http://schemas.microsoft.com/office/drawing/2014/main" id="{0F061DB8-A985-884A-B493-BB6D6320B544}"/>
                </a:ext>
              </a:extLst>
            </p:cNvPr>
            <p:cNvSpPr>
              <a:spLocks noChangeArrowheads="1"/>
            </p:cNvSpPr>
            <p:nvPr/>
          </p:nvSpPr>
          <p:spPr bwMode="auto">
            <a:xfrm>
              <a:off x="2248"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44" name="Rectangle 63">
              <a:extLst>
                <a:ext uri="{FF2B5EF4-FFF2-40B4-BE49-F238E27FC236}">
                  <a16:creationId xmlns:a16="http://schemas.microsoft.com/office/drawing/2014/main" id="{786173A6-12BC-134C-A8D9-75D4827711A4}"/>
                </a:ext>
              </a:extLst>
            </p:cNvPr>
            <p:cNvSpPr>
              <a:spLocks noChangeArrowheads="1"/>
            </p:cNvSpPr>
            <p:nvPr/>
          </p:nvSpPr>
          <p:spPr bwMode="auto">
            <a:xfrm>
              <a:off x="2248"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45" name="Rectangle 64">
              <a:extLst>
                <a:ext uri="{FF2B5EF4-FFF2-40B4-BE49-F238E27FC236}">
                  <a16:creationId xmlns:a16="http://schemas.microsoft.com/office/drawing/2014/main" id="{69D46503-8313-E849-8AB8-0AD1CC4E49F8}"/>
                </a:ext>
              </a:extLst>
            </p:cNvPr>
            <p:cNvSpPr>
              <a:spLocks noChangeArrowheads="1"/>
            </p:cNvSpPr>
            <p:nvPr/>
          </p:nvSpPr>
          <p:spPr bwMode="auto">
            <a:xfrm>
              <a:off x="2248"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6" name="Rectangle 65">
              <a:extLst>
                <a:ext uri="{FF2B5EF4-FFF2-40B4-BE49-F238E27FC236}">
                  <a16:creationId xmlns:a16="http://schemas.microsoft.com/office/drawing/2014/main" id="{66F3AA5E-9BF2-7640-A4F1-C86C73F5A360}"/>
                </a:ext>
              </a:extLst>
            </p:cNvPr>
            <p:cNvSpPr>
              <a:spLocks noChangeArrowheads="1"/>
            </p:cNvSpPr>
            <p:nvPr/>
          </p:nvSpPr>
          <p:spPr bwMode="auto">
            <a:xfrm>
              <a:off x="2248"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7" name="Rectangle 66">
              <a:extLst>
                <a:ext uri="{FF2B5EF4-FFF2-40B4-BE49-F238E27FC236}">
                  <a16:creationId xmlns:a16="http://schemas.microsoft.com/office/drawing/2014/main" id="{EAD887CD-8B74-5649-AC95-02BBC40E53FB}"/>
                </a:ext>
              </a:extLst>
            </p:cNvPr>
            <p:cNvSpPr>
              <a:spLocks noChangeArrowheads="1"/>
            </p:cNvSpPr>
            <p:nvPr/>
          </p:nvSpPr>
          <p:spPr bwMode="auto">
            <a:xfrm>
              <a:off x="2248"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8" name="Rectangle 67">
              <a:extLst>
                <a:ext uri="{FF2B5EF4-FFF2-40B4-BE49-F238E27FC236}">
                  <a16:creationId xmlns:a16="http://schemas.microsoft.com/office/drawing/2014/main" id="{643871E2-1782-2E45-B0BA-856FD15DAFC0}"/>
                </a:ext>
              </a:extLst>
            </p:cNvPr>
            <p:cNvSpPr>
              <a:spLocks noChangeArrowheads="1"/>
            </p:cNvSpPr>
            <p:nvPr/>
          </p:nvSpPr>
          <p:spPr bwMode="auto">
            <a:xfrm>
              <a:off x="2541"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49" name="Rectangle 68">
              <a:extLst>
                <a:ext uri="{FF2B5EF4-FFF2-40B4-BE49-F238E27FC236}">
                  <a16:creationId xmlns:a16="http://schemas.microsoft.com/office/drawing/2014/main" id="{3F8DEB45-C419-5448-BBA2-008989B79883}"/>
                </a:ext>
              </a:extLst>
            </p:cNvPr>
            <p:cNvSpPr>
              <a:spLocks noChangeArrowheads="1"/>
            </p:cNvSpPr>
            <p:nvPr/>
          </p:nvSpPr>
          <p:spPr bwMode="auto">
            <a:xfrm>
              <a:off x="2541"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0" name="Rectangle 69">
              <a:extLst>
                <a:ext uri="{FF2B5EF4-FFF2-40B4-BE49-F238E27FC236}">
                  <a16:creationId xmlns:a16="http://schemas.microsoft.com/office/drawing/2014/main" id="{F7A0563F-6628-4D4D-B76C-058ED1726A9A}"/>
                </a:ext>
              </a:extLst>
            </p:cNvPr>
            <p:cNvSpPr>
              <a:spLocks noChangeArrowheads="1"/>
            </p:cNvSpPr>
            <p:nvPr/>
          </p:nvSpPr>
          <p:spPr bwMode="auto">
            <a:xfrm>
              <a:off x="2541"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1" name="Rectangle 70">
              <a:extLst>
                <a:ext uri="{FF2B5EF4-FFF2-40B4-BE49-F238E27FC236}">
                  <a16:creationId xmlns:a16="http://schemas.microsoft.com/office/drawing/2014/main" id="{7E7DC2BD-27FA-3349-A028-C4C493687300}"/>
                </a:ext>
              </a:extLst>
            </p:cNvPr>
            <p:cNvSpPr>
              <a:spLocks noChangeArrowheads="1"/>
            </p:cNvSpPr>
            <p:nvPr/>
          </p:nvSpPr>
          <p:spPr bwMode="auto">
            <a:xfrm>
              <a:off x="2541"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2" name="Rectangle 71">
              <a:extLst>
                <a:ext uri="{FF2B5EF4-FFF2-40B4-BE49-F238E27FC236}">
                  <a16:creationId xmlns:a16="http://schemas.microsoft.com/office/drawing/2014/main" id="{C8A31F18-4451-7643-9C5C-C9E093DD38A4}"/>
                </a:ext>
              </a:extLst>
            </p:cNvPr>
            <p:cNvSpPr>
              <a:spLocks noChangeArrowheads="1"/>
            </p:cNvSpPr>
            <p:nvPr/>
          </p:nvSpPr>
          <p:spPr bwMode="auto">
            <a:xfrm>
              <a:off x="2541"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3" name="Rectangle 72">
              <a:extLst>
                <a:ext uri="{FF2B5EF4-FFF2-40B4-BE49-F238E27FC236}">
                  <a16:creationId xmlns:a16="http://schemas.microsoft.com/office/drawing/2014/main" id="{690BB0B5-38C1-B74B-B457-40718882C64E}"/>
                </a:ext>
              </a:extLst>
            </p:cNvPr>
            <p:cNvSpPr>
              <a:spLocks noChangeArrowheads="1"/>
            </p:cNvSpPr>
            <p:nvPr/>
          </p:nvSpPr>
          <p:spPr bwMode="auto">
            <a:xfrm>
              <a:off x="2541"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4" name="Rectangle 73">
              <a:extLst>
                <a:ext uri="{FF2B5EF4-FFF2-40B4-BE49-F238E27FC236}">
                  <a16:creationId xmlns:a16="http://schemas.microsoft.com/office/drawing/2014/main" id="{411912B0-A386-FB47-AFE2-9D745449A3D0}"/>
                </a:ext>
              </a:extLst>
            </p:cNvPr>
            <p:cNvSpPr>
              <a:spLocks noChangeArrowheads="1"/>
            </p:cNvSpPr>
            <p:nvPr/>
          </p:nvSpPr>
          <p:spPr bwMode="auto">
            <a:xfrm>
              <a:off x="2541"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5" name="Rectangle 74">
              <a:extLst>
                <a:ext uri="{FF2B5EF4-FFF2-40B4-BE49-F238E27FC236}">
                  <a16:creationId xmlns:a16="http://schemas.microsoft.com/office/drawing/2014/main" id="{5E2986E1-3A1B-544C-9DC2-502D64627468}"/>
                </a:ext>
              </a:extLst>
            </p:cNvPr>
            <p:cNvSpPr>
              <a:spLocks noChangeArrowheads="1"/>
            </p:cNvSpPr>
            <p:nvPr/>
          </p:nvSpPr>
          <p:spPr bwMode="auto">
            <a:xfrm>
              <a:off x="2541"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6" name="Rectangle 75">
              <a:extLst>
                <a:ext uri="{FF2B5EF4-FFF2-40B4-BE49-F238E27FC236}">
                  <a16:creationId xmlns:a16="http://schemas.microsoft.com/office/drawing/2014/main" id="{0A76ED7E-44D2-4649-846E-B2EE2CB69D40}"/>
                </a:ext>
              </a:extLst>
            </p:cNvPr>
            <p:cNvSpPr>
              <a:spLocks noChangeArrowheads="1"/>
            </p:cNvSpPr>
            <p:nvPr/>
          </p:nvSpPr>
          <p:spPr bwMode="auto">
            <a:xfrm>
              <a:off x="2833"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7" name="Rectangle 76">
              <a:extLst>
                <a:ext uri="{FF2B5EF4-FFF2-40B4-BE49-F238E27FC236}">
                  <a16:creationId xmlns:a16="http://schemas.microsoft.com/office/drawing/2014/main" id="{968EAD25-1438-5745-BEF9-CE193423684E}"/>
                </a:ext>
              </a:extLst>
            </p:cNvPr>
            <p:cNvSpPr>
              <a:spLocks noChangeArrowheads="1"/>
            </p:cNvSpPr>
            <p:nvPr/>
          </p:nvSpPr>
          <p:spPr bwMode="auto">
            <a:xfrm>
              <a:off x="2833"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58" name="Rectangle 77">
              <a:extLst>
                <a:ext uri="{FF2B5EF4-FFF2-40B4-BE49-F238E27FC236}">
                  <a16:creationId xmlns:a16="http://schemas.microsoft.com/office/drawing/2014/main" id="{F504409F-BD38-234B-99CC-DFFA070B7A01}"/>
                </a:ext>
              </a:extLst>
            </p:cNvPr>
            <p:cNvSpPr>
              <a:spLocks noChangeArrowheads="1"/>
            </p:cNvSpPr>
            <p:nvPr/>
          </p:nvSpPr>
          <p:spPr bwMode="auto">
            <a:xfrm>
              <a:off x="2833"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59" name="Rectangle 78">
              <a:extLst>
                <a:ext uri="{FF2B5EF4-FFF2-40B4-BE49-F238E27FC236}">
                  <a16:creationId xmlns:a16="http://schemas.microsoft.com/office/drawing/2014/main" id="{4782DBA2-4A5C-4A48-AFE9-0A7EEFB8D0D3}"/>
                </a:ext>
              </a:extLst>
            </p:cNvPr>
            <p:cNvSpPr>
              <a:spLocks noChangeArrowheads="1"/>
            </p:cNvSpPr>
            <p:nvPr/>
          </p:nvSpPr>
          <p:spPr bwMode="auto">
            <a:xfrm>
              <a:off x="2833"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0" name="Rectangle 79">
              <a:extLst>
                <a:ext uri="{FF2B5EF4-FFF2-40B4-BE49-F238E27FC236}">
                  <a16:creationId xmlns:a16="http://schemas.microsoft.com/office/drawing/2014/main" id="{D601DBA9-317E-D149-B40E-03450536F292}"/>
                </a:ext>
              </a:extLst>
            </p:cNvPr>
            <p:cNvSpPr>
              <a:spLocks noChangeArrowheads="1"/>
            </p:cNvSpPr>
            <p:nvPr/>
          </p:nvSpPr>
          <p:spPr bwMode="auto">
            <a:xfrm>
              <a:off x="2833"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61" name="Rectangle 80">
              <a:extLst>
                <a:ext uri="{FF2B5EF4-FFF2-40B4-BE49-F238E27FC236}">
                  <a16:creationId xmlns:a16="http://schemas.microsoft.com/office/drawing/2014/main" id="{1DB63C64-FE5E-0B40-AEE1-E76F3C22D6F0}"/>
                </a:ext>
              </a:extLst>
            </p:cNvPr>
            <p:cNvSpPr>
              <a:spLocks noChangeArrowheads="1"/>
            </p:cNvSpPr>
            <p:nvPr/>
          </p:nvSpPr>
          <p:spPr bwMode="auto">
            <a:xfrm>
              <a:off x="2833"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62" name="Rectangle 81">
              <a:extLst>
                <a:ext uri="{FF2B5EF4-FFF2-40B4-BE49-F238E27FC236}">
                  <a16:creationId xmlns:a16="http://schemas.microsoft.com/office/drawing/2014/main" id="{EC993D02-1FB2-554E-9382-62719756708F}"/>
                </a:ext>
              </a:extLst>
            </p:cNvPr>
            <p:cNvSpPr>
              <a:spLocks noChangeArrowheads="1"/>
            </p:cNvSpPr>
            <p:nvPr/>
          </p:nvSpPr>
          <p:spPr bwMode="auto">
            <a:xfrm>
              <a:off x="2833"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63" name="Rectangle 82">
              <a:extLst>
                <a:ext uri="{FF2B5EF4-FFF2-40B4-BE49-F238E27FC236}">
                  <a16:creationId xmlns:a16="http://schemas.microsoft.com/office/drawing/2014/main" id="{A3066C99-CCB7-A747-A708-C75959E7A2D6}"/>
                </a:ext>
              </a:extLst>
            </p:cNvPr>
            <p:cNvSpPr>
              <a:spLocks noChangeArrowheads="1"/>
            </p:cNvSpPr>
            <p:nvPr/>
          </p:nvSpPr>
          <p:spPr bwMode="auto">
            <a:xfrm>
              <a:off x="2833"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4" name="Rectangle 83">
              <a:extLst>
                <a:ext uri="{FF2B5EF4-FFF2-40B4-BE49-F238E27FC236}">
                  <a16:creationId xmlns:a16="http://schemas.microsoft.com/office/drawing/2014/main" id="{4151C303-8495-D042-8AE0-13B6CA0A2107}"/>
                </a:ext>
              </a:extLst>
            </p:cNvPr>
            <p:cNvSpPr>
              <a:spLocks noChangeArrowheads="1"/>
            </p:cNvSpPr>
            <p:nvPr/>
          </p:nvSpPr>
          <p:spPr bwMode="auto">
            <a:xfrm>
              <a:off x="3125"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5" name="Rectangle 84">
              <a:extLst>
                <a:ext uri="{FF2B5EF4-FFF2-40B4-BE49-F238E27FC236}">
                  <a16:creationId xmlns:a16="http://schemas.microsoft.com/office/drawing/2014/main" id="{405EC835-008B-0F4C-8FC9-46F50ED76D2C}"/>
                </a:ext>
              </a:extLst>
            </p:cNvPr>
            <p:cNvSpPr>
              <a:spLocks noChangeArrowheads="1"/>
            </p:cNvSpPr>
            <p:nvPr/>
          </p:nvSpPr>
          <p:spPr bwMode="auto">
            <a:xfrm>
              <a:off x="3125"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6" name="Rectangle 85">
              <a:extLst>
                <a:ext uri="{FF2B5EF4-FFF2-40B4-BE49-F238E27FC236}">
                  <a16:creationId xmlns:a16="http://schemas.microsoft.com/office/drawing/2014/main" id="{A19E1586-DB9E-694A-858E-2CD9FA1E2F37}"/>
                </a:ext>
              </a:extLst>
            </p:cNvPr>
            <p:cNvSpPr>
              <a:spLocks noChangeArrowheads="1"/>
            </p:cNvSpPr>
            <p:nvPr/>
          </p:nvSpPr>
          <p:spPr bwMode="auto">
            <a:xfrm>
              <a:off x="3125"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7" name="Rectangle 86">
              <a:extLst>
                <a:ext uri="{FF2B5EF4-FFF2-40B4-BE49-F238E27FC236}">
                  <a16:creationId xmlns:a16="http://schemas.microsoft.com/office/drawing/2014/main" id="{79D58FD8-852E-924C-9402-C769F640BCAE}"/>
                </a:ext>
              </a:extLst>
            </p:cNvPr>
            <p:cNvSpPr>
              <a:spLocks noChangeArrowheads="1"/>
            </p:cNvSpPr>
            <p:nvPr/>
          </p:nvSpPr>
          <p:spPr bwMode="auto">
            <a:xfrm>
              <a:off x="3125"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68" name="Rectangle 87">
              <a:extLst>
                <a:ext uri="{FF2B5EF4-FFF2-40B4-BE49-F238E27FC236}">
                  <a16:creationId xmlns:a16="http://schemas.microsoft.com/office/drawing/2014/main" id="{E6A19E13-B301-C24F-B0EA-06E87AE94C7E}"/>
                </a:ext>
              </a:extLst>
            </p:cNvPr>
            <p:cNvSpPr>
              <a:spLocks noChangeArrowheads="1"/>
            </p:cNvSpPr>
            <p:nvPr/>
          </p:nvSpPr>
          <p:spPr bwMode="auto">
            <a:xfrm>
              <a:off x="3125"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69" name="Rectangle 88">
              <a:extLst>
                <a:ext uri="{FF2B5EF4-FFF2-40B4-BE49-F238E27FC236}">
                  <a16:creationId xmlns:a16="http://schemas.microsoft.com/office/drawing/2014/main" id="{72268C7B-835F-BC4C-956F-97BEE7EF2285}"/>
                </a:ext>
              </a:extLst>
            </p:cNvPr>
            <p:cNvSpPr>
              <a:spLocks noChangeArrowheads="1"/>
            </p:cNvSpPr>
            <p:nvPr/>
          </p:nvSpPr>
          <p:spPr bwMode="auto">
            <a:xfrm>
              <a:off x="3125"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0" name="Rectangle 89">
              <a:extLst>
                <a:ext uri="{FF2B5EF4-FFF2-40B4-BE49-F238E27FC236}">
                  <a16:creationId xmlns:a16="http://schemas.microsoft.com/office/drawing/2014/main" id="{260589DB-D3CD-E641-9731-A8CD2E44EB24}"/>
                </a:ext>
              </a:extLst>
            </p:cNvPr>
            <p:cNvSpPr>
              <a:spLocks noChangeArrowheads="1"/>
            </p:cNvSpPr>
            <p:nvPr/>
          </p:nvSpPr>
          <p:spPr bwMode="auto">
            <a:xfrm>
              <a:off x="3125"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1" name="Rectangle 90">
              <a:extLst>
                <a:ext uri="{FF2B5EF4-FFF2-40B4-BE49-F238E27FC236}">
                  <a16:creationId xmlns:a16="http://schemas.microsoft.com/office/drawing/2014/main" id="{B3C543EF-4F2B-BF4E-88E1-3F64609B840A}"/>
                </a:ext>
              </a:extLst>
            </p:cNvPr>
            <p:cNvSpPr>
              <a:spLocks noChangeArrowheads="1"/>
            </p:cNvSpPr>
            <p:nvPr/>
          </p:nvSpPr>
          <p:spPr bwMode="auto">
            <a:xfrm>
              <a:off x="3125"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2" name="Rectangle 91">
              <a:extLst>
                <a:ext uri="{FF2B5EF4-FFF2-40B4-BE49-F238E27FC236}">
                  <a16:creationId xmlns:a16="http://schemas.microsoft.com/office/drawing/2014/main" id="{3D2956E7-9766-CA4C-A33E-A1ED59C61FD7}"/>
                </a:ext>
              </a:extLst>
            </p:cNvPr>
            <p:cNvSpPr>
              <a:spLocks noChangeArrowheads="1"/>
            </p:cNvSpPr>
            <p:nvPr/>
          </p:nvSpPr>
          <p:spPr bwMode="auto">
            <a:xfrm>
              <a:off x="3417" y="174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3" name="Rectangle 92">
              <a:extLst>
                <a:ext uri="{FF2B5EF4-FFF2-40B4-BE49-F238E27FC236}">
                  <a16:creationId xmlns:a16="http://schemas.microsoft.com/office/drawing/2014/main" id="{81785175-3149-264D-8990-582C4BA199D2}"/>
                </a:ext>
              </a:extLst>
            </p:cNvPr>
            <p:cNvSpPr>
              <a:spLocks noChangeArrowheads="1"/>
            </p:cNvSpPr>
            <p:nvPr/>
          </p:nvSpPr>
          <p:spPr bwMode="auto">
            <a:xfrm>
              <a:off x="3417" y="198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4" name="Rectangle 93">
              <a:extLst>
                <a:ext uri="{FF2B5EF4-FFF2-40B4-BE49-F238E27FC236}">
                  <a16:creationId xmlns:a16="http://schemas.microsoft.com/office/drawing/2014/main" id="{8A6FD3CA-1BF6-F042-B0E8-F1FCA6287886}"/>
                </a:ext>
              </a:extLst>
            </p:cNvPr>
            <p:cNvSpPr>
              <a:spLocks noChangeArrowheads="1"/>
            </p:cNvSpPr>
            <p:nvPr/>
          </p:nvSpPr>
          <p:spPr bwMode="auto">
            <a:xfrm>
              <a:off x="3417" y="2214"/>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5" name="Rectangle 94">
              <a:extLst>
                <a:ext uri="{FF2B5EF4-FFF2-40B4-BE49-F238E27FC236}">
                  <a16:creationId xmlns:a16="http://schemas.microsoft.com/office/drawing/2014/main" id="{B0390817-085B-6147-AA41-DBEE63A1364D}"/>
                </a:ext>
              </a:extLst>
            </p:cNvPr>
            <p:cNvSpPr>
              <a:spLocks noChangeArrowheads="1"/>
            </p:cNvSpPr>
            <p:nvPr/>
          </p:nvSpPr>
          <p:spPr bwMode="auto">
            <a:xfrm>
              <a:off x="3417" y="2448"/>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6" name="Rectangle 95">
              <a:extLst>
                <a:ext uri="{FF2B5EF4-FFF2-40B4-BE49-F238E27FC236}">
                  <a16:creationId xmlns:a16="http://schemas.microsoft.com/office/drawing/2014/main" id="{6A95A711-A155-C34C-A0BE-3010A32D95B1}"/>
                </a:ext>
              </a:extLst>
            </p:cNvPr>
            <p:cNvSpPr>
              <a:spLocks noChangeArrowheads="1"/>
            </p:cNvSpPr>
            <p:nvPr/>
          </p:nvSpPr>
          <p:spPr bwMode="auto">
            <a:xfrm>
              <a:off x="3417" y="2682"/>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7" name="Rectangle 96">
              <a:extLst>
                <a:ext uri="{FF2B5EF4-FFF2-40B4-BE49-F238E27FC236}">
                  <a16:creationId xmlns:a16="http://schemas.microsoft.com/office/drawing/2014/main" id="{32D93B27-26AD-C64D-B71C-E2FF81AFBEA4}"/>
                </a:ext>
              </a:extLst>
            </p:cNvPr>
            <p:cNvSpPr>
              <a:spLocks noChangeArrowheads="1"/>
            </p:cNvSpPr>
            <p:nvPr/>
          </p:nvSpPr>
          <p:spPr bwMode="auto">
            <a:xfrm>
              <a:off x="3417" y="2916"/>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 </a:t>
              </a:r>
              <a:endParaRPr lang="en-US" altLang="en-US" b="0">
                <a:solidFill>
                  <a:srgbClr val="000000"/>
                </a:solidFill>
                <a:latin typeface="Times" pitchFamily="2" charset="0"/>
              </a:endParaRPr>
            </a:p>
          </p:txBody>
        </p:sp>
        <p:sp>
          <p:nvSpPr>
            <p:cNvPr id="148578" name="Rectangle 97">
              <a:extLst>
                <a:ext uri="{FF2B5EF4-FFF2-40B4-BE49-F238E27FC236}">
                  <a16:creationId xmlns:a16="http://schemas.microsoft.com/office/drawing/2014/main" id="{07FAAD98-AC82-CC49-B866-A0F12414F132}"/>
                </a:ext>
              </a:extLst>
            </p:cNvPr>
            <p:cNvSpPr>
              <a:spLocks noChangeArrowheads="1"/>
            </p:cNvSpPr>
            <p:nvPr/>
          </p:nvSpPr>
          <p:spPr bwMode="auto">
            <a:xfrm>
              <a:off x="3417" y="3150"/>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79" name="Rectangle 98">
              <a:extLst>
                <a:ext uri="{FF2B5EF4-FFF2-40B4-BE49-F238E27FC236}">
                  <a16:creationId xmlns:a16="http://schemas.microsoft.com/office/drawing/2014/main" id="{9E190BE6-56CA-604D-AA0F-B8FDA255FBD8}"/>
                </a:ext>
              </a:extLst>
            </p:cNvPr>
            <p:cNvSpPr>
              <a:spLocks noChangeArrowheads="1"/>
            </p:cNvSpPr>
            <p:nvPr/>
          </p:nvSpPr>
          <p:spPr bwMode="auto">
            <a:xfrm>
              <a:off x="3417" y="3383"/>
              <a:ext cx="85"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80" name="Rectangle 99">
              <a:extLst>
                <a:ext uri="{FF2B5EF4-FFF2-40B4-BE49-F238E27FC236}">
                  <a16:creationId xmlns:a16="http://schemas.microsoft.com/office/drawing/2014/main" id="{6AE45968-090A-564B-A571-2E88AA491963}"/>
                </a:ext>
              </a:extLst>
            </p:cNvPr>
            <p:cNvSpPr>
              <a:spLocks noChangeArrowheads="1"/>
            </p:cNvSpPr>
            <p:nvPr/>
          </p:nvSpPr>
          <p:spPr bwMode="auto">
            <a:xfrm>
              <a:off x="2495"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81" name="Rectangle 100">
              <a:extLst>
                <a:ext uri="{FF2B5EF4-FFF2-40B4-BE49-F238E27FC236}">
                  <a16:creationId xmlns:a16="http://schemas.microsoft.com/office/drawing/2014/main" id="{706E4429-1FA4-294C-84F6-C9EC867CAEA6}"/>
                </a:ext>
              </a:extLst>
            </p:cNvPr>
            <p:cNvSpPr>
              <a:spLocks noChangeArrowheads="1"/>
            </p:cNvSpPr>
            <p:nvPr/>
          </p:nvSpPr>
          <p:spPr bwMode="auto">
            <a:xfrm>
              <a:off x="2577"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82" name="Rectangle 101">
              <a:extLst>
                <a:ext uri="{FF2B5EF4-FFF2-40B4-BE49-F238E27FC236}">
                  <a16:creationId xmlns:a16="http://schemas.microsoft.com/office/drawing/2014/main" id="{202A4C87-87C9-EB4D-AF96-C77D5123A2C9}"/>
                </a:ext>
              </a:extLst>
            </p:cNvPr>
            <p:cNvSpPr>
              <a:spLocks noChangeArrowheads="1"/>
            </p:cNvSpPr>
            <p:nvPr/>
          </p:nvSpPr>
          <p:spPr bwMode="auto">
            <a:xfrm>
              <a:off x="2781"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83" name="Rectangle 102">
              <a:extLst>
                <a:ext uri="{FF2B5EF4-FFF2-40B4-BE49-F238E27FC236}">
                  <a16:creationId xmlns:a16="http://schemas.microsoft.com/office/drawing/2014/main" id="{0580BB08-DBAE-4146-90A9-302E93D2C60B}"/>
                </a:ext>
              </a:extLst>
            </p:cNvPr>
            <p:cNvSpPr>
              <a:spLocks noChangeArrowheads="1"/>
            </p:cNvSpPr>
            <p:nvPr/>
          </p:nvSpPr>
          <p:spPr bwMode="auto">
            <a:xfrm>
              <a:off x="2863"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48584" name="Rectangle 103">
              <a:extLst>
                <a:ext uri="{FF2B5EF4-FFF2-40B4-BE49-F238E27FC236}">
                  <a16:creationId xmlns:a16="http://schemas.microsoft.com/office/drawing/2014/main" id="{5F0A5620-9DBF-464C-A1DF-A913ABEB9DCE}"/>
                </a:ext>
              </a:extLst>
            </p:cNvPr>
            <p:cNvSpPr>
              <a:spLocks noChangeArrowheads="1"/>
            </p:cNvSpPr>
            <p:nvPr/>
          </p:nvSpPr>
          <p:spPr bwMode="auto">
            <a:xfrm>
              <a:off x="3073"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85" name="Rectangle 104">
              <a:extLst>
                <a:ext uri="{FF2B5EF4-FFF2-40B4-BE49-F238E27FC236}">
                  <a16:creationId xmlns:a16="http://schemas.microsoft.com/office/drawing/2014/main" id="{16208FC3-7C78-4249-81F4-32A578DB5849}"/>
                </a:ext>
              </a:extLst>
            </p:cNvPr>
            <p:cNvSpPr>
              <a:spLocks noChangeArrowheads="1"/>
            </p:cNvSpPr>
            <p:nvPr/>
          </p:nvSpPr>
          <p:spPr bwMode="auto">
            <a:xfrm>
              <a:off x="3155"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48586" name="Rectangle 105">
              <a:extLst>
                <a:ext uri="{FF2B5EF4-FFF2-40B4-BE49-F238E27FC236}">
                  <a16:creationId xmlns:a16="http://schemas.microsoft.com/office/drawing/2014/main" id="{AE2DAEF4-3DA7-8141-BE96-05480D0E6DB6}"/>
                </a:ext>
              </a:extLst>
            </p:cNvPr>
            <p:cNvSpPr>
              <a:spLocks noChangeArrowheads="1"/>
            </p:cNvSpPr>
            <p:nvPr/>
          </p:nvSpPr>
          <p:spPr bwMode="auto">
            <a:xfrm>
              <a:off x="3366" y="1540"/>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87" name="Rectangle 106">
              <a:extLst>
                <a:ext uri="{FF2B5EF4-FFF2-40B4-BE49-F238E27FC236}">
                  <a16:creationId xmlns:a16="http://schemas.microsoft.com/office/drawing/2014/main" id="{0A582718-AC4E-D94E-B98E-CB2D125E65FF}"/>
                </a:ext>
              </a:extLst>
            </p:cNvPr>
            <p:cNvSpPr>
              <a:spLocks noChangeArrowheads="1"/>
            </p:cNvSpPr>
            <p:nvPr/>
          </p:nvSpPr>
          <p:spPr bwMode="auto">
            <a:xfrm>
              <a:off x="3449" y="1595"/>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48588" name="Rectangle 107">
              <a:extLst>
                <a:ext uri="{FF2B5EF4-FFF2-40B4-BE49-F238E27FC236}">
                  <a16:creationId xmlns:a16="http://schemas.microsoft.com/office/drawing/2014/main" id="{BB307B5B-4464-2346-9DD6-E04100EC878D}"/>
                </a:ext>
              </a:extLst>
            </p:cNvPr>
            <p:cNvSpPr>
              <a:spLocks noChangeArrowheads="1"/>
            </p:cNvSpPr>
            <p:nvPr/>
          </p:nvSpPr>
          <p:spPr bwMode="auto">
            <a:xfrm>
              <a:off x="3659" y="1540"/>
              <a:ext cx="19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48589" name="Rectangle 108">
              <a:extLst>
                <a:ext uri="{FF2B5EF4-FFF2-40B4-BE49-F238E27FC236}">
                  <a16:creationId xmlns:a16="http://schemas.microsoft.com/office/drawing/2014/main" id="{999FD5D0-5343-624A-BA41-B71564D142ED}"/>
                </a:ext>
              </a:extLst>
            </p:cNvPr>
            <p:cNvSpPr>
              <a:spLocks noChangeArrowheads="1"/>
            </p:cNvSpPr>
            <p:nvPr/>
          </p:nvSpPr>
          <p:spPr bwMode="auto">
            <a:xfrm>
              <a:off x="3545" y="1540"/>
              <a:ext cx="9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 </a:t>
              </a:r>
              <a:endParaRPr lang="en-US" altLang="en-US" b="0">
                <a:solidFill>
                  <a:srgbClr val="000000"/>
                </a:solidFill>
                <a:latin typeface="Times" pitchFamily="2" charset="0"/>
              </a:endParaRPr>
            </a:p>
          </p:txBody>
        </p:sp>
        <p:sp>
          <p:nvSpPr>
            <p:cNvPr id="148590" name="Rectangle 109">
              <a:extLst>
                <a:ext uri="{FF2B5EF4-FFF2-40B4-BE49-F238E27FC236}">
                  <a16:creationId xmlns:a16="http://schemas.microsoft.com/office/drawing/2014/main" id="{DC72CC38-3280-F748-B7E0-4AB8BC9AE693}"/>
                </a:ext>
              </a:extLst>
            </p:cNvPr>
            <p:cNvSpPr>
              <a:spLocks noChangeArrowheads="1"/>
            </p:cNvSpPr>
            <p:nvPr/>
          </p:nvSpPr>
          <p:spPr bwMode="auto">
            <a:xfrm>
              <a:off x="2230" y="1548"/>
              <a:ext cx="9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48591" name="Rectangle 110">
              <a:extLst>
                <a:ext uri="{FF2B5EF4-FFF2-40B4-BE49-F238E27FC236}">
                  <a16:creationId xmlns:a16="http://schemas.microsoft.com/office/drawing/2014/main" id="{D185EE03-21E5-D542-B1C2-C78BDA44ABF9}"/>
                </a:ext>
              </a:extLst>
            </p:cNvPr>
            <p:cNvSpPr>
              <a:spLocks noChangeArrowheads="1"/>
            </p:cNvSpPr>
            <p:nvPr/>
          </p:nvSpPr>
          <p:spPr bwMode="auto">
            <a:xfrm>
              <a:off x="2284" y="3688"/>
              <a:ext cx="126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(b) A sample sequence </a:t>
              </a:r>
              <a:endParaRPr lang="en-US" altLang="en-US" b="0">
                <a:solidFill>
                  <a:srgbClr val="000000"/>
                </a:solidFill>
                <a:latin typeface="Times" pitchFamily="2" charset="0"/>
              </a:endParaRPr>
            </a:p>
          </p:txBody>
        </p:sp>
        <p:sp>
          <p:nvSpPr>
            <p:cNvPr id="148592" name="Rectangle 111">
              <a:extLst>
                <a:ext uri="{FF2B5EF4-FFF2-40B4-BE49-F238E27FC236}">
                  <a16:creationId xmlns:a16="http://schemas.microsoft.com/office/drawing/2014/main" id="{6A10BFD5-4934-5148-A8E8-F9528708B7E4}"/>
                </a:ext>
              </a:extLst>
            </p:cNvPr>
            <p:cNvSpPr>
              <a:spLocks noChangeArrowheads="1"/>
            </p:cNvSpPr>
            <p:nvPr/>
          </p:nvSpPr>
          <p:spPr bwMode="auto">
            <a:xfrm>
              <a:off x="2631" y="1179"/>
              <a:ext cx="55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(a) Circuit </a:t>
              </a:r>
              <a:endParaRPr lang="en-US" altLang="en-US" b="0">
                <a:solidFill>
                  <a:srgbClr val="000000"/>
                </a:solidFill>
                <a:latin typeface="Times" pitchFamily="2" charset="0"/>
              </a:endParaRPr>
            </a:p>
          </p:txBody>
        </p:sp>
        <p:sp>
          <p:nvSpPr>
            <p:cNvPr id="148593" name="Rectangle 112">
              <a:extLst>
                <a:ext uri="{FF2B5EF4-FFF2-40B4-BE49-F238E27FC236}">
                  <a16:creationId xmlns:a16="http://schemas.microsoft.com/office/drawing/2014/main" id="{E5508371-C29C-F549-8110-CB1E918202C3}"/>
                </a:ext>
              </a:extLst>
            </p:cNvPr>
            <p:cNvSpPr>
              <a:spLocks noChangeArrowheads="1"/>
            </p:cNvSpPr>
            <p:nvPr/>
          </p:nvSpPr>
          <p:spPr bwMode="auto">
            <a:xfrm>
              <a:off x="1834"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94" name="Rectangle 113">
              <a:extLst>
                <a:ext uri="{FF2B5EF4-FFF2-40B4-BE49-F238E27FC236}">
                  <a16:creationId xmlns:a16="http://schemas.microsoft.com/office/drawing/2014/main" id="{2F0E149B-B89D-D54E-B683-30DD9ADDCBF0}"/>
                </a:ext>
              </a:extLst>
            </p:cNvPr>
            <p:cNvSpPr>
              <a:spLocks noChangeArrowheads="1"/>
            </p:cNvSpPr>
            <p:nvPr/>
          </p:nvSpPr>
          <p:spPr bwMode="auto">
            <a:xfrm>
              <a:off x="191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48595" name="Rectangle 114">
              <a:extLst>
                <a:ext uri="{FF2B5EF4-FFF2-40B4-BE49-F238E27FC236}">
                  <a16:creationId xmlns:a16="http://schemas.microsoft.com/office/drawing/2014/main" id="{A69EDF2B-EE90-6D4C-9992-180DD370DC6F}"/>
                </a:ext>
              </a:extLst>
            </p:cNvPr>
            <p:cNvSpPr>
              <a:spLocks noChangeArrowheads="1"/>
            </p:cNvSpPr>
            <p:nvPr/>
          </p:nvSpPr>
          <p:spPr bwMode="auto">
            <a:xfrm>
              <a:off x="2762"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96" name="Rectangle 115">
              <a:extLst>
                <a:ext uri="{FF2B5EF4-FFF2-40B4-BE49-F238E27FC236}">
                  <a16:creationId xmlns:a16="http://schemas.microsoft.com/office/drawing/2014/main" id="{73822D95-C117-0D4F-8642-6E9076507AC2}"/>
                </a:ext>
              </a:extLst>
            </p:cNvPr>
            <p:cNvSpPr>
              <a:spLocks noChangeArrowheads="1"/>
            </p:cNvSpPr>
            <p:nvPr/>
          </p:nvSpPr>
          <p:spPr bwMode="auto">
            <a:xfrm>
              <a:off x="2844"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48597" name="Rectangle 116">
              <a:extLst>
                <a:ext uri="{FF2B5EF4-FFF2-40B4-BE49-F238E27FC236}">
                  <a16:creationId xmlns:a16="http://schemas.microsoft.com/office/drawing/2014/main" id="{E43BA831-3D66-F544-AE94-E0F9B9774C46}"/>
                </a:ext>
              </a:extLst>
            </p:cNvPr>
            <p:cNvSpPr>
              <a:spLocks noChangeArrowheads="1"/>
            </p:cNvSpPr>
            <p:nvPr/>
          </p:nvSpPr>
          <p:spPr bwMode="auto">
            <a:xfrm>
              <a:off x="3700"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598" name="Rectangle 117">
              <a:extLst>
                <a:ext uri="{FF2B5EF4-FFF2-40B4-BE49-F238E27FC236}">
                  <a16:creationId xmlns:a16="http://schemas.microsoft.com/office/drawing/2014/main" id="{5B2A11B4-95A2-C04C-87E7-D6AEC219B2AB}"/>
                </a:ext>
              </a:extLst>
            </p:cNvPr>
            <p:cNvSpPr>
              <a:spLocks noChangeArrowheads="1"/>
            </p:cNvSpPr>
            <p:nvPr/>
          </p:nvSpPr>
          <p:spPr bwMode="auto">
            <a:xfrm>
              <a:off x="3782"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48599" name="Rectangle 118">
              <a:extLst>
                <a:ext uri="{FF2B5EF4-FFF2-40B4-BE49-F238E27FC236}">
                  <a16:creationId xmlns:a16="http://schemas.microsoft.com/office/drawing/2014/main" id="{EEA73232-5285-A644-AFFE-362B303F34A8}"/>
                </a:ext>
              </a:extLst>
            </p:cNvPr>
            <p:cNvSpPr>
              <a:spLocks noChangeArrowheads="1"/>
            </p:cNvSpPr>
            <p:nvPr/>
          </p:nvSpPr>
          <p:spPr bwMode="auto">
            <a:xfrm>
              <a:off x="4643" y="137"/>
              <a:ext cx="11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48600" name="Rectangle 119">
              <a:extLst>
                <a:ext uri="{FF2B5EF4-FFF2-40B4-BE49-F238E27FC236}">
                  <a16:creationId xmlns:a16="http://schemas.microsoft.com/office/drawing/2014/main" id="{42C27F08-A477-5F47-A1F6-30DB80F1A679}"/>
                </a:ext>
              </a:extLst>
            </p:cNvPr>
            <p:cNvSpPr>
              <a:spLocks noChangeArrowheads="1"/>
            </p:cNvSpPr>
            <p:nvPr/>
          </p:nvSpPr>
          <p:spPr bwMode="auto">
            <a:xfrm>
              <a:off x="4725" y="192"/>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48601" name="Freeform 120">
              <a:extLst>
                <a:ext uri="{FF2B5EF4-FFF2-40B4-BE49-F238E27FC236}">
                  <a16:creationId xmlns:a16="http://schemas.microsoft.com/office/drawing/2014/main" id="{E54A38EF-205F-A84B-B0C1-2A42D1E0C61F}"/>
                </a:ext>
              </a:extLst>
            </p:cNvPr>
            <p:cNvSpPr>
              <a:spLocks/>
            </p:cNvSpPr>
            <p:nvPr/>
          </p:nvSpPr>
          <p:spPr bwMode="auto">
            <a:xfrm>
              <a:off x="1128" y="631"/>
              <a:ext cx="36" cy="36"/>
            </a:xfrm>
            <a:custGeom>
              <a:avLst/>
              <a:gdLst>
                <a:gd name="T0" fmla="*/ 0 w 72"/>
                <a:gd name="T1" fmla="*/ 1 h 72"/>
                <a:gd name="T2" fmla="*/ 1 w 72"/>
                <a:gd name="T3" fmla="*/ 1 h 72"/>
                <a:gd name="T4" fmla="*/ 1 w 72"/>
                <a:gd name="T5" fmla="*/ 1 h 72"/>
                <a:gd name="T6" fmla="*/ 1 w 72"/>
                <a:gd name="T7" fmla="*/ 1 h 72"/>
                <a:gd name="T8" fmla="*/ 1 w 72"/>
                <a:gd name="T9" fmla="*/ 1 h 72"/>
                <a:gd name="T10" fmla="*/ 1 w 72"/>
                <a:gd name="T11" fmla="*/ 1 h 72"/>
                <a:gd name="T12" fmla="*/ 1 w 72"/>
                <a:gd name="T13" fmla="*/ 1 h 72"/>
                <a:gd name="T14" fmla="*/ 1 w 72"/>
                <a:gd name="T15" fmla="*/ 1 h 72"/>
                <a:gd name="T16" fmla="*/ 1 w 72"/>
                <a:gd name="T17" fmla="*/ 1 h 72"/>
                <a:gd name="T18" fmla="*/ 1 w 72"/>
                <a:gd name="T19" fmla="*/ 0 h 72"/>
                <a:gd name="T20" fmla="*/ 1 w 72"/>
                <a:gd name="T21" fmla="*/ 0 h 72"/>
                <a:gd name="T22" fmla="*/ 1 w 72"/>
                <a:gd name="T23" fmla="*/ 0 h 72"/>
                <a:gd name="T24" fmla="*/ 1 w 72"/>
                <a:gd name="T25" fmla="*/ 0 h 72"/>
                <a:gd name="T26" fmla="*/ 1 w 72"/>
                <a:gd name="T27" fmla="*/ 1 h 72"/>
                <a:gd name="T28" fmla="*/ 1 w 72"/>
                <a:gd name="T29" fmla="*/ 1 h 72"/>
                <a:gd name="T30" fmla="*/ 1 w 72"/>
                <a:gd name="T31" fmla="*/ 1 h 72"/>
                <a:gd name="T32" fmla="*/ 1 w 72"/>
                <a:gd name="T33" fmla="*/ 1 h 72"/>
                <a:gd name="T34" fmla="*/ 1 w 72"/>
                <a:gd name="T35" fmla="*/ 1 h 72"/>
                <a:gd name="T36" fmla="*/ 1 w 72"/>
                <a:gd name="T37" fmla="*/ 1 h 72"/>
                <a:gd name="T38" fmla="*/ 1 w 72"/>
                <a:gd name="T39" fmla="*/ 1 h 72"/>
                <a:gd name="T40" fmla="*/ 1 w 72"/>
                <a:gd name="T41" fmla="*/ 1 h 72"/>
                <a:gd name="T42" fmla="*/ 1 w 72"/>
                <a:gd name="T43" fmla="*/ 1 h 72"/>
                <a:gd name="T44" fmla="*/ 1 w 72"/>
                <a:gd name="T45" fmla="*/ 1 h 72"/>
                <a:gd name="T46" fmla="*/ 1 w 72"/>
                <a:gd name="T47" fmla="*/ 1 h 72"/>
                <a:gd name="T48" fmla="*/ 1 w 72"/>
                <a:gd name="T49" fmla="*/ 1 h 72"/>
                <a:gd name="T50" fmla="*/ 1 w 72"/>
                <a:gd name="T51" fmla="*/ 1 h 72"/>
                <a:gd name="T52" fmla="*/ 1 w 72"/>
                <a:gd name="T53" fmla="*/ 1 h 72"/>
                <a:gd name="T54" fmla="*/ 1 w 72"/>
                <a:gd name="T55" fmla="*/ 1 h 72"/>
                <a:gd name="T56" fmla="*/ 1 w 72"/>
                <a:gd name="T57" fmla="*/ 1 h 72"/>
                <a:gd name="T58" fmla="*/ 1 w 72"/>
                <a:gd name="T59" fmla="*/ 1 h 72"/>
                <a:gd name="T60" fmla="*/ 1 w 72"/>
                <a:gd name="T61" fmla="*/ 1 h 72"/>
                <a:gd name="T62" fmla="*/ 1 w 72"/>
                <a:gd name="T63" fmla="*/ 1 h 72"/>
                <a:gd name="T64" fmla="*/ 1 w 72"/>
                <a:gd name="T65" fmla="*/ 1 h 72"/>
                <a:gd name="T66" fmla="*/ 1 w 72"/>
                <a:gd name="T67" fmla="*/ 1 h 72"/>
                <a:gd name="T68" fmla="*/ 1 w 72"/>
                <a:gd name="T69" fmla="*/ 1 h 72"/>
                <a:gd name="T70" fmla="*/ 1 w 72"/>
                <a:gd name="T71" fmla="*/ 1 h 72"/>
                <a:gd name="T72" fmla="*/ 1 w 72"/>
                <a:gd name="T73" fmla="*/ 1 h 72"/>
                <a:gd name="T74" fmla="*/ 1 w 72"/>
                <a:gd name="T75" fmla="*/ 1 h 72"/>
                <a:gd name="T76" fmla="*/ 1 w 72"/>
                <a:gd name="T77" fmla="*/ 1 h 72"/>
                <a:gd name="T78" fmla="*/ 1 w 72"/>
                <a:gd name="T79" fmla="*/ 1 h 72"/>
                <a:gd name="T80" fmla="*/ 1 w 72"/>
                <a:gd name="T81" fmla="*/ 1 h 72"/>
                <a:gd name="T82" fmla="*/ 1 w 72"/>
                <a:gd name="T83" fmla="*/ 1 h 72"/>
                <a:gd name="T84" fmla="*/ 1 w 72"/>
                <a:gd name="T85" fmla="*/ 1 h 72"/>
                <a:gd name="T86" fmla="*/ 1 w 72"/>
                <a:gd name="T87" fmla="*/ 1 h 72"/>
                <a:gd name="T88" fmla="*/ 1 w 72"/>
                <a:gd name="T89" fmla="*/ 1 h 72"/>
                <a:gd name="T90" fmla="*/ 1 w 72"/>
                <a:gd name="T91" fmla="*/ 1 h 72"/>
                <a:gd name="T92" fmla="*/ 1 w 72"/>
                <a:gd name="T93" fmla="*/ 1 h 72"/>
                <a:gd name="T94" fmla="*/ 1 w 72"/>
                <a:gd name="T95" fmla="*/ 1 h 72"/>
                <a:gd name="T96" fmla="*/ 1 w 72"/>
                <a:gd name="T97" fmla="*/ 1 h 72"/>
                <a:gd name="T98" fmla="*/ 1 w 72"/>
                <a:gd name="T99" fmla="*/ 1 h 72"/>
                <a:gd name="T100" fmla="*/ 1 w 72"/>
                <a:gd name="T101" fmla="*/ 1 h 72"/>
                <a:gd name="T102" fmla="*/ 1 w 72"/>
                <a:gd name="T103" fmla="*/ 1 h 72"/>
                <a:gd name="T104" fmla="*/ 1 w 72"/>
                <a:gd name="T105" fmla="*/ 1 h 72"/>
                <a:gd name="T106" fmla="*/ 1 w 72"/>
                <a:gd name="T107" fmla="*/ 1 h 72"/>
                <a:gd name="T108" fmla="*/ 1 w 72"/>
                <a:gd name="T109" fmla="*/ 1 h 72"/>
                <a:gd name="T110" fmla="*/ 0 w 72"/>
                <a:gd name="T111" fmla="*/ 1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48484" name="Freeform 120">
            <a:extLst>
              <a:ext uri="{FF2B5EF4-FFF2-40B4-BE49-F238E27FC236}">
                <a16:creationId xmlns:a16="http://schemas.microsoft.com/office/drawing/2014/main" id="{DAB3EAEF-A495-274E-8B76-FF2F396B2F6F}"/>
              </a:ext>
            </a:extLst>
          </p:cNvPr>
          <p:cNvSpPr>
            <a:spLocks/>
          </p:cNvSpPr>
          <p:nvPr/>
        </p:nvSpPr>
        <p:spPr bwMode="auto">
          <a:xfrm rot="16200000" flipH="1">
            <a:off x="5276850" y="3621088"/>
            <a:ext cx="46038" cy="3236912"/>
          </a:xfrm>
          <a:custGeom>
            <a:avLst/>
            <a:gdLst>
              <a:gd name="T0" fmla="*/ 0 w 45719"/>
              <a:gd name="T1" fmla="*/ 2147483646 h 10000"/>
              <a:gd name="T2" fmla="*/ 0 w 45719"/>
              <a:gd name="T3" fmla="*/ 0 h 10000"/>
              <a:gd name="T4" fmla="*/ 0 60000 65536"/>
              <a:gd name="T5" fmla="*/ 0 60000 65536"/>
            </a:gdLst>
            <a:ahLst/>
            <a:cxnLst>
              <a:cxn ang="T4">
                <a:pos x="T0" y="T1"/>
              </a:cxn>
              <a:cxn ang="T5">
                <a:pos x="T2" y="T3"/>
              </a:cxn>
            </a:cxnLst>
            <a:rect l="0" t="0" r="r" b="b"/>
            <a:pathLst>
              <a:path w="45719"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485" name="TextBox 1">
            <a:extLst>
              <a:ext uri="{FF2B5EF4-FFF2-40B4-BE49-F238E27FC236}">
                <a16:creationId xmlns:a16="http://schemas.microsoft.com/office/drawing/2014/main" id="{B53F1DAC-8466-7540-922D-727E1953BB28}"/>
              </a:ext>
            </a:extLst>
          </p:cNvPr>
          <p:cNvSpPr txBox="1">
            <a:spLocks noChangeArrowheads="1"/>
          </p:cNvSpPr>
          <p:nvPr/>
        </p:nvSpPr>
        <p:spPr bwMode="auto">
          <a:xfrm>
            <a:off x="7267576" y="4756151"/>
            <a:ext cx="26781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2060"/>
                </a:solidFill>
                <a:latin typeface="Times" pitchFamily="2" charset="0"/>
              </a:rPr>
              <a:t>This simulation </a:t>
            </a:r>
          </a:p>
          <a:p>
            <a:pPr>
              <a:spcBef>
                <a:spcPct val="0"/>
              </a:spcBef>
              <a:buFontTx/>
              <a:buNone/>
            </a:pPr>
            <a:r>
              <a:rPr lang="en-US" altLang="en-US" b="0">
                <a:solidFill>
                  <a:srgbClr val="002060"/>
                </a:solidFill>
                <a:latin typeface="Times" pitchFamily="2" charset="0"/>
              </a:rPr>
              <a:t>goes only up to here</a:t>
            </a:r>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Rectangle 3">
            <a:extLst>
              <a:ext uri="{FF2B5EF4-FFF2-40B4-BE49-F238E27FC236}">
                <a16:creationId xmlns:a16="http://schemas.microsoft.com/office/drawing/2014/main" id="{B4934A9F-7038-D548-A33D-92CEE6D7C888}"/>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Gated D Latch</a:t>
            </a:r>
          </a:p>
        </p:txBody>
      </p:sp>
    </p:spTree>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3">
            <a:extLst>
              <a:ext uri="{FF2B5EF4-FFF2-40B4-BE49-F238E27FC236}">
                <a16:creationId xmlns:a16="http://schemas.microsoft.com/office/drawing/2014/main" id="{EDFC6755-C9D1-FE4A-BEF4-B01FD88FA495}"/>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Parallel-Access Shift Register</a:t>
            </a:r>
          </a:p>
        </p:txBody>
      </p:sp>
    </p:spTree>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a:extLst>
              <a:ext uri="{FF2B5EF4-FFF2-40B4-BE49-F238E27FC236}">
                <a16:creationId xmlns:a16="http://schemas.microsoft.com/office/drawing/2014/main" id="{96802273-7FCC-1042-AC7B-AF7FD2C4BA5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register</a:t>
            </a:r>
          </a:p>
        </p:txBody>
      </p:sp>
      <p:sp>
        <p:nvSpPr>
          <p:cNvPr id="150530" name="TextBox 125">
            <a:extLst>
              <a:ext uri="{FF2B5EF4-FFF2-40B4-BE49-F238E27FC236}">
                <a16:creationId xmlns:a16="http://schemas.microsoft.com/office/drawing/2014/main" id="{34411223-0C49-5146-9527-DE7E9CEF5624}"/>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5.18 from the textbook ]</a:t>
            </a:r>
          </a:p>
        </p:txBody>
      </p:sp>
      <p:pic>
        <p:nvPicPr>
          <p:cNvPr id="150531" name="Picture 0">
            <a:extLst>
              <a:ext uri="{FF2B5EF4-FFF2-40B4-BE49-F238E27FC236}">
                <a16:creationId xmlns:a16="http://schemas.microsoft.com/office/drawing/2014/main" id="{5D96C59A-8F7A-5147-B0E2-681AF0FCAC7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47825" y="1304925"/>
            <a:ext cx="7677150"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Title 1">
            <a:extLst>
              <a:ext uri="{FF2B5EF4-FFF2-40B4-BE49-F238E27FC236}">
                <a16:creationId xmlns:a16="http://schemas.microsoft.com/office/drawing/2014/main" id="{1478552F-8FE7-B54E-B861-418BEC27496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register</a:t>
            </a:r>
          </a:p>
        </p:txBody>
      </p:sp>
      <p:sp>
        <p:nvSpPr>
          <p:cNvPr id="151554" name="TextBox 125">
            <a:extLst>
              <a:ext uri="{FF2B5EF4-FFF2-40B4-BE49-F238E27FC236}">
                <a16:creationId xmlns:a16="http://schemas.microsoft.com/office/drawing/2014/main" id="{613B54BD-3FB7-7F4D-B919-2473A9F2B2E4}"/>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5.18 from the textbook ]</a:t>
            </a:r>
          </a:p>
        </p:txBody>
      </p:sp>
      <p:pic>
        <p:nvPicPr>
          <p:cNvPr id="151555" name="Picture 0">
            <a:extLst>
              <a:ext uri="{FF2B5EF4-FFF2-40B4-BE49-F238E27FC236}">
                <a16:creationId xmlns:a16="http://schemas.microsoft.com/office/drawing/2014/main" id="{5C7BD674-F1D6-2D49-96B1-46938DBC3D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47825" y="1304925"/>
            <a:ext cx="7677150"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1556" name="Straight Connector 4">
            <a:extLst>
              <a:ext uri="{FF2B5EF4-FFF2-40B4-BE49-F238E27FC236}">
                <a16:creationId xmlns:a16="http://schemas.microsoft.com/office/drawing/2014/main" id="{7EC5C808-5222-FF4B-A01D-9FB9D0EC697C}"/>
              </a:ext>
            </a:extLst>
          </p:cNvPr>
          <p:cNvCxnSpPr>
            <a:cxnSpLocks noChangeShapeType="1"/>
          </p:cNvCxnSpPr>
          <p:nvPr/>
        </p:nvCxnSpPr>
        <p:spPr bwMode="auto">
          <a:xfrm>
            <a:off x="3009901" y="3067050"/>
            <a:ext cx="296863" cy="1666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1557" name="Straight Connector 6">
            <a:extLst>
              <a:ext uri="{FF2B5EF4-FFF2-40B4-BE49-F238E27FC236}">
                <a16:creationId xmlns:a16="http://schemas.microsoft.com/office/drawing/2014/main" id="{C23FC82D-0334-794C-8D05-DE2092B8B1F8}"/>
              </a:ext>
            </a:extLst>
          </p:cNvPr>
          <p:cNvCxnSpPr>
            <a:cxnSpLocks noChangeShapeType="1"/>
          </p:cNvCxnSpPr>
          <p:nvPr/>
        </p:nvCxnSpPr>
        <p:spPr bwMode="auto">
          <a:xfrm>
            <a:off x="4614863" y="3063875"/>
            <a:ext cx="296862" cy="1666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1558" name="Straight Connector 7">
            <a:extLst>
              <a:ext uri="{FF2B5EF4-FFF2-40B4-BE49-F238E27FC236}">
                <a16:creationId xmlns:a16="http://schemas.microsoft.com/office/drawing/2014/main" id="{AE6EAC95-4599-7B47-945B-3FBFD705AC49}"/>
              </a:ext>
            </a:extLst>
          </p:cNvPr>
          <p:cNvCxnSpPr>
            <a:cxnSpLocks noChangeShapeType="1"/>
          </p:cNvCxnSpPr>
          <p:nvPr/>
        </p:nvCxnSpPr>
        <p:spPr bwMode="auto">
          <a:xfrm>
            <a:off x="6164263" y="3062288"/>
            <a:ext cx="296862" cy="1651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1559" name="Straight Connector 8">
            <a:extLst>
              <a:ext uri="{FF2B5EF4-FFF2-40B4-BE49-F238E27FC236}">
                <a16:creationId xmlns:a16="http://schemas.microsoft.com/office/drawing/2014/main" id="{52EEAB6E-EFF8-DF4C-A5F5-18D809AF9A32}"/>
              </a:ext>
            </a:extLst>
          </p:cNvPr>
          <p:cNvCxnSpPr>
            <a:cxnSpLocks noChangeShapeType="1"/>
          </p:cNvCxnSpPr>
          <p:nvPr/>
        </p:nvCxnSpPr>
        <p:spPr bwMode="auto">
          <a:xfrm>
            <a:off x="7727951" y="3059113"/>
            <a:ext cx="296863" cy="1651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1560" name="TextBox 2">
            <a:extLst>
              <a:ext uri="{FF2B5EF4-FFF2-40B4-BE49-F238E27FC236}">
                <a16:creationId xmlns:a16="http://schemas.microsoft.com/office/drawing/2014/main" id="{2FE67232-250B-904F-81B2-CE74AAB63516}"/>
              </a:ext>
            </a:extLst>
          </p:cNvPr>
          <p:cNvSpPr txBox="1">
            <a:spLocks noChangeArrowheads="1"/>
          </p:cNvSpPr>
          <p:nvPr/>
        </p:nvSpPr>
        <p:spPr bwMode="auto">
          <a:xfrm>
            <a:off x="2636839" y="21177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0</a:t>
            </a:r>
          </a:p>
        </p:txBody>
      </p:sp>
      <p:sp>
        <p:nvSpPr>
          <p:cNvPr id="151561" name="TextBox 3">
            <a:extLst>
              <a:ext uri="{FF2B5EF4-FFF2-40B4-BE49-F238E27FC236}">
                <a16:creationId xmlns:a16="http://schemas.microsoft.com/office/drawing/2014/main" id="{6AF683F1-57C7-F84C-86B0-F5DCB7DB8542}"/>
              </a:ext>
            </a:extLst>
          </p:cNvPr>
          <p:cNvSpPr txBox="1">
            <a:spLocks noChangeArrowheads="1"/>
          </p:cNvSpPr>
          <p:nvPr/>
        </p:nvSpPr>
        <p:spPr bwMode="auto">
          <a:xfrm>
            <a:off x="2636839" y="5715001"/>
            <a:ext cx="6053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Load=0, this behaves like a shift register.</a:t>
            </a:r>
          </a:p>
        </p:txBody>
      </p:sp>
    </p:spTree>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Title 1">
            <a:extLst>
              <a:ext uri="{FF2B5EF4-FFF2-40B4-BE49-F238E27FC236}">
                <a16:creationId xmlns:a16="http://schemas.microsoft.com/office/drawing/2014/main" id="{01E828F9-CDAC-4141-8938-DEC6F7D355E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register</a:t>
            </a:r>
          </a:p>
        </p:txBody>
      </p:sp>
      <p:sp>
        <p:nvSpPr>
          <p:cNvPr id="152578" name="TextBox 125">
            <a:extLst>
              <a:ext uri="{FF2B5EF4-FFF2-40B4-BE49-F238E27FC236}">
                <a16:creationId xmlns:a16="http://schemas.microsoft.com/office/drawing/2014/main" id="{5B372CDE-5DC0-9D45-A3F3-09336EBC5208}"/>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5.18 from the textbook ]</a:t>
            </a:r>
          </a:p>
        </p:txBody>
      </p:sp>
      <p:pic>
        <p:nvPicPr>
          <p:cNvPr id="152579" name="Picture 0">
            <a:extLst>
              <a:ext uri="{FF2B5EF4-FFF2-40B4-BE49-F238E27FC236}">
                <a16:creationId xmlns:a16="http://schemas.microsoft.com/office/drawing/2014/main" id="{424428A5-4F6F-BA48-986D-545FB855068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47825" y="1304925"/>
            <a:ext cx="7677150"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2580" name="Straight Connector 4">
            <a:extLst>
              <a:ext uri="{FF2B5EF4-FFF2-40B4-BE49-F238E27FC236}">
                <a16:creationId xmlns:a16="http://schemas.microsoft.com/office/drawing/2014/main" id="{4D422D77-B291-F14C-96B0-94CB23472097}"/>
              </a:ext>
            </a:extLst>
          </p:cNvPr>
          <p:cNvCxnSpPr>
            <a:cxnSpLocks noChangeShapeType="1"/>
          </p:cNvCxnSpPr>
          <p:nvPr/>
        </p:nvCxnSpPr>
        <p:spPr bwMode="auto">
          <a:xfrm flipV="1">
            <a:off x="3028951" y="3233739"/>
            <a:ext cx="277813" cy="18732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1" name="Straight Connector 6">
            <a:extLst>
              <a:ext uri="{FF2B5EF4-FFF2-40B4-BE49-F238E27FC236}">
                <a16:creationId xmlns:a16="http://schemas.microsoft.com/office/drawing/2014/main" id="{B9E09B3D-98F4-814A-91CB-42B4F8B460AE}"/>
              </a:ext>
            </a:extLst>
          </p:cNvPr>
          <p:cNvCxnSpPr>
            <a:cxnSpLocks noChangeShapeType="1"/>
          </p:cNvCxnSpPr>
          <p:nvPr/>
        </p:nvCxnSpPr>
        <p:spPr bwMode="auto">
          <a:xfrm flipV="1">
            <a:off x="4613275" y="3230563"/>
            <a:ext cx="298450" cy="1825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2" name="Straight Connector 7">
            <a:extLst>
              <a:ext uri="{FF2B5EF4-FFF2-40B4-BE49-F238E27FC236}">
                <a16:creationId xmlns:a16="http://schemas.microsoft.com/office/drawing/2014/main" id="{41060DC2-8704-9B41-8A14-807ED2EB0747}"/>
              </a:ext>
            </a:extLst>
          </p:cNvPr>
          <p:cNvCxnSpPr>
            <a:cxnSpLocks noChangeShapeType="1"/>
          </p:cNvCxnSpPr>
          <p:nvPr/>
        </p:nvCxnSpPr>
        <p:spPr bwMode="auto">
          <a:xfrm flipV="1">
            <a:off x="6172201" y="3227389"/>
            <a:ext cx="288925" cy="19367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3" name="Straight Connector 8">
            <a:extLst>
              <a:ext uri="{FF2B5EF4-FFF2-40B4-BE49-F238E27FC236}">
                <a16:creationId xmlns:a16="http://schemas.microsoft.com/office/drawing/2014/main" id="{26660B9F-493F-4E46-8A81-11854DAA6DB9}"/>
              </a:ext>
            </a:extLst>
          </p:cNvPr>
          <p:cNvCxnSpPr>
            <a:cxnSpLocks noChangeShapeType="1"/>
          </p:cNvCxnSpPr>
          <p:nvPr/>
        </p:nvCxnSpPr>
        <p:spPr bwMode="auto">
          <a:xfrm flipV="1">
            <a:off x="7731125" y="3224213"/>
            <a:ext cx="293688" cy="18891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2584" name="TextBox 2">
            <a:extLst>
              <a:ext uri="{FF2B5EF4-FFF2-40B4-BE49-F238E27FC236}">
                <a16:creationId xmlns:a16="http://schemas.microsoft.com/office/drawing/2014/main" id="{318D1B26-DDA5-1B48-B4B2-7D10E85B2E5B}"/>
              </a:ext>
            </a:extLst>
          </p:cNvPr>
          <p:cNvSpPr txBox="1">
            <a:spLocks noChangeArrowheads="1"/>
          </p:cNvSpPr>
          <p:nvPr/>
        </p:nvSpPr>
        <p:spPr bwMode="auto">
          <a:xfrm>
            <a:off x="2636839" y="21177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1</a:t>
            </a:r>
          </a:p>
        </p:txBody>
      </p:sp>
      <p:sp>
        <p:nvSpPr>
          <p:cNvPr id="152585" name="TextBox 3">
            <a:extLst>
              <a:ext uri="{FF2B5EF4-FFF2-40B4-BE49-F238E27FC236}">
                <a16:creationId xmlns:a16="http://schemas.microsoft.com/office/drawing/2014/main" id="{4F363291-2BC7-B044-9621-9D1CEAC89E6A}"/>
              </a:ext>
            </a:extLst>
          </p:cNvPr>
          <p:cNvSpPr txBox="1">
            <a:spLocks noChangeArrowheads="1"/>
          </p:cNvSpPr>
          <p:nvPr/>
        </p:nvSpPr>
        <p:spPr bwMode="auto">
          <a:xfrm>
            <a:off x="1973263" y="5754689"/>
            <a:ext cx="73136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Load=1, this behaves like a parallel-access register.</a:t>
            </a:r>
          </a:p>
        </p:txBody>
      </p:sp>
    </p:spTree>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3">
            <a:extLst>
              <a:ext uri="{FF2B5EF4-FFF2-40B4-BE49-F238E27FC236}">
                <a16:creationId xmlns:a16="http://schemas.microsoft.com/office/drawing/2014/main" id="{C6FA763D-1F24-0444-B2AB-6DE2FCF2A93A}"/>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Shift Register With </a:t>
            </a:r>
          </a:p>
          <a:p>
            <a:pPr algn="ctr" eaLnBrk="1" hangingPunct="1">
              <a:spcBef>
                <a:spcPct val="0"/>
              </a:spcBef>
              <a:buFontTx/>
              <a:buNone/>
            </a:pPr>
            <a:r>
              <a:rPr lang="en-US" altLang="en-US" sz="4000">
                <a:solidFill>
                  <a:srgbClr val="000000"/>
                </a:solidFill>
              </a:rPr>
              <a:t>Parallel Load and Enable</a:t>
            </a: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5" name="Picture 2">
            <a:extLst>
              <a:ext uri="{FF2B5EF4-FFF2-40B4-BE49-F238E27FC236}">
                <a16:creationId xmlns:a16="http://schemas.microsoft.com/office/drawing/2014/main" id="{70C97ED2-7081-9148-88B1-D56A8682DF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26" name="Title 1">
            <a:extLst>
              <a:ext uri="{FF2B5EF4-FFF2-40B4-BE49-F238E27FC236}">
                <a16:creationId xmlns:a16="http://schemas.microsoft.com/office/drawing/2014/main" id="{760DE5DE-640F-9344-8772-CE6D28DF2E7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4627" name="TextBox 125">
            <a:extLst>
              <a:ext uri="{FF2B5EF4-FFF2-40B4-BE49-F238E27FC236}">
                <a16:creationId xmlns:a16="http://schemas.microsoft.com/office/drawing/2014/main" id="{DF150413-919A-AF45-880E-9B8D93D7FABF}"/>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spTree>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2">
            <a:extLst>
              <a:ext uri="{FF2B5EF4-FFF2-40B4-BE49-F238E27FC236}">
                <a16:creationId xmlns:a16="http://schemas.microsoft.com/office/drawing/2014/main" id="{0014403C-9268-1844-A71D-1A1098A1C64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0" name="Title 1">
            <a:extLst>
              <a:ext uri="{FF2B5EF4-FFF2-40B4-BE49-F238E27FC236}">
                <a16:creationId xmlns:a16="http://schemas.microsoft.com/office/drawing/2014/main" id="{0FC58EAB-253B-1048-8649-0EEFA03E1478}"/>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5651" name="TextBox 125">
            <a:extLst>
              <a:ext uri="{FF2B5EF4-FFF2-40B4-BE49-F238E27FC236}">
                <a16:creationId xmlns:a16="http://schemas.microsoft.com/office/drawing/2014/main" id="{E408EA1C-7B78-7F41-87C4-FC916662C14C}"/>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sp>
        <p:nvSpPr>
          <p:cNvPr id="155652" name="TextBox 8">
            <a:extLst>
              <a:ext uri="{FF2B5EF4-FFF2-40B4-BE49-F238E27FC236}">
                <a16:creationId xmlns:a16="http://schemas.microsoft.com/office/drawing/2014/main" id="{11AA3ECF-FE48-7846-8F93-1D94BB1D085C}"/>
              </a:ext>
            </a:extLst>
          </p:cNvPr>
          <p:cNvSpPr txBox="1">
            <a:spLocks noChangeArrowheads="1"/>
          </p:cNvSpPr>
          <p:nvPr/>
        </p:nvSpPr>
        <p:spPr bwMode="auto">
          <a:xfrm>
            <a:off x="1577976" y="5680075"/>
            <a:ext cx="83915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The directions of the input and output lines are switched relative to the previous slides. </a:t>
            </a:r>
          </a:p>
        </p:txBody>
      </p:sp>
    </p:spTree>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Picture 2">
            <a:extLst>
              <a:ext uri="{FF2B5EF4-FFF2-40B4-BE49-F238E27FC236}">
                <a16:creationId xmlns:a16="http://schemas.microsoft.com/office/drawing/2014/main" id="{0ECF36BB-D140-5F4B-8418-ACE3F9FA4CB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74" name="Title 1">
            <a:extLst>
              <a:ext uri="{FF2B5EF4-FFF2-40B4-BE49-F238E27FC236}">
                <a16:creationId xmlns:a16="http://schemas.microsoft.com/office/drawing/2014/main" id="{46AD0980-01BB-F046-8F12-5F93BB938F9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6675" name="TextBox 125">
            <a:extLst>
              <a:ext uri="{FF2B5EF4-FFF2-40B4-BE49-F238E27FC236}">
                <a16:creationId xmlns:a16="http://schemas.microsoft.com/office/drawing/2014/main" id="{744B9F2A-87C6-804E-93A0-C75092303939}"/>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sp>
        <p:nvSpPr>
          <p:cNvPr id="156676" name="Left Brace 3">
            <a:extLst>
              <a:ext uri="{FF2B5EF4-FFF2-40B4-BE49-F238E27FC236}">
                <a16:creationId xmlns:a16="http://schemas.microsoft.com/office/drawing/2014/main" id="{A860CF9B-EDCC-2C45-836B-78E62942A384}"/>
              </a:ext>
            </a:extLst>
          </p:cNvPr>
          <p:cNvSpPr>
            <a:spLocks/>
          </p:cNvSpPr>
          <p:nvPr/>
        </p:nvSpPr>
        <p:spPr bwMode="auto">
          <a:xfrm rot="16200000">
            <a:off x="6690519" y="2266156"/>
            <a:ext cx="228600" cy="5837238"/>
          </a:xfrm>
          <a:prstGeom prst="leftBrace">
            <a:avLst>
              <a:gd name="adj1" fmla="val 41730"/>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 name="TextBox 5">
            <a:extLst>
              <a:ext uri="{FF2B5EF4-FFF2-40B4-BE49-F238E27FC236}">
                <a16:creationId xmlns:a16="http://schemas.microsoft.com/office/drawing/2014/main" id="{BE7F924F-F6C6-F041-BCDC-A570623BC567}"/>
              </a:ext>
            </a:extLst>
          </p:cNvPr>
          <p:cNvSpPr txBox="1"/>
          <p:nvPr/>
        </p:nvSpPr>
        <p:spPr>
          <a:xfrm>
            <a:off x="5999164" y="5334000"/>
            <a:ext cx="2187575" cy="338138"/>
          </a:xfrm>
          <a:prstGeom prst="rect">
            <a:avLst/>
          </a:prstGeom>
          <a:noFill/>
        </p:spPr>
        <p:txBody>
          <a:bodyPr>
            <a:spAutoFit/>
          </a:bodyPr>
          <a:lstStyle/>
          <a:p>
            <a:pPr>
              <a:defRPr/>
            </a:pPr>
            <a:r>
              <a:rPr lang="en-US" sz="1600">
                <a:solidFill>
                  <a:srgbClr val="FF0000"/>
                </a:solidFill>
                <a:latin typeface="+mj-lt"/>
                <a:ea typeface="MS PGothic" charset="0"/>
                <a:cs typeface="MS PGothic" charset="0"/>
              </a:rPr>
              <a:t>Parallel Output</a:t>
            </a:r>
            <a:endParaRPr lang="en-US" sz="1600" dirty="0">
              <a:solidFill>
                <a:srgbClr val="FF0000"/>
              </a:solidFill>
              <a:latin typeface="+mj-lt"/>
              <a:ea typeface="MS PGothic" charset="0"/>
              <a:cs typeface="MS PGothic" charset="0"/>
            </a:endParaRPr>
          </a:p>
        </p:txBody>
      </p:sp>
      <p:sp>
        <p:nvSpPr>
          <p:cNvPr id="156678" name="Left Brace 73">
            <a:extLst>
              <a:ext uri="{FF2B5EF4-FFF2-40B4-BE49-F238E27FC236}">
                <a16:creationId xmlns:a16="http://schemas.microsoft.com/office/drawing/2014/main" id="{64FE0786-95FD-F442-AA8E-872E33DFB684}"/>
              </a:ext>
            </a:extLst>
          </p:cNvPr>
          <p:cNvSpPr>
            <a:spLocks/>
          </p:cNvSpPr>
          <p:nvPr/>
        </p:nvSpPr>
        <p:spPr bwMode="auto">
          <a:xfrm rot="5400000">
            <a:off x="5265738" y="-930275"/>
            <a:ext cx="228600" cy="5613400"/>
          </a:xfrm>
          <a:prstGeom prst="leftBrace">
            <a:avLst>
              <a:gd name="adj1" fmla="val 41722"/>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 name="TextBox 7">
            <a:extLst>
              <a:ext uri="{FF2B5EF4-FFF2-40B4-BE49-F238E27FC236}">
                <a16:creationId xmlns:a16="http://schemas.microsoft.com/office/drawing/2014/main" id="{AC3830ED-B6DC-0447-BCA8-689FDF2FD0F3}"/>
              </a:ext>
            </a:extLst>
          </p:cNvPr>
          <p:cNvSpPr txBox="1"/>
          <p:nvPr/>
        </p:nvSpPr>
        <p:spPr>
          <a:xfrm>
            <a:off x="4652964" y="1366839"/>
            <a:ext cx="1379537" cy="339725"/>
          </a:xfrm>
          <a:prstGeom prst="rect">
            <a:avLst/>
          </a:prstGeom>
          <a:noFill/>
        </p:spPr>
        <p:txBody>
          <a:bodyPr wrap="none">
            <a:spAutoFit/>
          </a:bodyPr>
          <a:lstStyle/>
          <a:p>
            <a:pPr>
              <a:defRPr/>
            </a:pPr>
            <a:r>
              <a:rPr lang="en-US" sz="1600">
                <a:solidFill>
                  <a:srgbClr val="FF0000"/>
                </a:solidFill>
                <a:latin typeface="+mj-lt"/>
                <a:ea typeface="MS PGothic" charset="0"/>
                <a:cs typeface="MS PGothic" charset="0"/>
              </a:rPr>
              <a:t>Parallel Input</a:t>
            </a:r>
            <a:endParaRPr lang="en-US" sz="1600" dirty="0">
              <a:solidFill>
                <a:srgbClr val="FF0000"/>
              </a:solidFill>
              <a:latin typeface="+mj-lt"/>
              <a:ea typeface="MS PGothic" charset="0"/>
              <a:cs typeface="MS PGothic" charset="0"/>
            </a:endParaRPr>
          </a:p>
        </p:txBody>
      </p:sp>
    </p:spTree>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7" name="Picture 2">
            <a:extLst>
              <a:ext uri="{FF2B5EF4-FFF2-40B4-BE49-F238E27FC236}">
                <a16:creationId xmlns:a16="http://schemas.microsoft.com/office/drawing/2014/main" id="{9220F4CD-31E8-184C-9EB0-CBB9AABBBE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698" name="Title 1">
            <a:extLst>
              <a:ext uri="{FF2B5EF4-FFF2-40B4-BE49-F238E27FC236}">
                <a16:creationId xmlns:a16="http://schemas.microsoft.com/office/drawing/2014/main" id="{50B5F137-7DE5-A243-B4DD-F0D566D168AB}"/>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7699" name="TextBox 125">
            <a:extLst>
              <a:ext uri="{FF2B5EF4-FFF2-40B4-BE49-F238E27FC236}">
                <a16:creationId xmlns:a16="http://schemas.microsoft.com/office/drawing/2014/main" id="{19CDDC21-BD1A-2340-94CD-82410D6648AF}"/>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cxnSp>
        <p:nvCxnSpPr>
          <p:cNvPr id="157700" name="Straight Connector 4">
            <a:extLst>
              <a:ext uri="{FF2B5EF4-FFF2-40B4-BE49-F238E27FC236}">
                <a16:creationId xmlns:a16="http://schemas.microsoft.com/office/drawing/2014/main" id="{FDCCF905-28BA-534E-970B-55B22A8358AB}"/>
              </a:ext>
            </a:extLst>
          </p:cNvPr>
          <p:cNvCxnSpPr>
            <a:cxnSpLocks noChangeShapeType="1"/>
          </p:cNvCxnSpPr>
          <p:nvPr/>
        </p:nvCxnSpPr>
        <p:spPr bwMode="auto">
          <a:xfrm>
            <a:off x="2217738" y="3402013"/>
            <a:ext cx="239712" cy="1079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7701" name="Straight Connector 6">
            <a:extLst>
              <a:ext uri="{FF2B5EF4-FFF2-40B4-BE49-F238E27FC236}">
                <a16:creationId xmlns:a16="http://schemas.microsoft.com/office/drawing/2014/main" id="{7096C041-7281-FB4D-99EC-F327741FB57B}"/>
              </a:ext>
            </a:extLst>
          </p:cNvPr>
          <p:cNvCxnSpPr>
            <a:cxnSpLocks noChangeShapeType="1"/>
          </p:cNvCxnSpPr>
          <p:nvPr/>
        </p:nvCxnSpPr>
        <p:spPr bwMode="auto">
          <a:xfrm>
            <a:off x="5146676" y="3416300"/>
            <a:ext cx="239713" cy="1079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7702" name="Straight Connector 7">
            <a:extLst>
              <a:ext uri="{FF2B5EF4-FFF2-40B4-BE49-F238E27FC236}">
                <a16:creationId xmlns:a16="http://schemas.microsoft.com/office/drawing/2014/main" id="{B42138F2-6A01-C742-8408-65351A3D158D}"/>
              </a:ext>
            </a:extLst>
          </p:cNvPr>
          <p:cNvCxnSpPr>
            <a:cxnSpLocks noChangeShapeType="1"/>
          </p:cNvCxnSpPr>
          <p:nvPr/>
        </p:nvCxnSpPr>
        <p:spPr bwMode="auto">
          <a:xfrm>
            <a:off x="7604126" y="3406775"/>
            <a:ext cx="239713" cy="10953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7703" name="TextBox 8">
            <a:extLst>
              <a:ext uri="{FF2B5EF4-FFF2-40B4-BE49-F238E27FC236}">
                <a16:creationId xmlns:a16="http://schemas.microsoft.com/office/drawing/2014/main" id="{2E7B89AF-681E-9C4D-8190-7AF0BC574688}"/>
              </a:ext>
            </a:extLst>
          </p:cNvPr>
          <p:cNvSpPr txBox="1">
            <a:spLocks noChangeArrowheads="1"/>
          </p:cNvSpPr>
          <p:nvPr/>
        </p:nvSpPr>
        <p:spPr bwMode="auto">
          <a:xfrm>
            <a:off x="2163764" y="17176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0</a:t>
            </a:r>
          </a:p>
        </p:txBody>
      </p:sp>
      <p:cxnSp>
        <p:nvCxnSpPr>
          <p:cNvPr id="157704" name="Straight Connector 9">
            <a:extLst>
              <a:ext uri="{FF2B5EF4-FFF2-40B4-BE49-F238E27FC236}">
                <a16:creationId xmlns:a16="http://schemas.microsoft.com/office/drawing/2014/main" id="{D255E789-5DA4-834A-96D3-5D8377083244}"/>
              </a:ext>
            </a:extLst>
          </p:cNvPr>
          <p:cNvCxnSpPr>
            <a:cxnSpLocks noChangeShapeType="1"/>
          </p:cNvCxnSpPr>
          <p:nvPr/>
        </p:nvCxnSpPr>
        <p:spPr bwMode="auto">
          <a:xfrm>
            <a:off x="2876551" y="3489325"/>
            <a:ext cx="239713" cy="107950"/>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
        <p:nvSpPr>
          <p:cNvPr id="157705" name="TextBox 10">
            <a:extLst>
              <a:ext uri="{FF2B5EF4-FFF2-40B4-BE49-F238E27FC236}">
                <a16:creationId xmlns:a16="http://schemas.microsoft.com/office/drawing/2014/main" id="{4CDEADA9-0696-2549-9990-831BCBC0D455}"/>
              </a:ext>
            </a:extLst>
          </p:cNvPr>
          <p:cNvSpPr txBox="1">
            <a:spLocks noChangeArrowheads="1"/>
          </p:cNvSpPr>
          <p:nvPr/>
        </p:nvSpPr>
        <p:spPr bwMode="auto">
          <a:xfrm>
            <a:off x="2822575" y="17145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70C0"/>
                </a:solidFill>
                <a:latin typeface="Times" pitchFamily="2" charset="0"/>
              </a:rPr>
              <a:t>0</a:t>
            </a:r>
          </a:p>
        </p:txBody>
      </p:sp>
      <p:cxnSp>
        <p:nvCxnSpPr>
          <p:cNvPr id="157706" name="Straight Connector 11">
            <a:extLst>
              <a:ext uri="{FF2B5EF4-FFF2-40B4-BE49-F238E27FC236}">
                <a16:creationId xmlns:a16="http://schemas.microsoft.com/office/drawing/2014/main" id="{569A44A2-6D9D-844D-BAD2-C61979C2017A}"/>
              </a:ext>
            </a:extLst>
          </p:cNvPr>
          <p:cNvCxnSpPr>
            <a:cxnSpLocks noChangeShapeType="1"/>
          </p:cNvCxnSpPr>
          <p:nvPr/>
        </p:nvCxnSpPr>
        <p:spPr bwMode="auto">
          <a:xfrm>
            <a:off x="5795963" y="3494089"/>
            <a:ext cx="239712" cy="109537"/>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57707" name="Straight Connector 12">
            <a:extLst>
              <a:ext uri="{FF2B5EF4-FFF2-40B4-BE49-F238E27FC236}">
                <a16:creationId xmlns:a16="http://schemas.microsoft.com/office/drawing/2014/main" id="{154F558F-7018-E947-98D7-5BCAECF1BF9C}"/>
              </a:ext>
            </a:extLst>
          </p:cNvPr>
          <p:cNvCxnSpPr>
            <a:cxnSpLocks noChangeShapeType="1"/>
          </p:cNvCxnSpPr>
          <p:nvPr/>
        </p:nvCxnSpPr>
        <p:spPr bwMode="auto">
          <a:xfrm>
            <a:off x="8251826" y="3509964"/>
            <a:ext cx="239713" cy="109537"/>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1" name="Picture 2">
            <a:extLst>
              <a:ext uri="{FF2B5EF4-FFF2-40B4-BE49-F238E27FC236}">
                <a16:creationId xmlns:a16="http://schemas.microsoft.com/office/drawing/2014/main" id="{1B8E6212-8426-E64D-970C-C89009E4AB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2" name="Title 1">
            <a:extLst>
              <a:ext uri="{FF2B5EF4-FFF2-40B4-BE49-F238E27FC236}">
                <a16:creationId xmlns:a16="http://schemas.microsoft.com/office/drawing/2014/main" id="{5735C329-1CC1-F74E-BB6F-886D50558FD3}"/>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8723" name="TextBox 125">
            <a:extLst>
              <a:ext uri="{FF2B5EF4-FFF2-40B4-BE49-F238E27FC236}">
                <a16:creationId xmlns:a16="http://schemas.microsoft.com/office/drawing/2014/main" id="{606AECC0-E377-3241-B5F3-94FE4548FC62}"/>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cxnSp>
        <p:nvCxnSpPr>
          <p:cNvPr id="158724" name="Straight Connector 4">
            <a:extLst>
              <a:ext uri="{FF2B5EF4-FFF2-40B4-BE49-F238E27FC236}">
                <a16:creationId xmlns:a16="http://schemas.microsoft.com/office/drawing/2014/main" id="{8AB1C550-B672-344F-9A1B-9AF865CF9433}"/>
              </a:ext>
            </a:extLst>
          </p:cNvPr>
          <p:cNvCxnSpPr>
            <a:cxnSpLocks noChangeShapeType="1"/>
          </p:cNvCxnSpPr>
          <p:nvPr/>
        </p:nvCxnSpPr>
        <p:spPr bwMode="auto">
          <a:xfrm>
            <a:off x="2217738" y="3402013"/>
            <a:ext cx="239712" cy="1079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8725" name="Straight Connector 6">
            <a:extLst>
              <a:ext uri="{FF2B5EF4-FFF2-40B4-BE49-F238E27FC236}">
                <a16:creationId xmlns:a16="http://schemas.microsoft.com/office/drawing/2014/main" id="{C4E39383-CA71-9947-B873-D9152A5EF0B4}"/>
              </a:ext>
            </a:extLst>
          </p:cNvPr>
          <p:cNvCxnSpPr>
            <a:cxnSpLocks noChangeShapeType="1"/>
          </p:cNvCxnSpPr>
          <p:nvPr/>
        </p:nvCxnSpPr>
        <p:spPr bwMode="auto">
          <a:xfrm>
            <a:off x="5146676" y="3416300"/>
            <a:ext cx="239713" cy="1079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8726" name="Straight Connector 7">
            <a:extLst>
              <a:ext uri="{FF2B5EF4-FFF2-40B4-BE49-F238E27FC236}">
                <a16:creationId xmlns:a16="http://schemas.microsoft.com/office/drawing/2014/main" id="{3F0EB7DD-91D9-A942-956A-93C57289DE77}"/>
              </a:ext>
            </a:extLst>
          </p:cNvPr>
          <p:cNvCxnSpPr>
            <a:cxnSpLocks noChangeShapeType="1"/>
          </p:cNvCxnSpPr>
          <p:nvPr/>
        </p:nvCxnSpPr>
        <p:spPr bwMode="auto">
          <a:xfrm>
            <a:off x="7604126" y="3406775"/>
            <a:ext cx="239713" cy="10953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8727" name="TextBox 8">
            <a:extLst>
              <a:ext uri="{FF2B5EF4-FFF2-40B4-BE49-F238E27FC236}">
                <a16:creationId xmlns:a16="http://schemas.microsoft.com/office/drawing/2014/main" id="{40D2067A-E22D-A84E-81A2-AC6DBC19B7FC}"/>
              </a:ext>
            </a:extLst>
          </p:cNvPr>
          <p:cNvSpPr txBox="1">
            <a:spLocks noChangeArrowheads="1"/>
          </p:cNvSpPr>
          <p:nvPr/>
        </p:nvSpPr>
        <p:spPr bwMode="auto">
          <a:xfrm>
            <a:off x="2163764" y="17176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0</a:t>
            </a:r>
          </a:p>
        </p:txBody>
      </p:sp>
      <p:cxnSp>
        <p:nvCxnSpPr>
          <p:cNvPr id="158728" name="Straight Connector 9">
            <a:extLst>
              <a:ext uri="{FF2B5EF4-FFF2-40B4-BE49-F238E27FC236}">
                <a16:creationId xmlns:a16="http://schemas.microsoft.com/office/drawing/2014/main" id="{8B78E0DC-72C9-BA43-897F-B1575F919F85}"/>
              </a:ext>
            </a:extLst>
          </p:cNvPr>
          <p:cNvCxnSpPr>
            <a:cxnSpLocks noChangeShapeType="1"/>
          </p:cNvCxnSpPr>
          <p:nvPr/>
        </p:nvCxnSpPr>
        <p:spPr bwMode="auto">
          <a:xfrm flipV="1">
            <a:off x="2865439" y="3597275"/>
            <a:ext cx="250825" cy="84138"/>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
        <p:nvSpPr>
          <p:cNvPr id="158729" name="TextBox 10">
            <a:extLst>
              <a:ext uri="{FF2B5EF4-FFF2-40B4-BE49-F238E27FC236}">
                <a16:creationId xmlns:a16="http://schemas.microsoft.com/office/drawing/2014/main" id="{DF5D0325-0257-4740-B1AA-F939F92B2094}"/>
              </a:ext>
            </a:extLst>
          </p:cNvPr>
          <p:cNvSpPr txBox="1">
            <a:spLocks noChangeArrowheads="1"/>
          </p:cNvSpPr>
          <p:nvPr/>
        </p:nvSpPr>
        <p:spPr bwMode="auto">
          <a:xfrm>
            <a:off x="2822575" y="17065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70C0"/>
                </a:solidFill>
                <a:latin typeface="Times" pitchFamily="2" charset="0"/>
              </a:rPr>
              <a:t>1</a:t>
            </a:r>
          </a:p>
        </p:txBody>
      </p:sp>
      <p:cxnSp>
        <p:nvCxnSpPr>
          <p:cNvPr id="158730" name="Straight Connector 11">
            <a:extLst>
              <a:ext uri="{FF2B5EF4-FFF2-40B4-BE49-F238E27FC236}">
                <a16:creationId xmlns:a16="http://schemas.microsoft.com/office/drawing/2014/main" id="{90CFA3EB-1B08-DE40-95EB-E0971E4908D5}"/>
              </a:ext>
            </a:extLst>
          </p:cNvPr>
          <p:cNvCxnSpPr>
            <a:cxnSpLocks noChangeShapeType="1"/>
          </p:cNvCxnSpPr>
          <p:nvPr/>
        </p:nvCxnSpPr>
        <p:spPr bwMode="auto">
          <a:xfrm flipV="1">
            <a:off x="5788025" y="3603626"/>
            <a:ext cx="247650" cy="87313"/>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58731" name="Straight Connector 12">
            <a:extLst>
              <a:ext uri="{FF2B5EF4-FFF2-40B4-BE49-F238E27FC236}">
                <a16:creationId xmlns:a16="http://schemas.microsoft.com/office/drawing/2014/main" id="{7BACD11A-E951-654F-904C-8CFA6A407E24}"/>
              </a:ext>
            </a:extLst>
          </p:cNvPr>
          <p:cNvCxnSpPr>
            <a:cxnSpLocks noChangeShapeType="1"/>
          </p:cNvCxnSpPr>
          <p:nvPr/>
        </p:nvCxnSpPr>
        <p:spPr bwMode="auto">
          <a:xfrm flipV="1">
            <a:off x="8253414" y="3619500"/>
            <a:ext cx="238125" cy="71438"/>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descr="Screen shot 2013-10-21 at 1.31.19 PM.png">
            <a:extLst>
              <a:ext uri="{FF2B5EF4-FFF2-40B4-BE49-F238E27FC236}">
                <a16:creationId xmlns:a16="http://schemas.microsoft.com/office/drawing/2014/main" id="{221A52E1-8FBA-F346-80FA-87B72F063A8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8" name="TextBox 125">
            <a:extLst>
              <a:ext uri="{FF2B5EF4-FFF2-40B4-BE49-F238E27FC236}">
                <a16:creationId xmlns:a16="http://schemas.microsoft.com/office/drawing/2014/main" id="{F7D32129-9A16-9846-AFC1-BE0C6297DD7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4339" name="Title 1">
            <a:extLst>
              <a:ext uri="{FF2B5EF4-FFF2-40B4-BE49-F238E27FC236}">
                <a16:creationId xmlns:a16="http://schemas.microsoft.com/office/drawing/2014/main" id="{7256B8CD-02DF-6B4B-A943-6C953966D20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Tree>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2">
            <a:extLst>
              <a:ext uri="{FF2B5EF4-FFF2-40B4-BE49-F238E27FC236}">
                <a16:creationId xmlns:a16="http://schemas.microsoft.com/office/drawing/2014/main" id="{E28452D0-8F81-3449-BC80-E38A1D767C3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46" name="Title 1">
            <a:extLst>
              <a:ext uri="{FF2B5EF4-FFF2-40B4-BE49-F238E27FC236}">
                <a16:creationId xmlns:a16="http://schemas.microsoft.com/office/drawing/2014/main" id="{BFA2EB6A-D905-6840-8C0A-AD008365D7B8}"/>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59747" name="TextBox 125">
            <a:extLst>
              <a:ext uri="{FF2B5EF4-FFF2-40B4-BE49-F238E27FC236}">
                <a16:creationId xmlns:a16="http://schemas.microsoft.com/office/drawing/2014/main" id="{20994DFE-E877-4948-B013-45AF5B052715}"/>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cxnSp>
        <p:nvCxnSpPr>
          <p:cNvPr id="159748" name="Straight Connector 4">
            <a:extLst>
              <a:ext uri="{FF2B5EF4-FFF2-40B4-BE49-F238E27FC236}">
                <a16:creationId xmlns:a16="http://schemas.microsoft.com/office/drawing/2014/main" id="{CCF65D37-F538-9F4F-9260-0F8BAE1D8FB5}"/>
              </a:ext>
            </a:extLst>
          </p:cNvPr>
          <p:cNvCxnSpPr>
            <a:cxnSpLocks noChangeShapeType="1"/>
          </p:cNvCxnSpPr>
          <p:nvPr/>
        </p:nvCxnSpPr>
        <p:spPr bwMode="auto">
          <a:xfrm flipV="1">
            <a:off x="2220914" y="3509964"/>
            <a:ext cx="236537" cy="904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9749" name="Straight Connector 6">
            <a:extLst>
              <a:ext uri="{FF2B5EF4-FFF2-40B4-BE49-F238E27FC236}">
                <a16:creationId xmlns:a16="http://schemas.microsoft.com/office/drawing/2014/main" id="{405EB380-C27C-7D44-B615-8E2181370DA4}"/>
              </a:ext>
            </a:extLst>
          </p:cNvPr>
          <p:cNvCxnSpPr>
            <a:cxnSpLocks noChangeShapeType="1"/>
          </p:cNvCxnSpPr>
          <p:nvPr/>
        </p:nvCxnSpPr>
        <p:spPr bwMode="auto">
          <a:xfrm flipV="1">
            <a:off x="5143500" y="3524250"/>
            <a:ext cx="242888" cy="762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9750" name="Straight Connector 7">
            <a:extLst>
              <a:ext uri="{FF2B5EF4-FFF2-40B4-BE49-F238E27FC236}">
                <a16:creationId xmlns:a16="http://schemas.microsoft.com/office/drawing/2014/main" id="{86978D4A-DB4A-3144-8328-2B34D5E9A97A}"/>
              </a:ext>
            </a:extLst>
          </p:cNvPr>
          <p:cNvCxnSpPr>
            <a:cxnSpLocks noChangeShapeType="1"/>
          </p:cNvCxnSpPr>
          <p:nvPr/>
        </p:nvCxnSpPr>
        <p:spPr bwMode="auto">
          <a:xfrm flipV="1">
            <a:off x="7608888" y="3516314"/>
            <a:ext cx="234950" cy="8413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9751" name="TextBox 8">
            <a:extLst>
              <a:ext uri="{FF2B5EF4-FFF2-40B4-BE49-F238E27FC236}">
                <a16:creationId xmlns:a16="http://schemas.microsoft.com/office/drawing/2014/main" id="{26C8808D-C152-A04E-8E8F-161CAD6777BB}"/>
              </a:ext>
            </a:extLst>
          </p:cNvPr>
          <p:cNvSpPr txBox="1">
            <a:spLocks noChangeArrowheads="1"/>
          </p:cNvSpPr>
          <p:nvPr/>
        </p:nvSpPr>
        <p:spPr bwMode="auto">
          <a:xfrm>
            <a:off x="2163764" y="17176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1</a:t>
            </a:r>
          </a:p>
        </p:txBody>
      </p:sp>
      <p:sp>
        <p:nvSpPr>
          <p:cNvPr id="159752" name="TextBox 10">
            <a:extLst>
              <a:ext uri="{FF2B5EF4-FFF2-40B4-BE49-F238E27FC236}">
                <a16:creationId xmlns:a16="http://schemas.microsoft.com/office/drawing/2014/main" id="{F5486E0A-A41D-7846-8959-CFB9010B908B}"/>
              </a:ext>
            </a:extLst>
          </p:cNvPr>
          <p:cNvSpPr txBox="1">
            <a:spLocks noChangeArrowheads="1"/>
          </p:cNvSpPr>
          <p:nvPr/>
        </p:nvSpPr>
        <p:spPr bwMode="auto">
          <a:xfrm>
            <a:off x="2822575" y="17065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70C0"/>
                </a:solidFill>
                <a:latin typeface="Times" pitchFamily="2" charset="0"/>
              </a:rPr>
              <a:t>0</a:t>
            </a:r>
          </a:p>
        </p:txBody>
      </p:sp>
      <p:cxnSp>
        <p:nvCxnSpPr>
          <p:cNvPr id="159753" name="Straight Connector 13">
            <a:extLst>
              <a:ext uri="{FF2B5EF4-FFF2-40B4-BE49-F238E27FC236}">
                <a16:creationId xmlns:a16="http://schemas.microsoft.com/office/drawing/2014/main" id="{0762AECB-E127-BD41-A087-6543551D84EA}"/>
              </a:ext>
            </a:extLst>
          </p:cNvPr>
          <p:cNvCxnSpPr>
            <a:cxnSpLocks noChangeShapeType="1"/>
          </p:cNvCxnSpPr>
          <p:nvPr/>
        </p:nvCxnSpPr>
        <p:spPr bwMode="auto">
          <a:xfrm>
            <a:off x="2876551" y="3489325"/>
            <a:ext cx="239713" cy="107950"/>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59754" name="Straight Connector 14">
            <a:extLst>
              <a:ext uri="{FF2B5EF4-FFF2-40B4-BE49-F238E27FC236}">
                <a16:creationId xmlns:a16="http://schemas.microsoft.com/office/drawing/2014/main" id="{C30BDD2B-7FA1-5D4F-AB33-75A4C4EFB597}"/>
              </a:ext>
            </a:extLst>
          </p:cNvPr>
          <p:cNvCxnSpPr>
            <a:cxnSpLocks noChangeShapeType="1"/>
          </p:cNvCxnSpPr>
          <p:nvPr/>
        </p:nvCxnSpPr>
        <p:spPr bwMode="auto">
          <a:xfrm>
            <a:off x="5795963" y="3494089"/>
            <a:ext cx="239712" cy="109537"/>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59755" name="Straight Connector 15">
            <a:extLst>
              <a:ext uri="{FF2B5EF4-FFF2-40B4-BE49-F238E27FC236}">
                <a16:creationId xmlns:a16="http://schemas.microsoft.com/office/drawing/2014/main" id="{D349BE2F-1E53-8842-A36D-AB453F900A0D}"/>
              </a:ext>
            </a:extLst>
          </p:cNvPr>
          <p:cNvCxnSpPr>
            <a:cxnSpLocks noChangeShapeType="1"/>
          </p:cNvCxnSpPr>
          <p:nvPr/>
        </p:nvCxnSpPr>
        <p:spPr bwMode="auto">
          <a:xfrm>
            <a:off x="8251826" y="3509964"/>
            <a:ext cx="239713" cy="109537"/>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69" name="Picture 2">
            <a:extLst>
              <a:ext uri="{FF2B5EF4-FFF2-40B4-BE49-F238E27FC236}">
                <a16:creationId xmlns:a16="http://schemas.microsoft.com/office/drawing/2014/main" id="{6523FB0F-F0C3-F448-B5BB-61A9741E4C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2075" y="2095500"/>
            <a:ext cx="824865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70" name="Title 1">
            <a:extLst>
              <a:ext uri="{FF2B5EF4-FFF2-40B4-BE49-F238E27FC236}">
                <a16:creationId xmlns:a16="http://schemas.microsoft.com/office/drawing/2014/main" id="{634BBD71-70FF-9248-B38F-8E191BE4970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 shift register with parallel load and enable control inputs</a:t>
            </a:r>
          </a:p>
        </p:txBody>
      </p:sp>
      <p:sp>
        <p:nvSpPr>
          <p:cNvPr id="160771" name="TextBox 125">
            <a:extLst>
              <a:ext uri="{FF2B5EF4-FFF2-40B4-BE49-F238E27FC236}">
                <a16:creationId xmlns:a16="http://schemas.microsoft.com/office/drawing/2014/main" id="{335826DA-FF5B-A849-AAAE-06E45C92C420}"/>
              </a:ext>
            </a:extLst>
          </p:cNvPr>
          <p:cNvSpPr txBox="1">
            <a:spLocks noChangeArrowheads="1"/>
          </p:cNvSpPr>
          <p:nvPr/>
        </p:nvSpPr>
        <p:spPr bwMode="auto">
          <a:xfrm>
            <a:off x="7505700" y="6550026"/>
            <a:ext cx="2552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5.59 from the textbook ]</a:t>
            </a:r>
          </a:p>
        </p:txBody>
      </p:sp>
      <p:cxnSp>
        <p:nvCxnSpPr>
          <p:cNvPr id="160772" name="Straight Connector 4">
            <a:extLst>
              <a:ext uri="{FF2B5EF4-FFF2-40B4-BE49-F238E27FC236}">
                <a16:creationId xmlns:a16="http://schemas.microsoft.com/office/drawing/2014/main" id="{427F8E57-82D3-6545-9F3C-15CB2CA8C7E8}"/>
              </a:ext>
            </a:extLst>
          </p:cNvPr>
          <p:cNvCxnSpPr>
            <a:cxnSpLocks noChangeShapeType="1"/>
          </p:cNvCxnSpPr>
          <p:nvPr/>
        </p:nvCxnSpPr>
        <p:spPr bwMode="auto">
          <a:xfrm flipV="1">
            <a:off x="2220914" y="3509964"/>
            <a:ext cx="236537" cy="904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0773" name="Straight Connector 6">
            <a:extLst>
              <a:ext uri="{FF2B5EF4-FFF2-40B4-BE49-F238E27FC236}">
                <a16:creationId xmlns:a16="http://schemas.microsoft.com/office/drawing/2014/main" id="{D103E59A-9517-8243-A89C-B3FD710AB680}"/>
              </a:ext>
            </a:extLst>
          </p:cNvPr>
          <p:cNvCxnSpPr>
            <a:cxnSpLocks noChangeShapeType="1"/>
          </p:cNvCxnSpPr>
          <p:nvPr/>
        </p:nvCxnSpPr>
        <p:spPr bwMode="auto">
          <a:xfrm flipV="1">
            <a:off x="5143500" y="3524250"/>
            <a:ext cx="242888" cy="762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0774" name="Straight Connector 7">
            <a:extLst>
              <a:ext uri="{FF2B5EF4-FFF2-40B4-BE49-F238E27FC236}">
                <a16:creationId xmlns:a16="http://schemas.microsoft.com/office/drawing/2014/main" id="{25CCA0A7-4DE4-C249-BFD9-423C7322689D}"/>
              </a:ext>
            </a:extLst>
          </p:cNvPr>
          <p:cNvCxnSpPr>
            <a:cxnSpLocks noChangeShapeType="1"/>
          </p:cNvCxnSpPr>
          <p:nvPr/>
        </p:nvCxnSpPr>
        <p:spPr bwMode="auto">
          <a:xfrm flipV="1">
            <a:off x="7608888" y="3516314"/>
            <a:ext cx="234950" cy="8413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60775" name="TextBox 8">
            <a:extLst>
              <a:ext uri="{FF2B5EF4-FFF2-40B4-BE49-F238E27FC236}">
                <a16:creationId xmlns:a16="http://schemas.microsoft.com/office/drawing/2014/main" id="{04F1B04B-85DD-8648-9A22-F43A4FAD6344}"/>
              </a:ext>
            </a:extLst>
          </p:cNvPr>
          <p:cNvSpPr txBox="1">
            <a:spLocks noChangeArrowheads="1"/>
          </p:cNvSpPr>
          <p:nvPr/>
        </p:nvSpPr>
        <p:spPr bwMode="auto">
          <a:xfrm>
            <a:off x="2163764" y="17176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1</a:t>
            </a:r>
          </a:p>
        </p:txBody>
      </p:sp>
      <p:cxnSp>
        <p:nvCxnSpPr>
          <p:cNvPr id="160776" name="Straight Connector 9">
            <a:extLst>
              <a:ext uri="{FF2B5EF4-FFF2-40B4-BE49-F238E27FC236}">
                <a16:creationId xmlns:a16="http://schemas.microsoft.com/office/drawing/2014/main" id="{6D775FF8-EB4F-F544-972D-5309EFE8B574}"/>
              </a:ext>
            </a:extLst>
          </p:cNvPr>
          <p:cNvCxnSpPr>
            <a:cxnSpLocks noChangeShapeType="1"/>
          </p:cNvCxnSpPr>
          <p:nvPr/>
        </p:nvCxnSpPr>
        <p:spPr bwMode="auto">
          <a:xfrm flipV="1">
            <a:off x="2865439" y="3597275"/>
            <a:ext cx="250825" cy="84138"/>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
        <p:nvSpPr>
          <p:cNvPr id="160777" name="TextBox 10">
            <a:extLst>
              <a:ext uri="{FF2B5EF4-FFF2-40B4-BE49-F238E27FC236}">
                <a16:creationId xmlns:a16="http://schemas.microsoft.com/office/drawing/2014/main" id="{5BC83F5A-EFF4-E64C-84FB-7D887FD995EF}"/>
              </a:ext>
            </a:extLst>
          </p:cNvPr>
          <p:cNvSpPr txBox="1">
            <a:spLocks noChangeArrowheads="1"/>
          </p:cNvSpPr>
          <p:nvPr/>
        </p:nvSpPr>
        <p:spPr bwMode="auto">
          <a:xfrm>
            <a:off x="2822575" y="17065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70C0"/>
                </a:solidFill>
                <a:latin typeface="Times" pitchFamily="2" charset="0"/>
              </a:rPr>
              <a:t>1</a:t>
            </a:r>
          </a:p>
        </p:txBody>
      </p:sp>
      <p:cxnSp>
        <p:nvCxnSpPr>
          <p:cNvPr id="160778" name="Straight Connector 11">
            <a:extLst>
              <a:ext uri="{FF2B5EF4-FFF2-40B4-BE49-F238E27FC236}">
                <a16:creationId xmlns:a16="http://schemas.microsoft.com/office/drawing/2014/main" id="{EA66C540-B730-6E42-B529-99B54452EBAE}"/>
              </a:ext>
            </a:extLst>
          </p:cNvPr>
          <p:cNvCxnSpPr>
            <a:cxnSpLocks noChangeShapeType="1"/>
          </p:cNvCxnSpPr>
          <p:nvPr/>
        </p:nvCxnSpPr>
        <p:spPr bwMode="auto">
          <a:xfrm flipV="1">
            <a:off x="5788025" y="3603626"/>
            <a:ext cx="247650" cy="87313"/>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cxnSp>
        <p:nvCxnSpPr>
          <p:cNvPr id="160779" name="Straight Connector 12">
            <a:extLst>
              <a:ext uri="{FF2B5EF4-FFF2-40B4-BE49-F238E27FC236}">
                <a16:creationId xmlns:a16="http://schemas.microsoft.com/office/drawing/2014/main" id="{1645A953-4338-4743-8C8E-CF1253D1436E}"/>
              </a:ext>
            </a:extLst>
          </p:cNvPr>
          <p:cNvCxnSpPr>
            <a:cxnSpLocks noChangeShapeType="1"/>
          </p:cNvCxnSpPr>
          <p:nvPr/>
        </p:nvCxnSpPr>
        <p:spPr bwMode="auto">
          <a:xfrm flipV="1">
            <a:off x="8253414" y="3619500"/>
            <a:ext cx="238125" cy="71438"/>
          </a:xfrm>
          <a:prstGeom prst="line">
            <a:avLst/>
          </a:prstGeom>
          <a:noFill/>
          <a:ln w="38100">
            <a:solidFill>
              <a:srgbClr val="0070C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3">
            <a:extLst>
              <a:ext uri="{FF2B5EF4-FFF2-40B4-BE49-F238E27FC236}">
                <a16:creationId xmlns:a16="http://schemas.microsoft.com/office/drawing/2014/main" id="{FBFC6FDD-33C2-284A-9ADD-BDB3C0CCD148}"/>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Parallel-access </a:t>
            </a:r>
          </a:p>
          <a:p>
            <a:pPr algn="ctr" eaLnBrk="1" hangingPunct="1">
              <a:spcBef>
                <a:spcPct val="0"/>
              </a:spcBef>
              <a:buFontTx/>
              <a:buNone/>
            </a:pPr>
            <a:r>
              <a:rPr lang="en-US" altLang="en-US" sz="4000">
                <a:solidFill>
                  <a:srgbClr val="000000"/>
                </a:solidFill>
              </a:rPr>
              <a:t>shift left</a:t>
            </a:r>
            <a:r>
              <a:rPr lang="en-US" altLang="en-US">
                <a:solidFill>
                  <a:srgbClr val="000000"/>
                </a:solidFill>
              </a:rPr>
              <a:t> </a:t>
            </a:r>
            <a:r>
              <a:rPr lang="en-US" altLang="en-US" sz="4000">
                <a:solidFill>
                  <a:srgbClr val="000000"/>
                </a:solidFill>
              </a:rPr>
              <a:t>/</a:t>
            </a:r>
            <a:r>
              <a:rPr lang="en-US" altLang="en-US">
                <a:solidFill>
                  <a:srgbClr val="000000"/>
                </a:solidFill>
              </a:rPr>
              <a:t> </a:t>
            </a:r>
            <a:r>
              <a:rPr lang="en-US" altLang="en-US" sz="4000">
                <a:solidFill>
                  <a:srgbClr val="000000"/>
                </a:solidFill>
              </a:rPr>
              <a:t>right  register</a:t>
            </a:r>
          </a:p>
        </p:txBody>
      </p:sp>
    </p:spTree>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CF81D24-6A21-A14E-8982-81DB449C769C}"/>
              </a:ext>
            </a:extLst>
          </p:cNvPr>
          <p:cNvSpPr>
            <a:spLocks noGrp="1"/>
          </p:cNvSpPr>
          <p:nvPr>
            <p:ph idx="1"/>
          </p:nvPr>
        </p:nvSpPr>
        <p:spPr>
          <a:xfrm>
            <a:off x="1536700" y="1104901"/>
            <a:ext cx="7924800" cy="2741613"/>
          </a:xfrm>
        </p:spPr>
        <p:txBody>
          <a:bodyPr/>
          <a:lstStyle/>
          <a:p>
            <a:pPr marL="0" indent="0">
              <a:buNone/>
              <a:defRPr/>
            </a:pPr>
            <a:r>
              <a:rPr lang="en-US" dirty="0">
                <a:ea typeface="MS PGothic" pitchFamily="34" charset="-128"/>
              </a:rPr>
              <a:t>Complete the following circuit diagram to implement a 4-bit register that has both parallel load and shift left/right functionality. The register has two control inputs (C1 and C0), four parallel input lines (I3, I2, I1, and I0), and four output lines (Q3, Q2, Q1, and Q0). Depending on the values of C1 and C0, the register performs one of the following four operations:</a:t>
            </a:r>
          </a:p>
          <a:p>
            <a:pPr>
              <a:defRPr/>
            </a:pPr>
            <a:endParaRPr lang="en-US" dirty="0">
              <a:ea typeface="MS PGothic" pitchFamily="34" charset="-128"/>
            </a:endParaRPr>
          </a:p>
        </p:txBody>
      </p:sp>
      <p:sp>
        <p:nvSpPr>
          <p:cNvPr id="162818" name="Title 1">
            <a:extLst>
              <a:ext uri="{FF2B5EF4-FFF2-40B4-BE49-F238E27FC236}">
                <a16:creationId xmlns:a16="http://schemas.microsoft.com/office/drawing/2014/main" id="{BE882897-7DFF-554C-A002-F9F00718394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pic>
        <p:nvPicPr>
          <p:cNvPr id="162819" name="Picture 5">
            <a:extLst>
              <a:ext uri="{FF2B5EF4-FFF2-40B4-BE49-F238E27FC236}">
                <a16:creationId xmlns:a16="http://schemas.microsoft.com/office/drawing/2014/main" id="{FE04E001-074E-2247-AC39-1EEA614DEF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92250" y="3995738"/>
            <a:ext cx="8015288" cy="192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Title 1">
            <a:extLst>
              <a:ext uri="{FF2B5EF4-FFF2-40B4-BE49-F238E27FC236}">
                <a16:creationId xmlns:a16="http://schemas.microsoft.com/office/drawing/2014/main" id="{A982DC37-07E5-884A-BBE2-1A02E4985A1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grpSp>
        <p:nvGrpSpPr>
          <p:cNvPr id="163842" name="Group 3">
            <a:extLst>
              <a:ext uri="{FF2B5EF4-FFF2-40B4-BE49-F238E27FC236}">
                <a16:creationId xmlns:a16="http://schemas.microsoft.com/office/drawing/2014/main" id="{882C20B1-1EC7-0348-BE31-DF978C6CCCBA}"/>
              </a:ext>
            </a:extLst>
          </p:cNvPr>
          <p:cNvGrpSpPr>
            <a:grpSpLocks/>
          </p:cNvGrpSpPr>
          <p:nvPr/>
        </p:nvGrpSpPr>
        <p:grpSpPr bwMode="auto">
          <a:xfrm>
            <a:off x="6738938" y="3730625"/>
            <a:ext cx="927100" cy="801688"/>
            <a:chOff x="5824858" y="3730423"/>
            <a:chExt cx="926479" cy="801207"/>
          </a:xfrm>
        </p:grpSpPr>
        <p:sp>
          <p:nvSpPr>
            <p:cNvPr id="163876" name="Line 25">
              <a:extLst>
                <a:ext uri="{FF2B5EF4-FFF2-40B4-BE49-F238E27FC236}">
                  <a16:creationId xmlns:a16="http://schemas.microsoft.com/office/drawing/2014/main" id="{41D05CD0-988E-7B46-B2DF-5103362AC0BF}"/>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7" name="Line 25">
              <a:extLst>
                <a:ext uri="{FF2B5EF4-FFF2-40B4-BE49-F238E27FC236}">
                  <a16:creationId xmlns:a16="http://schemas.microsoft.com/office/drawing/2014/main" id="{8EC8FA73-2F63-874D-BDE0-3DD208A20668}"/>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8" name="Rectangle 4">
              <a:extLst>
                <a:ext uri="{FF2B5EF4-FFF2-40B4-BE49-F238E27FC236}">
                  <a16:creationId xmlns:a16="http://schemas.microsoft.com/office/drawing/2014/main" id="{1792E20B-C01F-C34B-A52E-2D4BF7BBBAA5}"/>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101" y="3865280"/>
              <a:ext cx="13167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765" y="3858934"/>
              <a:ext cx="131674"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81" name="Line 7">
              <a:extLst>
                <a:ext uri="{FF2B5EF4-FFF2-40B4-BE49-F238E27FC236}">
                  <a16:creationId xmlns:a16="http://schemas.microsoft.com/office/drawing/2014/main" id="{7194BF3E-989C-A94B-8584-6FFC9BF6AF09}"/>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351" y="4268263"/>
              <a:ext cx="13008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83" name="Freeform 36">
              <a:extLst>
                <a:ext uri="{FF2B5EF4-FFF2-40B4-BE49-F238E27FC236}">
                  <a16:creationId xmlns:a16="http://schemas.microsoft.com/office/drawing/2014/main" id="{C281EE21-4C2E-C542-8EF9-FE6CAB277F94}"/>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84" name="Line 37">
              <a:extLst>
                <a:ext uri="{FF2B5EF4-FFF2-40B4-BE49-F238E27FC236}">
                  <a16:creationId xmlns:a16="http://schemas.microsoft.com/office/drawing/2014/main" id="{BE5C0CAB-1611-FB44-87A1-05F498DA7C99}"/>
                </a:ext>
              </a:extLst>
            </p:cNvPr>
            <p:cNvSpPr>
              <a:spLocks noChangeShapeType="1"/>
            </p:cNvSpPr>
            <p:nvPr/>
          </p:nvSpPr>
          <p:spPr bwMode="auto">
            <a:xfrm>
              <a:off x="5826819" y="4330435"/>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85" name="Line 37">
              <a:extLst>
                <a:ext uri="{FF2B5EF4-FFF2-40B4-BE49-F238E27FC236}">
                  <a16:creationId xmlns:a16="http://schemas.microsoft.com/office/drawing/2014/main" id="{CD12F5D2-A21C-BD4E-B5B6-CBD1D84F5E31}"/>
                </a:ext>
              </a:extLst>
            </p:cNvPr>
            <p:cNvSpPr>
              <a:spLocks noChangeShapeType="1"/>
            </p:cNvSpPr>
            <p:nvPr/>
          </p:nvSpPr>
          <p:spPr bwMode="auto">
            <a:xfrm>
              <a:off x="5824858" y="394215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3843" name="Group 5">
            <a:extLst>
              <a:ext uri="{FF2B5EF4-FFF2-40B4-BE49-F238E27FC236}">
                <a16:creationId xmlns:a16="http://schemas.microsoft.com/office/drawing/2014/main" id="{1C84E34B-6C92-E941-83E8-62C6B3C840EC}"/>
              </a:ext>
            </a:extLst>
          </p:cNvPr>
          <p:cNvGrpSpPr>
            <a:grpSpLocks/>
          </p:cNvGrpSpPr>
          <p:nvPr/>
        </p:nvGrpSpPr>
        <p:grpSpPr bwMode="auto">
          <a:xfrm>
            <a:off x="4868864" y="3730625"/>
            <a:ext cx="928687" cy="801688"/>
            <a:chOff x="3954148" y="3730423"/>
            <a:chExt cx="929657" cy="801207"/>
          </a:xfrm>
        </p:grpSpPr>
        <p:sp>
          <p:nvSpPr>
            <p:cNvPr id="163866" name="Line 25">
              <a:extLst>
                <a:ext uri="{FF2B5EF4-FFF2-40B4-BE49-F238E27FC236}">
                  <a16:creationId xmlns:a16="http://schemas.microsoft.com/office/drawing/2014/main" id="{7219C83A-9E2F-294D-998F-AFCD5AE84E3B}"/>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7" name="Line 25">
              <a:extLst>
                <a:ext uri="{FF2B5EF4-FFF2-40B4-BE49-F238E27FC236}">
                  <a16:creationId xmlns:a16="http://schemas.microsoft.com/office/drawing/2014/main" id="{6FC42551-CBC6-8A49-A39E-E17062014BD1}"/>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8" name="Rectangle 4">
              <a:extLst>
                <a:ext uri="{FF2B5EF4-FFF2-40B4-BE49-F238E27FC236}">
                  <a16:creationId xmlns:a16="http://schemas.microsoft.com/office/drawing/2014/main" id="{1CE955D1-B2BD-B04B-A416-24279A3B8F94}"/>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413" y="3865280"/>
              <a:ext cx="13190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585" y="3858934"/>
              <a:ext cx="13190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71" name="Line 7">
              <a:extLst>
                <a:ext uri="{FF2B5EF4-FFF2-40B4-BE49-F238E27FC236}">
                  <a16:creationId xmlns:a16="http://schemas.microsoft.com/office/drawing/2014/main" id="{A0C18A91-F6D9-854F-92C0-FEF0DA9E30F2}"/>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175" y="4268263"/>
              <a:ext cx="13031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73" name="Freeform 36">
              <a:extLst>
                <a:ext uri="{FF2B5EF4-FFF2-40B4-BE49-F238E27FC236}">
                  <a16:creationId xmlns:a16="http://schemas.microsoft.com/office/drawing/2014/main" id="{8EE4DDB3-80B1-0B4D-871E-D0545193CEA3}"/>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74" name="Line 37">
              <a:extLst>
                <a:ext uri="{FF2B5EF4-FFF2-40B4-BE49-F238E27FC236}">
                  <a16:creationId xmlns:a16="http://schemas.microsoft.com/office/drawing/2014/main" id="{854650FD-3708-CC47-8085-31665C20F8FE}"/>
                </a:ext>
              </a:extLst>
            </p:cNvPr>
            <p:cNvSpPr>
              <a:spLocks noChangeShapeType="1"/>
            </p:cNvSpPr>
            <p:nvPr/>
          </p:nvSpPr>
          <p:spPr bwMode="auto">
            <a:xfrm>
              <a:off x="3959287" y="4330435"/>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75" name="Line 37">
              <a:extLst>
                <a:ext uri="{FF2B5EF4-FFF2-40B4-BE49-F238E27FC236}">
                  <a16:creationId xmlns:a16="http://schemas.microsoft.com/office/drawing/2014/main" id="{110F8292-0AFD-6349-8986-D2D565725DC7}"/>
                </a:ext>
              </a:extLst>
            </p:cNvPr>
            <p:cNvSpPr>
              <a:spLocks noChangeShapeType="1"/>
            </p:cNvSpPr>
            <p:nvPr/>
          </p:nvSpPr>
          <p:spPr bwMode="auto">
            <a:xfrm>
              <a:off x="3954148" y="394469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3844" name="Group 6">
            <a:extLst>
              <a:ext uri="{FF2B5EF4-FFF2-40B4-BE49-F238E27FC236}">
                <a16:creationId xmlns:a16="http://schemas.microsoft.com/office/drawing/2014/main" id="{0D72F4D1-809D-BA46-9428-B236410A8FC6}"/>
              </a:ext>
            </a:extLst>
          </p:cNvPr>
          <p:cNvGrpSpPr>
            <a:grpSpLocks/>
          </p:cNvGrpSpPr>
          <p:nvPr/>
        </p:nvGrpSpPr>
        <p:grpSpPr bwMode="auto">
          <a:xfrm>
            <a:off x="3009900" y="3730625"/>
            <a:ext cx="927100" cy="801688"/>
            <a:chOff x="2096138" y="3730423"/>
            <a:chExt cx="926582" cy="801207"/>
          </a:xfrm>
        </p:grpSpPr>
        <p:sp>
          <p:nvSpPr>
            <p:cNvPr id="163856" name="Line 25">
              <a:extLst>
                <a:ext uri="{FF2B5EF4-FFF2-40B4-BE49-F238E27FC236}">
                  <a16:creationId xmlns:a16="http://schemas.microsoft.com/office/drawing/2014/main" id="{9E84329F-540B-DF49-B7EB-1CB1FE89782F}"/>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7" name="Line 25">
              <a:extLst>
                <a:ext uri="{FF2B5EF4-FFF2-40B4-BE49-F238E27FC236}">
                  <a16:creationId xmlns:a16="http://schemas.microsoft.com/office/drawing/2014/main" id="{09AD993D-BFFC-1342-B851-BB7419DF2AD0}"/>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8" name="Rectangle 4">
              <a:extLst>
                <a:ext uri="{FF2B5EF4-FFF2-40B4-BE49-F238E27FC236}">
                  <a16:creationId xmlns:a16="http://schemas.microsoft.com/office/drawing/2014/main" id="{7E4083F2-1CEB-0040-8694-1AB14FE539BF}"/>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8410" y="3865280"/>
              <a:ext cx="13168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5106" y="3858934"/>
              <a:ext cx="13168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61" name="Line 7">
              <a:extLst>
                <a:ext uri="{FF2B5EF4-FFF2-40B4-BE49-F238E27FC236}">
                  <a16:creationId xmlns:a16="http://schemas.microsoft.com/office/drawing/2014/main" id="{EC65FD02-FAC3-D641-B8AE-BE77D413DD68}"/>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693" y="4268263"/>
              <a:ext cx="130102"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63" name="Freeform 36">
              <a:extLst>
                <a:ext uri="{FF2B5EF4-FFF2-40B4-BE49-F238E27FC236}">
                  <a16:creationId xmlns:a16="http://schemas.microsoft.com/office/drawing/2014/main" id="{A7056A9F-EBDB-0946-AC8F-BFCC70AE7A5B}"/>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4" name="Line 37">
              <a:extLst>
                <a:ext uri="{FF2B5EF4-FFF2-40B4-BE49-F238E27FC236}">
                  <a16:creationId xmlns:a16="http://schemas.microsoft.com/office/drawing/2014/main" id="{4E4AAE88-5E30-E24D-8955-70A02CA3AB2D}"/>
                </a:ext>
              </a:extLst>
            </p:cNvPr>
            <p:cNvSpPr>
              <a:spLocks noChangeShapeType="1"/>
            </p:cNvSpPr>
            <p:nvPr/>
          </p:nvSpPr>
          <p:spPr bwMode="auto">
            <a:xfrm>
              <a:off x="2098202" y="4330435"/>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5" name="Line 37">
              <a:extLst>
                <a:ext uri="{FF2B5EF4-FFF2-40B4-BE49-F238E27FC236}">
                  <a16:creationId xmlns:a16="http://schemas.microsoft.com/office/drawing/2014/main" id="{4206DB08-AF6B-F247-A9F5-E59D3C2359C9}"/>
                </a:ext>
              </a:extLst>
            </p:cNvPr>
            <p:cNvSpPr>
              <a:spLocks noChangeShapeType="1"/>
            </p:cNvSpPr>
            <p:nvPr/>
          </p:nvSpPr>
          <p:spPr bwMode="auto">
            <a:xfrm>
              <a:off x="2096138" y="394469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3845" name="Group 7">
            <a:extLst>
              <a:ext uri="{FF2B5EF4-FFF2-40B4-BE49-F238E27FC236}">
                <a16:creationId xmlns:a16="http://schemas.microsoft.com/office/drawing/2014/main" id="{261A488E-09BF-2F40-8FEA-A3BD61808EC6}"/>
              </a:ext>
            </a:extLst>
          </p:cNvPr>
          <p:cNvGrpSpPr>
            <a:grpSpLocks/>
          </p:cNvGrpSpPr>
          <p:nvPr/>
        </p:nvGrpSpPr>
        <p:grpSpPr bwMode="auto">
          <a:xfrm>
            <a:off x="8596314" y="3727450"/>
            <a:ext cx="923925" cy="801688"/>
            <a:chOff x="7681824" y="3728222"/>
            <a:chExt cx="924518" cy="801207"/>
          </a:xfrm>
        </p:grpSpPr>
        <p:sp>
          <p:nvSpPr>
            <p:cNvPr id="163846" name="Line 25">
              <a:extLst>
                <a:ext uri="{FF2B5EF4-FFF2-40B4-BE49-F238E27FC236}">
                  <a16:creationId xmlns:a16="http://schemas.microsoft.com/office/drawing/2014/main" id="{0D691E82-569D-D14A-AF64-E1F428F6D4BB}"/>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47" name="Line 25">
              <a:extLst>
                <a:ext uri="{FF2B5EF4-FFF2-40B4-BE49-F238E27FC236}">
                  <a16:creationId xmlns:a16="http://schemas.microsoft.com/office/drawing/2014/main" id="{FE729809-3A1E-D447-85ED-AB04750B2E0A}"/>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48" name="Rectangle 4">
              <a:extLst>
                <a:ext uri="{FF2B5EF4-FFF2-40B4-BE49-F238E27FC236}">
                  <a16:creationId xmlns:a16="http://schemas.microsoft.com/office/drawing/2014/main" id="{6FD8D877-030C-FD46-A491-D3CF5398D6BA}"/>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51" name="Line 7">
              <a:extLst>
                <a:ext uri="{FF2B5EF4-FFF2-40B4-BE49-F238E27FC236}">
                  <a16:creationId xmlns:a16="http://schemas.microsoft.com/office/drawing/2014/main" id="{384816DA-7535-CF4A-AB74-898B8A4C7BB7}"/>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3853" name="Freeform 36">
              <a:extLst>
                <a:ext uri="{FF2B5EF4-FFF2-40B4-BE49-F238E27FC236}">
                  <a16:creationId xmlns:a16="http://schemas.microsoft.com/office/drawing/2014/main" id="{C9D07CB4-E270-1E45-AE77-4E822C475E2B}"/>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54" name="Line 37">
              <a:extLst>
                <a:ext uri="{FF2B5EF4-FFF2-40B4-BE49-F238E27FC236}">
                  <a16:creationId xmlns:a16="http://schemas.microsoft.com/office/drawing/2014/main" id="{BACFFB81-3445-5049-A51D-F05B2E14CA7A}"/>
                </a:ext>
              </a:extLst>
            </p:cNvPr>
            <p:cNvSpPr>
              <a:spLocks noChangeShapeType="1"/>
            </p:cNvSpPr>
            <p:nvPr/>
          </p:nvSpPr>
          <p:spPr bwMode="auto">
            <a:xfrm>
              <a:off x="7681824" y="432823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5" name="Line 37">
              <a:extLst>
                <a:ext uri="{FF2B5EF4-FFF2-40B4-BE49-F238E27FC236}">
                  <a16:creationId xmlns:a16="http://schemas.microsoft.com/office/drawing/2014/main" id="{7AAFEE7B-956B-4045-8A4F-032C877C4C6C}"/>
                </a:ext>
              </a:extLst>
            </p:cNvPr>
            <p:cNvSpPr>
              <a:spLocks noChangeShapeType="1"/>
            </p:cNvSpPr>
            <p:nvPr/>
          </p:nvSpPr>
          <p:spPr bwMode="auto">
            <a:xfrm>
              <a:off x="7682868" y="394342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Title 1">
            <a:extLst>
              <a:ext uri="{FF2B5EF4-FFF2-40B4-BE49-F238E27FC236}">
                <a16:creationId xmlns:a16="http://schemas.microsoft.com/office/drawing/2014/main" id="{B2C79312-969D-9644-81CE-CAACE4A710D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4866" name="Rectangle 11">
            <a:extLst>
              <a:ext uri="{FF2B5EF4-FFF2-40B4-BE49-F238E27FC236}">
                <a16:creationId xmlns:a16="http://schemas.microsoft.com/office/drawing/2014/main" id="{33E7F037-9F40-AB40-85C1-D6E0F3F1FFC5}"/>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4867" name="Line 290">
            <a:extLst>
              <a:ext uri="{FF2B5EF4-FFF2-40B4-BE49-F238E27FC236}">
                <a16:creationId xmlns:a16="http://schemas.microsoft.com/office/drawing/2014/main" id="{ABC8D259-3E4D-CC43-9309-D541D3F568B8}"/>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68" name="Line 294">
            <a:extLst>
              <a:ext uri="{FF2B5EF4-FFF2-40B4-BE49-F238E27FC236}">
                <a16:creationId xmlns:a16="http://schemas.microsoft.com/office/drawing/2014/main" id="{6D7A7CED-021A-E144-A669-065498DA713E}"/>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69" name="Freeform 68">
            <a:extLst>
              <a:ext uri="{FF2B5EF4-FFF2-40B4-BE49-F238E27FC236}">
                <a16:creationId xmlns:a16="http://schemas.microsoft.com/office/drawing/2014/main" id="{DCFB02A2-E1CA-6F4D-B0F0-B7E865EA7EE8}"/>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4870" name="Line 294">
            <a:extLst>
              <a:ext uri="{FF2B5EF4-FFF2-40B4-BE49-F238E27FC236}">
                <a16:creationId xmlns:a16="http://schemas.microsoft.com/office/drawing/2014/main" id="{FA8A1096-2A60-1A40-A859-7FC724D220E1}"/>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71" name="Freeform 68">
            <a:extLst>
              <a:ext uri="{FF2B5EF4-FFF2-40B4-BE49-F238E27FC236}">
                <a16:creationId xmlns:a16="http://schemas.microsoft.com/office/drawing/2014/main" id="{2A949BF9-80F4-2D42-9016-3EDFF6355402}"/>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4872" name="Line 294">
            <a:extLst>
              <a:ext uri="{FF2B5EF4-FFF2-40B4-BE49-F238E27FC236}">
                <a16:creationId xmlns:a16="http://schemas.microsoft.com/office/drawing/2014/main" id="{50DD3725-3844-324F-BE51-F7944544879E}"/>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73" name="Freeform 68">
            <a:extLst>
              <a:ext uri="{FF2B5EF4-FFF2-40B4-BE49-F238E27FC236}">
                <a16:creationId xmlns:a16="http://schemas.microsoft.com/office/drawing/2014/main" id="{B2F05393-0013-3442-86C0-05433C1AB693}"/>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4874" name="Line 294">
            <a:extLst>
              <a:ext uri="{FF2B5EF4-FFF2-40B4-BE49-F238E27FC236}">
                <a16:creationId xmlns:a16="http://schemas.microsoft.com/office/drawing/2014/main" id="{2A319FF6-301A-A540-899A-0DBFA5FE6E50}"/>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4875" name="Group 3">
            <a:extLst>
              <a:ext uri="{FF2B5EF4-FFF2-40B4-BE49-F238E27FC236}">
                <a16:creationId xmlns:a16="http://schemas.microsoft.com/office/drawing/2014/main" id="{7DEC83EB-9ACC-D24A-828A-E4FEEB0469C8}"/>
              </a:ext>
            </a:extLst>
          </p:cNvPr>
          <p:cNvGrpSpPr>
            <a:grpSpLocks/>
          </p:cNvGrpSpPr>
          <p:nvPr/>
        </p:nvGrpSpPr>
        <p:grpSpPr bwMode="auto">
          <a:xfrm>
            <a:off x="6738938" y="3730625"/>
            <a:ext cx="927100" cy="801688"/>
            <a:chOff x="5824858" y="3730423"/>
            <a:chExt cx="926479" cy="801207"/>
          </a:xfrm>
        </p:grpSpPr>
        <p:sp>
          <p:nvSpPr>
            <p:cNvPr id="164909" name="Line 25">
              <a:extLst>
                <a:ext uri="{FF2B5EF4-FFF2-40B4-BE49-F238E27FC236}">
                  <a16:creationId xmlns:a16="http://schemas.microsoft.com/office/drawing/2014/main" id="{4E9C725C-8BE5-6B42-8FF9-5DD0A4DDAA32}"/>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10" name="Line 25">
              <a:extLst>
                <a:ext uri="{FF2B5EF4-FFF2-40B4-BE49-F238E27FC236}">
                  <a16:creationId xmlns:a16="http://schemas.microsoft.com/office/drawing/2014/main" id="{F91FF2EF-22E0-8B44-B60C-F1E0618D5403}"/>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11" name="Rectangle 4">
              <a:extLst>
                <a:ext uri="{FF2B5EF4-FFF2-40B4-BE49-F238E27FC236}">
                  <a16:creationId xmlns:a16="http://schemas.microsoft.com/office/drawing/2014/main" id="{113BDCED-ABAA-0A45-BA19-A225F1AC095B}"/>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101" y="3865280"/>
              <a:ext cx="13167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765" y="3858934"/>
              <a:ext cx="131674"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914" name="Line 7">
              <a:extLst>
                <a:ext uri="{FF2B5EF4-FFF2-40B4-BE49-F238E27FC236}">
                  <a16:creationId xmlns:a16="http://schemas.microsoft.com/office/drawing/2014/main" id="{C4EF9A83-CFBF-0044-8C3C-DB1EC9009D10}"/>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351" y="4268263"/>
              <a:ext cx="13008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916" name="Freeform 36">
              <a:extLst>
                <a:ext uri="{FF2B5EF4-FFF2-40B4-BE49-F238E27FC236}">
                  <a16:creationId xmlns:a16="http://schemas.microsoft.com/office/drawing/2014/main" id="{71358C64-4EA3-5348-8AB9-40DD0AD1975C}"/>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17" name="Line 37">
              <a:extLst>
                <a:ext uri="{FF2B5EF4-FFF2-40B4-BE49-F238E27FC236}">
                  <a16:creationId xmlns:a16="http://schemas.microsoft.com/office/drawing/2014/main" id="{F398B493-1F5F-794D-A194-9C9D37258820}"/>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18" name="Line 37">
              <a:extLst>
                <a:ext uri="{FF2B5EF4-FFF2-40B4-BE49-F238E27FC236}">
                  <a16:creationId xmlns:a16="http://schemas.microsoft.com/office/drawing/2014/main" id="{CCEBC550-23C3-2242-8736-3A75E35F996A}"/>
                </a:ext>
              </a:extLst>
            </p:cNvPr>
            <p:cNvSpPr>
              <a:spLocks noChangeShapeType="1"/>
            </p:cNvSpPr>
            <p:nvPr/>
          </p:nvSpPr>
          <p:spPr bwMode="auto">
            <a:xfrm>
              <a:off x="5824858" y="394215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4876" name="Group 5">
            <a:extLst>
              <a:ext uri="{FF2B5EF4-FFF2-40B4-BE49-F238E27FC236}">
                <a16:creationId xmlns:a16="http://schemas.microsoft.com/office/drawing/2014/main" id="{18158A7E-3EEF-AF44-BB44-D2C3DD151E3E}"/>
              </a:ext>
            </a:extLst>
          </p:cNvPr>
          <p:cNvGrpSpPr>
            <a:grpSpLocks/>
          </p:cNvGrpSpPr>
          <p:nvPr/>
        </p:nvGrpSpPr>
        <p:grpSpPr bwMode="auto">
          <a:xfrm>
            <a:off x="4868864" y="3730625"/>
            <a:ext cx="928687" cy="801688"/>
            <a:chOff x="3954148" y="3730423"/>
            <a:chExt cx="929657" cy="801207"/>
          </a:xfrm>
        </p:grpSpPr>
        <p:sp>
          <p:nvSpPr>
            <p:cNvPr id="164899" name="Line 25">
              <a:extLst>
                <a:ext uri="{FF2B5EF4-FFF2-40B4-BE49-F238E27FC236}">
                  <a16:creationId xmlns:a16="http://schemas.microsoft.com/office/drawing/2014/main" id="{B0D32EB9-504D-074B-AFE9-5482685A8344}"/>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00" name="Line 25">
              <a:extLst>
                <a:ext uri="{FF2B5EF4-FFF2-40B4-BE49-F238E27FC236}">
                  <a16:creationId xmlns:a16="http://schemas.microsoft.com/office/drawing/2014/main" id="{19BF303F-A2BA-7B4B-B64C-D1CDF0D4AF90}"/>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01" name="Rectangle 4">
              <a:extLst>
                <a:ext uri="{FF2B5EF4-FFF2-40B4-BE49-F238E27FC236}">
                  <a16:creationId xmlns:a16="http://schemas.microsoft.com/office/drawing/2014/main" id="{57C13654-FC52-7049-919E-6A330D819E9C}"/>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413" y="3865280"/>
              <a:ext cx="13190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585" y="3858934"/>
              <a:ext cx="13190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904" name="Line 7">
              <a:extLst>
                <a:ext uri="{FF2B5EF4-FFF2-40B4-BE49-F238E27FC236}">
                  <a16:creationId xmlns:a16="http://schemas.microsoft.com/office/drawing/2014/main" id="{F4381BD4-37E2-B748-9A66-B57005FE9B41}"/>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175" y="4268263"/>
              <a:ext cx="13031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906" name="Freeform 36">
              <a:extLst>
                <a:ext uri="{FF2B5EF4-FFF2-40B4-BE49-F238E27FC236}">
                  <a16:creationId xmlns:a16="http://schemas.microsoft.com/office/drawing/2014/main" id="{FE4C03C0-EDF7-1543-8D7E-8788E82A7EBC}"/>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07" name="Line 37">
              <a:extLst>
                <a:ext uri="{FF2B5EF4-FFF2-40B4-BE49-F238E27FC236}">
                  <a16:creationId xmlns:a16="http://schemas.microsoft.com/office/drawing/2014/main" id="{73B6D0D4-38EB-254C-90BE-1808553C6507}"/>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08" name="Line 37">
              <a:extLst>
                <a:ext uri="{FF2B5EF4-FFF2-40B4-BE49-F238E27FC236}">
                  <a16:creationId xmlns:a16="http://schemas.microsoft.com/office/drawing/2014/main" id="{92E53CFA-7161-B345-9236-A1F446FD2E0D}"/>
                </a:ext>
              </a:extLst>
            </p:cNvPr>
            <p:cNvSpPr>
              <a:spLocks noChangeShapeType="1"/>
            </p:cNvSpPr>
            <p:nvPr/>
          </p:nvSpPr>
          <p:spPr bwMode="auto">
            <a:xfrm>
              <a:off x="3954148" y="394469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4877" name="Group 6">
            <a:extLst>
              <a:ext uri="{FF2B5EF4-FFF2-40B4-BE49-F238E27FC236}">
                <a16:creationId xmlns:a16="http://schemas.microsoft.com/office/drawing/2014/main" id="{FFD872D8-8517-654C-A2DB-4B0A6560F939}"/>
              </a:ext>
            </a:extLst>
          </p:cNvPr>
          <p:cNvGrpSpPr>
            <a:grpSpLocks/>
          </p:cNvGrpSpPr>
          <p:nvPr/>
        </p:nvGrpSpPr>
        <p:grpSpPr bwMode="auto">
          <a:xfrm>
            <a:off x="3009900" y="3730625"/>
            <a:ext cx="927100" cy="801688"/>
            <a:chOff x="2096138" y="3730423"/>
            <a:chExt cx="926582" cy="801207"/>
          </a:xfrm>
        </p:grpSpPr>
        <p:sp>
          <p:nvSpPr>
            <p:cNvPr id="164889" name="Line 25">
              <a:extLst>
                <a:ext uri="{FF2B5EF4-FFF2-40B4-BE49-F238E27FC236}">
                  <a16:creationId xmlns:a16="http://schemas.microsoft.com/office/drawing/2014/main" id="{AB3AE403-F946-F64D-8359-D1D21E9006C2}"/>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90" name="Line 25">
              <a:extLst>
                <a:ext uri="{FF2B5EF4-FFF2-40B4-BE49-F238E27FC236}">
                  <a16:creationId xmlns:a16="http://schemas.microsoft.com/office/drawing/2014/main" id="{89474824-F6D2-8A4F-BDF5-DDA11EE5D466}"/>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91" name="Rectangle 4">
              <a:extLst>
                <a:ext uri="{FF2B5EF4-FFF2-40B4-BE49-F238E27FC236}">
                  <a16:creationId xmlns:a16="http://schemas.microsoft.com/office/drawing/2014/main" id="{1767BAE1-98E9-894C-99A2-5369BD2DA3E2}"/>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8410" y="3865280"/>
              <a:ext cx="13168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5106" y="3858934"/>
              <a:ext cx="13168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894" name="Line 7">
              <a:extLst>
                <a:ext uri="{FF2B5EF4-FFF2-40B4-BE49-F238E27FC236}">
                  <a16:creationId xmlns:a16="http://schemas.microsoft.com/office/drawing/2014/main" id="{80883BC2-AE6A-6E4B-B4C0-F46A6F63BDB9}"/>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693" y="4268263"/>
              <a:ext cx="130102"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896" name="Freeform 36">
              <a:extLst>
                <a:ext uri="{FF2B5EF4-FFF2-40B4-BE49-F238E27FC236}">
                  <a16:creationId xmlns:a16="http://schemas.microsoft.com/office/drawing/2014/main" id="{23D23F83-5233-134C-9952-503BE960824B}"/>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897" name="Line 37">
              <a:extLst>
                <a:ext uri="{FF2B5EF4-FFF2-40B4-BE49-F238E27FC236}">
                  <a16:creationId xmlns:a16="http://schemas.microsoft.com/office/drawing/2014/main" id="{3A4E9A40-F98D-2B4D-B6CB-461A5D42FA6D}"/>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98" name="Line 37">
              <a:extLst>
                <a:ext uri="{FF2B5EF4-FFF2-40B4-BE49-F238E27FC236}">
                  <a16:creationId xmlns:a16="http://schemas.microsoft.com/office/drawing/2014/main" id="{15344928-10F4-E049-BAD6-D4C51352513E}"/>
                </a:ext>
              </a:extLst>
            </p:cNvPr>
            <p:cNvSpPr>
              <a:spLocks noChangeShapeType="1"/>
            </p:cNvSpPr>
            <p:nvPr/>
          </p:nvSpPr>
          <p:spPr bwMode="auto">
            <a:xfrm>
              <a:off x="2096138" y="394469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4878" name="Group 7">
            <a:extLst>
              <a:ext uri="{FF2B5EF4-FFF2-40B4-BE49-F238E27FC236}">
                <a16:creationId xmlns:a16="http://schemas.microsoft.com/office/drawing/2014/main" id="{CD4B7E8B-C32D-5F47-ADC4-A46BD2650BAA}"/>
              </a:ext>
            </a:extLst>
          </p:cNvPr>
          <p:cNvGrpSpPr>
            <a:grpSpLocks/>
          </p:cNvGrpSpPr>
          <p:nvPr/>
        </p:nvGrpSpPr>
        <p:grpSpPr bwMode="auto">
          <a:xfrm>
            <a:off x="8596314" y="3727450"/>
            <a:ext cx="923925" cy="801688"/>
            <a:chOff x="7681824" y="3728222"/>
            <a:chExt cx="924518" cy="801207"/>
          </a:xfrm>
        </p:grpSpPr>
        <p:sp>
          <p:nvSpPr>
            <p:cNvPr id="164879" name="Line 25">
              <a:extLst>
                <a:ext uri="{FF2B5EF4-FFF2-40B4-BE49-F238E27FC236}">
                  <a16:creationId xmlns:a16="http://schemas.microsoft.com/office/drawing/2014/main" id="{4D8CBCD1-AECE-8F4D-8F98-7EC7A083455A}"/>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0" name="Line 25">
              <a:extLst>
                <a:ext uri="{FF2B5EF4-FFF2-40B4-BE49-F238E27FC236}">
                  <a16:creationId xmlns:a16="http://schemas.microsoft.com/office/drawing/2014/main" id="{CF7ED8A4-2AD7-294E-B00C-6A66C108EA70}"/>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1" name="Rectangle 4">
              <a:extLst>
                <a:ext uri="{FF2B5EF4-FFF2-40B4-BE49-F238E27FC236}">
                  <a16:creationId xmlns:a16="http://schemas.microsoft.com/office/drawing/2014/main" id="{099A4CA0-4DF0-2E40-A793-0EA0C7577375}"/>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884" name="Line 7">
              <a:extLst>
                <a:ext uri="{FF2B5EF4-FFF2-40B4-BE49-F238E27FC236}">
                  <a16:creationId xmlns:a16="http://schemas.microsoft.com/office/drawing/2014/main" id="{FEEBEC4E-DE25-BC43-9A5B-B15C1B0FFD0C}"/>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4886" name="Freeform 36">
              <a:extLst>
                <a:ext uri="{FF2B5EF4-FFF2-40B4-BE49-F238E27FC236}">
                  <a16:creationId xmlns:a16="http://schemas.microsoft.com/office/drawing/2014/main" id="{349BFB02-FA40-A745-916D-0738949C024E}"/>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887" name="Line 37">
              <a:extLst>
                <a:ext uri="{FF2B5EF4-FFF2-40B4-BE49-F238E27FC236}">
                  <a16:creationId xmlns:a16="http://schemas.microsoft.com/office/drawing/2014/main" id="{FC11DEC4-DE72-424C-8D70-A806CB8FBF60}"/>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8" name="Line 37">
              <a:extLst>
                <a:ext uri="{FF2B5EF4-FFF2-40B4-BE49-F238E27FC236}">
                  <a16:creationId xmlns:a16="http://schemas.microsoft.com/office/drawing/2014/main" id="{98D30956-2E42-6542-8753-0ADAAFBEFA71}"/>
                </a:ext>
              </a:extLst>
            </p:cNvPr>
            <p:cNvSpPr>
              <a:spLocks noChangeShapeType="1"/>
            </p:cNvSpPr>
            <p:nvPr/>
          </p:nvSpPr>
          <p:spPr bwMode="auto">
            <a:xfrm>
              <a:off x="7682868" y="3943424"/>
              <a:ext cx="200022"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Title 1">
            <a:extLst>
              <a:ext uri="{FF2B5EF4-FFF2-40B4-BE49-F238E27FC236}">
                <a16:creationId xmlns:a16="http://schemas.microsoft.com/office/drawing/2014/main" id="{E26013D1-3177-9E45-8C2E-1C343B92879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5890" name="Rectangle 11">
            <a:extLst>
              <a:ext uri="{FF2B5EF4-FFF2-40B4-BE49-F238E27FC236}">
                <a16:creationId xmlns:a16="http://schemas.microsoft.com/office/drawing/2014/main" id="{C40B2A34-8EC6-F343-B34E-C99744523D55}"/>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5891" name="Line 290">
            <a:extLst>
              <a:ext uri="{FF2B5EF4-FFF2-40B4-BE49-F238E27FC236}">
                <a16:creationId xmlns:a16="http://schemas.microsoft.com/office/drawing/2014/main" id="{612B21A3-C30F-8F4C-A8B3-DA2B3C9E1569}"/>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2" name="Line 294">
            <a:extLst>
              <a:ext uri="{FF2B5EF4-FFF2-40B4-BE49-F238E27FC236}">
                <a16:creationId xmlns:a16="http://schemas.microsoft.com/office/drawing/2014/main" id="{2E3D558E-A9D0-2343-9EB1-613C4111115E}"/>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3" name="Freeform 68">
            <a:extLst>
              <a:ext uri="{FF2B5EF4-FFF2-40B4-BE49-F238E27FC236}">
                <a16:creationId xmlns:a16="http://schemas.microsoft.com/office/drawing/2014/main" id="{453B9413-933A-C64A-AE88-527E51CC8068}"/>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5894" name="Line 294">
            <a:extLst>
              <a:ext uri="{FF2B5EF4-FFF2-40B4-BE49-F238E27FC236}">
                <a16:creationId xmlns:a16="http://schemas.microsoft.com/office/drawing/2014/main" id="{F32279BD-AFC6-B841-A4AD-AFB8AB89ADA0}"/>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5" name="Freeform 68">
            <a:extLst>
              <a:ext uri="{FF2B5EF4-FFF2-40B4-BE49-F238E27FC236}">
                <a16:creationId xmlns:a16="http://schemas.microsoft.com/office/drawing/2014/main" id="{39C7FBEE-7B1E-C34E-AC89-B7D75F0196BD}"/>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5896" name="Line 294">
            <a:extLst>
              <a:ext uri="{FF2B5EF4-FFF2-40B4-BE49-F238E27FC236}">
                <a16:creationId xmlns:a16="http://schemas.microsoft.com/office/drawing/2014/main" id="{5031ABBD-D11C-6542-A0FC-ABC04F4216DC}"/>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7" name="Freeform 68">
            <a:extLst>
              <a:ext uri="{FF2B5EF4-FFF2-40B4-BE49-F238E27FC236}">
                <a16:creationId xmlns:a16="http://schemas.microsoft.com/office/drawing/2014/main" id="{F22D53C9-6B1F-2644-A801-002E6334A7DD}"/>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5898" name="Line 294">
            <a:extLst>
              <a:ext uri="{FF2B5EF4-FFF2-40B4-BE49-F238E27FC236}">
                <a16:creationId xmlns:a16="http://schemas.microsoft.com/office/drawing/2014/main" id="{AB0E0954-D838-5240-9877-D270EC9DCF19}"/>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5899" name="Group 146">
            <a:extLst>
              <a:ext uri="{FF2B5EF4-FFF2-40B4-BE49-F238E27FC236}">
                <a16:creationId xmlns:a16="http://schemas.microsoft.com/office/drawing/2014/main" id="{82A711AF-0845-8A49-90A5-A43E67E5E1F2}"/>
              </a:ext>
            </a:extLst>
          </p:cNvPr>
          <p:cNvGrpSpPr>
            <a:grpSpLocks/>
          </p:cNvGrpSpPr>
          <p:nvPr/>
        </p:nvGrpSpPr>
        <p:grpSpPr bwMode="auto">
          <a:xfrm>
            <a:off x="4344989" y="3146425"/>
            <a:ext cx="733425" cy="1250950"/>
            <a:chOff x="5426706" y="4609668"/>
            <a:chExt cx="976298" cy="1667308"/>
          </a:xfrm>
        </p:grpSpPr>
        <p:sp>
          <p:nvSpPr>
            <p:cNvPr id="165970" name="Line 4">
              <a:extLst>
                <a:ext uri="{FF2B5EF4-FFF2-40B4-BE49-F238E27FC236}">
                  <a16:creationId xmlns:a16="http://schemas.microsoft.com/office/drawing/2014/main" id="{674250F8-6D3D-5349-BC27-46FC4AA53BBA}"/>
                </a:ext>
              </a:extLst>
            </p:cNvPr>
            <p:cNvSpPr>
              <a:spLocks noChangeAspect="1" noChangeShapeType="1"/>
            </p:cNvSpPr>
            <p:nvPr/>
          </p:nvSpPr>
          <p:spPr bwMode="auto">
            <a:xfrm>
              <a:off x="5446612" y="527942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71" name="Line 5">
              <a:extLst>
                <a:ext uri="{FF2B5EF4-FFF2-40B4-BE49-F238E27FC236}">
                  <a16:creationId xmlns:a16="http://schemas.microsoft.com/office/drawing/2014/main" id="{F2F2CE4F-1149-8B4F-823F-5A2EA738E096}"/>
                </a:ext>
              </a:extLst>
            </p:cNvPr>
            <p:cNvSpPr>
              <a:spLocks noChangeAspect="1" noChangeShapeType="1"/>
            </p:cNvSpPr>
            <p:nvPr/>
          </p:nvSpPr>
          <p:spPr bwMode="auto">
            <a:xfrm>
              <a:off x="5426706" y="5546862"/>
              <a:ext cx="26790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72" name="Line 6">
              <a:extLst>
                <a:ext uri="{FF2B5EF4-FFF2-40B4-BE49-F238E27FC236}">
                  <a16:creationId xmlns:a16="http://schemas.microsoft.com/office/drawing/2014/main" id="{230C7689-51E7-7C47-BE91-87C6AEDFEED7}"/>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73" name="Freeform 7">
              <a:extLst>
                <a:ext uri="{FF2B5EF4-FFF2-40B4-BE49-F238E27FC236}">
                  <a16:creationId xmlns:a16="http://schemas.microsoft.com/office/drawing/2014/main" id="{25B86CDE-F1E7-AA4A-B7EC-D55244EEBD69}"/>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74" name="Line 20">
              <a:extLst>
                <a:ext uri="{FF2B5EF4-FFF2-40B4-BE49-F238E27FC236}">
                  <a16:creationId xmlns:a16="http://schemas.microsoft.com/office/drawing/2014/main" id="{C55329D7-801D-EE4D-B196-9CD8CA1F0B92}"/>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75" name="Line 21">
              <a:extLst>
                <a:ext uri="{FF2B5EF4-FFF2-40B4-BE49-F238E27FC236}">
                  <a16:creationId xmlns:a16="http://schemas.microsoft.com/office/drawing/2014/main" id="{AB44A21C-AD7B-B847-A718-1C406443E362}"/>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572" y="5180954"/>
              <a:ext cx="223999"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5977" name="Line 101">
              <a:extLst>
                <a:ext uri="{FF2B5EF4-FFF2-40B4-BE49-F238E27FC236}">
                  <a16:creationId xmlns:a16="http://schemas.microsoft.com/office/drawing/2014/main" id="{AA6D0346-5819-CC49-942C-4A7882C2BA84}"/>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78" name="Line 101">
              <a:extLst>
                <a:ext uri="{FF2B5EF4-FFF2-40B4-BE49-F238E27FC236}">
                  <a16:creationId xmlns:a16="http://schemas.microsoft.com/office/drawing/2014/main" id="{27B449CA-2E62-2847-9AA7-7DCA68E4CC76}"/>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5900" name="Group 174">
            <a:extLst>
              <a:ext uri="{FF2B5EF4-FFF2-40B4-BE49-F238E27FC236}">
                <a16:creationId xmlns:a16="http://schemas.microsoft.com/office/drawing/2014/main" id="{AEC650A1-A889-2D41-9B9B-8922A4D1A850}"/>
              </a:ext>
            </a:extLst>
          </p:cNvPr>
          <p:cNvGrpSpPr>
            <a:grpSpLocks/>
          </p:cNvGrpSpPr>
          <p:nvPr/>
        </p:nvGrpSpPr>
        <p:grpSpPr bwMode="auto">
          <a:xfrm>
            <a:off x="6216651" y="3146425"/>
            <a:ext cx="728663" cy="1250950"/>
            <a:chOff x="5430481" y="4609668"/>
            <a:chExt cx="972523" cy="1667308"/>
          </a:xfrm>
        </p:grpSpPr>
        <p:sp>
          <p:nvSpPr>
            <p:cNvPr id="165961" name="Line 4">
              <a:extLst>
                <a:ext uri="{FF2B5EF4-FFF2-40B4-BE49-F238E27FC236}">
                  <a16:creationId xmlns:a16="http://schemas.microsoft.com/office/drawing/2014/main" id="{DFEB3879-3087-AA43-90A5-2F20876FA3A4}"/>
                </a:ext>
              </a:extLst>
            </p:cNvPr>
            <p:cNvSpPr>
              <a:spLocks noChangeAspect="1" noChangeShapeType="1"/>
            </p:cNvSpPr>
            <p:nvPr/>
          </p:nvSpPr>
          <p:spPr bwMode="auto">
            <a:xfrm>
              <a:off x="5446612" y="527942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62" name="Line 5">
              <a:extLst>
                <a:ext uri="{FF2B5EF4-FFF2-40B4-BE49-F238E27FC236}">
                  <a16:creationId xmlns:a16="http://schemas.microsoft.com/office/drawing/2014/main" id="{17629915-B2AE-B643-BE44-9C42A4367214}"/>
                </a:ext>
              </a:extLst>
            </p:cNvPr>
            <p:cNvSpPr>
              <a:spLocks noChangeAspect="1" noChangeShapeType="1"/>
            </p:cNvSpPr>
            <p:nvPr/>
          </p:nvSpPr>
          <p:spPr bwMode="auto">
            <a:xfrm>
              <a:off x="5430481" y="5546862"/>
              <a:ext cx="26412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63" name="Line 6">
              <a:extLst>
                <a:ext uri="{FF2B5EF4-FFF2-40B4-BE49-F238E27FC236}">
                  <a16:creationId xmlns:a16="http://schemas.microsoft.com/office/drawing/2014/main" id="{549DEA72-6188-9B42-AFC6-A31B8CF54219}"/>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64" name="Freeform 7">
              <a:extLst>
                <a:ext uri="{FF2B5EF4-FFF2-40B4-BE49-F238E27FC236}">
                  <a16:creationId xmlns:a16="http://schemas.microsoft.com/office/drawing/2014/main" id="{4FBEF609-284B-C747-A1B1-F4CE480C45D6}"/>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65" name="Line 20">
              <a:extLst>
                <a:ext uri="{FF2B5EF4-FFF2-40B4-BE49-F238E27FC236}">
                  <a16:creationId xmlns:a16="http://schemas.microsoft.com/office/drawing/2014/main" id="{DF338A6B-EF33-2248-8203-975EA8AE4870}"/>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66" name="Line 21">
              <a:extLst>
                <a:ext uri="{FF2B5EF4-FFF2-40B4-BE49-F238E27FC236}">
                  <a16:creationId xmlns:a16="http://schemas.microsoft.com/office/drawing/2014/main" id="{43F42916-AD15-F644-9D29-7262EF924B1D}"/>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1943" y="5180954"/>
              <a:ext cx="224591"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5968" name="Line 101">
              <a:extLst>
                <a:ext uri="{FF2B5EF4-FFF2-40B4-BE49-F238E27FC236}">
                  <a16:creationId xmlns:a16="http://schemas.microsoft.com/office/drawing/2014/main" id="{6946E714-0571-F34A-AECD-458D0EEE0EB9}"/>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69" name="Line 101">
              <a:extLst>
                <a:ext uri="{FF2B5EF4-FFF2-40B4-BE49-F238E27FC236}">
                  <a16:creationId xmlns:a16="http://schemas.microsoft.com/office/drawing/2014/main" id="{B5C115A8-FF78-A144-ABF5-7245A7D0AA8D}"/>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5901" name="Group 202">
            <a:extLst>
              <a:ext uri="{FF2B5EF4-FFF2-40B4-BE49-F238E27FC236}">
                <a16:creationId xmlns:a16="http://schemas.microsoft.com/office/drawing/2014/main" id="{FFA25C24-8C14-C04D-AECB-808D2A77449C}"/>
              </a:ext>
            </a:extLst>
          </p:cNvPr>
          <p:cNvGrpSpPr>
            <a:grpSpLocks/>
          </p:cNvGrpSpPr>
          <p:nvPr/>
        </p:nvGrpSpPr>
        <p:grpSpPr bwMode="auto">
          <a:xfrm>
            <a:off x="8078788" y="3144838"/>
            <a:ext cx="722312" cy="1249362"/>
            <a:chOff x="5440696" y="4609668"/>
            <a:chExt cx="962308" cy="1667308"/>
          </a:xfrm>
        </p:grpSpPr>
        <p:sp>
          <p:nvSpPr>
            <p:cNvPr id="165952" name="Line 4">
              <a:extLst>
                <a:ext uri="{FF2B5EF4-FFF2-40B4-BE49-F238E27FC236}">
                  <a16:creationId xmlns:a16="http://schemas.microsoft.com/office/drawing/2014/main" id="{8973BF91-9FAC-D84B-A039-88EB29703B26}"/>
                </a:ext>
              </a:extLst>
            </p:cNvPr>
            <p:cNvSpPr>
              <a:spLocks noChangeAspect="1" noChangeShapeType="1"/>
            </p:cNvSpPr>
            <p:nvPr/>
          </p:nvSpPr>
          <p:spPr bwMode="auto">
            <a:xfrm>
              <a:off x="5446612" y="527942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3" name="Line 5">
              <a:extLst>
                <a:ext uri="{FF2B5EF4-FFF2-40B4-BE49-F238E27FC236}">
                  <a16:creationId xmlns:a16="http://schemas.microsoft.com/office/drawing/2014/main" id="{299627A1-A050-EB40-A63E-BAEFA1659329}"/>
                </a:ext>
              </a:extLst>
            </p:cNvPr>
            <p:cNvSpPr>
              <a:spLocks noChangeAspect="1" noChangeShapeType="1"/>
            </p:cNvSpPr>
            <p:nvPr/>
          </p:nvSpPr>
          <p:spPr bwMode="auto">
            <a:xfrm>
              <a:off x="5446612" y="554511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4" name="Line 6">
              <a:extLst>
                <a:ext uri="{FF2B5EF4-FFF2-40B4-BE49-F238E27FC236}">
                  <a16:creationId xmlns:a16="http://schemas.microsoft.com/office/drawing/2014/main" id="{CE907F8E-D2FB-364E-B7E0-514EECCFB18B}"/>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5" name="Freeform 7">
              <a:extLst>
                <a:ext uri="{FF2B5EF4-FFF2-40B4-BE49-F238E27FC236}">
                  <a16:creationId xmlns:a16="http://schemas.microsoft.com/office/drawing/2014/main" id="{FD685CEC-DFBF-2E4D-8655-346F57C83C23}"/>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56" name="Line 20">
              <a:extLst>
                <a:ext uri="{FF2B5EF4-FFF2-40B4-BE49-F238E27FC236}">
                  <a16:creationId xmlns:a16="http://schemas.microsoft.com/office/drawing/2014/main" id="{3A23D5E5-9A0E-F94C-B162-255C02804C39}"/>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7" name="Line 21">
              <a:extLst>
                <a:ext uri="{FF2B5EF4-FFF2-40B4-BE49-F238E27FC236}">
                  <a16:creationId xmlns:a16="http://schemas.microsoft.com/office/drawing/2014/main" id="{0225FB99-E674-AD45-97B7-A301DEB460A3}"/>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021" y="5179561"/>
              <a:ext cx="22418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5959" name="Line 101">
              <a:extLst>
                <a:ext uri="{FF2B5EF4-FFF2-40B4-BE49-F238E27FC236}">
                  <a16:creationId xmlns:a16="http://schemas.microsoft.com/office/drawing/2014/main" id="{402DE715-FF12-7A4E-85C3-1BC612455183}"/>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60" name="Line 101">
              <a:extLst>
                <a:ext uri="{FF2B5EF4-FFF2-40B4-BE49-F238E27FC236}">
                  <a16:creationId xmlns:a16="http://schemas.microsoft.com/office/drawing/2014/main" id="{32C35611-213F-8C41-8AC6-C844C3876530}"/>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5902" name="Group 5">
            <a:extLst>
              <a:ext uri="{FF2B5EF4-FFF2-40B4-BE49-F238E27FC236}">
                <a16:creationId xmlns:a16="http://schemas.microsoft.com/office/drawing/2014/main" id="{A385E560-6B46-5840-99D0-B196D8C5140F}"/>
              </a:ext>
            </a:extLst>
          </p:cNvPr>
          <p:cNvGrpSpPr>
            <a:grpSpLocks/>
          </p:cNvGrpSpPr>
          <p:nvPr/>
        </p:nvGrpSpPr>
        <p:grpSpPr bwMode="auto">
          <a:xfrm>
            <a:off x="2484439" y="3146425"/>
            <a:ext cx="731837" cy="1250950"/>
            <a:chOff x="1570182" y="3146351"/>
            <a:chExt cx="732269" cy="1250498"/>
          </a:xfrm>
        </p:grpSpPr>
        <p:sp>
          <p:nvSpPr>
            <p:cNvPr id="165943" name="Line 6">
              <a:extLst>
                <a:ext uri="{FF2B5EF4-FFF2-40B4-BE49-F238E27FC236}">
                  <a16:creationId xmlns:a16="http://schemas.microsoft.com/office/drawing/2014/main" id="{5BA18416-648C-9A47-88CB-8BA565C84E81}"/>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44" name="Freeform 7">
              <a:extLst>
                <a:ext uri="{FF2B5EF4-FFF2-40B4-BE49-F238E27FC236}">
                  <a16:creationId xmlns:a16="http://schemas.microsoft.com/office/drawing/2014/main" id="{7132C288-174F-4E4B-B9FF-64927713EC04}"/>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45" name="Line 20">
              <a:extLst>
                <a:ext uri="{FF2B5EF4-FFF2-40B4-BE49-F238E27FC236}">
                  <a16:creationId xmlns:a16="http://schemas.microsoft.com/office/drawing/2014/main" id="{F55ABC99-7762-C74D-8332-CD1E7D93754F}"/>
                </a:ext>
              </a:extLst>
            </p:cNvPr>
            <p:cNvSpPr>
              <a:spLocks noChangeAspect="1" noChangeShapeType="1"/>
            </p:cNvSpPr>
            <p:nvPr/>
          </p:nvSpPr>
          <p:spPr bwMode="auto">
            <a:xfrm>
              <a:off x="1580716" y="4045022"/>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46" name="Line 21">
              <a:extLst>
                <a:ext uri="{FF2B5EF4-FFF2-40B4-BE49-F238E27FC236}">
                  <a16:creationId xmlns:a16="http://schemas.microsoft.com/office/drawing/2014/main" id="{F847AD6D-558A-A14F-AA72-1D00F3A73070}"/>
                </a:ext>
              </a:extLst>
            </p:cNvPr>
            <p:cNvSpPr>
              <a:spLocks noChangeAspect="1" noChangeShapeType="1"/>
            </p:cNvSpPr>
            <p:nvPr/>
          </p:nvSpPr>
          <p:spPr bwMode="auto">
            <a:xfrm>
              <a:off x="1585153" y="4254561"/>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6859" y="3574821"/>
              <a:ext cx="168374"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5948" name="Line 101">
              <a:extLst>
                <a:ext uri="{FF2B5EF4-FFF2-40B4-BE49-F238E27FC236}">
                  <a16:creationId xmlns:a16="http://schemas.microsoft.com/office/drawing/2014/main" id="{9791FBED-A775-EB42-933F-B87E6CF36B16}"/>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49" name="Line 101">
              <a:extLst>
                <a:ext uri="{FF2B5EF4-FFF2-40B4-BE49-F238E27FC236}">
                  <a16:creationId xmlns:a16="http://schemas.microsoft.com/office/drawing/2014/main" id="{50F0C364-502B-3949-B733-AC2C2BCC53AE}"/>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50" name="Line 4">
              <a:extLst>
                <a:ext uri="{FF2B5EF4-FFF2-40B4-BE49-F238E27FC236}">
                  <a16:creationId xmlns:a16="http://schemas.microsoft.com/office/drawing/2014/main" id="{D2197E68-3E01-6E4D-ABC5-85C63E1CBC6C}"/>
                </a:ext>
              </a:extLst>
            </p:cNvPr>
            <p:cNvSpPr>
              <a:spLocks noChangeAspect="1" noChangeShapeType="1"/>
            </p:cNvSpPr>
            <p:nvPr/>
          </p:nvSpPr>
          <p:spPr bwMode="auto">
            <a:xfrm>
              <a:off x="1585153" y="3648676"/>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51" name="Line 5">
              <a:extLst>
                <a:ext uri="{FF2B5EF4-FFF2-40B4-BE49-F238E27FC236}">
                  <a16:creationId xmlns:a16="http://schemas.microsoft.com/office/drawing/2014/main" id="{679313C4-C5CE-F64C-819D-80475272E2E3}"/>
                </a:ext>
              </a:extLst>
            </p:cNvPr>
            <p:cNvSpPr>
              <a:spLocks noChangeAspect="1" noChangeShapeType="1"/>
            </p:cNvSpPr>
            <p:nvPr/>
          </p:nvSpPr>
          <p:spPr bwMode="auto">
            <a:xfrm>
              <a:off x="1570182" y="3849256"/>
              <a:ext cx="20096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5903" name="Group 2">
            <a:extLst>
              <a:ext uri="{FF2B5EF4-FFF2-40B4-BE49-F238E27FC236}">
                <a16:creationId xmlns:a16="http://schemas.microsoft.com/office/drawing/2014/main" id="{CEBF1455-628B-C040-BC85-6DA6C6D2E608}"/>
              </a:ext>
            </a:extLst>
          </p:cNvPr>
          <p:cNvGrpSpPr>
            <a:grpSpLocks/>
          </p:cNvGrpSpPr>
          <p:nvPr/>
        </p:nvGrpSpPr>
        <p:grpSpPr bwMode="auto">
          <a:xfrm>
            <a:off x="4873626" y="3730625"/>
            <a:ext cx="923925" cy="801688"/>
            <a:chOff x="3959287" y="3730423"/>
            <a:chExt cx="924518" cy="801207"/>
          </a:xfrm>
        </p:grpSpPr>
        <p:sp>
          <p:nvSpPr>
            <p:cNvPr id="165934" name="Line 25">
              <a:extLst>
                <a:ext uri="{FF2B5EF4-FFF2-40B4-BE49-F238E27FC236}">
                  <a16:creationId xmlns:a16="http://schemas.microsoft.com/office/drawing/2014/main" id="{50383DC0-29F1-4A48-AFF5-E28B581BDBA7}"/>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35" name="Line 25">
              <a:extLst>
                <a:ext uri="{FF2B5EF4-FFF2-40B4-BE49-F238E27FC236}">
                  <a16:creationId xmlns:a16="http://schemas.microsoft.com/office/drawing/2014/main" id="{C50ABCD1-9E97-704F-AD99-9B6E88754C39}"/>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36" name="Rectangle 4">
              <a:extLst>
                <a:ext uri="{FF2B5EF4-FFF2-40B4-BE49-F238E27FC236}">
                  <a16:creationId xmlns:a16="http://schemas.microsoft.com/office/drawing/2014/main" id="{03CA9E71-41DE-B44A-8197-8CC2F080F051}"/>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39" name="Line 7">
              <a:extLst>
                <a:ext uri="{FF2B5EF4-FFF2-40B4-BE49-F238E27FC236}">
                  <a16:creationId xmlns:a16="http://schemas.microsoft.com/office/drawing/2014/main" id="{726A21D4-39B1-0D46-BA2A-08B06C675CFB}"/>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41" name="Freeform 36">
              <a:extLst>
                <a:ext uri="{FF2B5EF4-FFF2-40B4-BE49-F238E27FC236}">
                  <a16:creationId xmlns:a16="http://schemas.microsoft.com/office/drawing/2014/main" id="{360366CA-6D03-C643-B7A6-AC7AED4F9140}"/>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42" name="Line 37">
              <a:extLst>
                <a:ext uri="{FF2B5EF4-FFF2-40B4-BE49-F238E27FC236}">
                  <a16:creationId xmlns:a16="http://schemas.microsoft.com/office/drawing/2014/main" id="{7A91783E-C9C8-8E4C-B301-AEED4521E456}"/>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5904" name="Group 1">
            <a:extLst>
              <a:ext uri="{FF2B5EF4-FFF2-40B4-BE49-F238E27FC236}">
                <a16:creationId xmlns:a16="http://schemas.microsoft.com/office/drawing/2014/main" id="{FAD2C5E6-482F-8B4B-B30F-7C8382035176}"/>
              </a:ext>
            </a:extLst>
          </p:cNvPr>
          <p:cNvGrpSpPr>
            <a:grpSpLocks/>
          </p:cNvGrpSpPr>
          <p:nvPr/>
        </p:nvGrpSpPr>
        <p:grpSpPr bwMode="auto">
          <a:xfrm>
            <a:off x="3013076" y="3730625"/>
            <a:ext cx="923925" cy="801688"/>
            <a:chOff x="2098202" y="3730423"/>
            <a:chExt cx="924518" cy="801207"/>
          </a:xfrm>
        </p:grpSpPr>
        <p:sp>
          <p:nvSpPr>
            <p:cNvPr id="165925" name="Line 25">
              <a:extLst>
                <a:ext uri="{FF2B5EF4-FFF2-40B4-BE49-F238E27FC236}">
                  <a16:creationId xmlns:a16="http://schemas.microsoft.com/office/drawing/2014/main" id="{B65B3EB8-A024-1144-AF0F-481E2FCC19F6}"/>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26" name="Line 25">
              <a:extLst>
                <a:ext uri="{FF2B5EF4-FFF2-40B4-BE49-F238E27FC236}">
                  <a16:creationId xmlns:a16="http://schemas.microsoft.com/office/drawing/2014/main" id="{88693EBB-20F1-0D46-9D98-461805BDA0EC}"/>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27" name="Rectangle 4">
              <a:extLst>
                <a:ext uri="{FF2B5EF4-FFF2-40B4-BE49-F238E27FC236}">
                  <a16:creationId xmlns:a16="http://schemas.microsoft.com/office/drawing/2014/main" id="{17F772B4-3226-E342-856F-4CAC879AE322}"/>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30" name="Line 7">
              <a:extLst>
                <a:ext uri="{FF2B5EF4-FFF2-40B4-BE49-F238E27FC236}">
                  <a16:creationId xmlns:a16="http://schemas.microsoft.com/office/drawing/2014/main" id="{E6C0839D-8312-7B41-AAB5-886FDACAE5F7}"/>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32" name="Freeform 36">
              <a:extLst>
                <a:ext uri="{FF2B5EF4-FFF2-40B4-BE49-F238E27FC236}">
                  <a16:creationId xmlns:a16="http://schemas.microsoft.com/office/drawing/2014/main" id="{8E7577DA-841A-0D40-A3DF-D52086DDB24B}"/>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33" name="Line 37">
              <a:extLst>
                <a:ext uri="{FF2B5EF4-FFF2-40B4-BE49-F238E27FC236}">
                  <a16:creationId xmlns:a16="http://schemas.microsoft.com/office/drawing/2014/main" id="{28319BA4-F1AA-1C41-8936-6F3B40713E81}"/>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5905" name="Group 3">
            <a:extLst>
              <a:ext uri="{FF2B5EF4-FFF2-40B4-BE49-F238E27FC236}">
                <a16:creationId xmlns:a16="http://schemas.microsoft.com/office/drawing/2014/main" id="{B917ED74-ED40-2E48-A7BE-44A1AFE2F7B5}"/>
              </a:ext>
            </a:extLst>
          </p:cNvPr>
          <p:cNvGrpSpPr>
            <a:grpSpLocks/>
          </p:cNvGrpSpPr>
          <p:nvPr/>
        </p:nvGrpSpPr>
        <p:grpSpPr bwMode="auto">
          <a:xfrm>
            <a:off x="6740526" y="3730625"/>
            <a:ext cx="925513" cy="801688"/>
            <a:chOff x="5826819" y="3730423"/>
            <a:chExt cx="924518" cy="801207"/>
          </a:xfrm>
        </p:grpSpPr>
        <p:sp>
          <p:nvSpPr>
            <p:cNvPr id="165916" name="Line 25">
              <a:extLst>
                <a:ext uri="{FF2B5EF4-FFF2-40B4-BE49-F238E27FC236}">
                  <a16:creationId xmlns:a16="http://schemas.microsoft.com/office/drawing/2014/main" id="{7D3EAC18-9994-DD49-ACE9-576405A86347}"/>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7" name="Line 25">
              <a:extLst>
                <a:ext uri="{FF2B5EF4-FFF2-40B4-BE49-F238E27FC236}">
                  <a16:creationId xmlns:a16="http://schemas.microsoft.com/office/drawing/2014/main" id="{A640727B-29E1-A445-9688-FE17C4DB8C3B}"/>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8" name="Rectangle 4">
              <a:extLst>
                <a:ext uri="{FF2B5EF4-FFF2-40B4-BE49-F238E27FC236}">
                  <a16:creationId xmlns:a16="http://schemas.microsoft.com/office/drawing/2014/main" id="{B6868CD1-3D5E-584C-834B-3AF9E2514AEF}"/>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21" name="Line 7">
              <a:extLst>
                <a:ext uri="{FF2B5EF4-FFF2-40B4-BE49-F238E27FC236}">
                  <a16:creationId xmlns:a16="http://schemas.microsoft.com/office/drawing/2014/main" id="{A82C835A-C00B-6442-B9AC-09930D86A111}"/>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23" name="Freeform 36">
              <a:extLst>
                <a:ext uri="{FF2B5EF4-FFF2-40B4-BE49-F238E27FC236}">
                  <a16:creationId xmlns:a16="http://schemas.microsoft.com/office/drawing/2014/main" id="{E4E8B0A1-91BA-8A4E-91F2-01D72F483C47}"/>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24" name="Line 37">
              <a:extLst>
                <a:ext uri="{FF2B5EF4-FFF2-40B4-BE49-F238E27FC236}">
                  <a16:creationId xmlns:a16="http://schemas.microsoft.com/office/drawing/2014/main" id="{5E59ADCD-C322-694A-81B0-407E08C83EF1}"/>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5906" name="Group 4">
            <a:extLst>
              <a:ext uri="{FF2B5EF4-FFF2-40B4-BE49-F238E27FC236}">
                <a16:creationId xmlns:a16="http://schemas.microsoft.com/office/drawing/2014/main" id="{B93C9EE8-4E4B-B14E-A2F7-D10541B078BC}"/>
              </a:ext>
            </a:extLst>
          </p:cNvPr>
          <p:cNvGrpSpPr>
            <a:grpSpLocks/>
          </p:cNvGrpSpPr>
          <p:nvPr/>
        </p:nvGrpSpPr>
        <p:grpSpPr bwMode="auto">
          <a:xfrm>
            <a:off x="8596314" y="3727450"/>
            <a:ext cx="923925" cy="801688"/>
            <a:chOff x="7681824" y="3728222"/>
            <a:chExt cx="924518" cy="801207"/>
          </a:xfrm>
        </p:grpSpPr>
        <p:sp>
          <p:nvSpPr>
            <p:cNvPr id="165907" name="Line 25">
              <a:extLst>
                <a:ext uri="{FF2B5EF4-FFF2-40B4-BE49-F238E27FC236}">
                  <a16:creationId xmlns:a16="http://schemas.microsoft.com/office/drawing/2014/main" id="{B6C167C9-F201-D441-AF62-9567FBC71DBA}"/>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8" name="Line 25">
              <a:extLst>
                <a:ext uri="{FF2B5EF4-FFF2-40B4-BE49-F238E27FC236}">
                  <a16:creationId xmlns:a16="http://schemas.microsoft.com/office/drawing/2014/main" id="{3CA794B0-FB3D-DE4E-8DC9-F2F954A98059}"/>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9" name="Rectangle 4">
              <a:extLst>
                <a:ext uri="{FF2B5EF4-FFF2-40B4-BE49-F238E27FC236}">
                  <a16:creationId xmlns:a16="http://schemas.microsoft.com/office/drawing/2014/main" id="{DA5D9EED-C928-A241-B3D4-F5A9FA426649}"/>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12" name="Line 7">
              <a:extLst>
                <a:ext uri="{FF2B5EF4-FFF2-40B4-BE49-F238E27FC236}">
                  <a16:creationId xmlns:a16="http://schemas.microsoft.com/office/drawing/2014/main" id="{606450A8-BE16-2647-8CBC-F2C41EA581A7}"/>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5914" name="Freeform 36">
              <a:extLst>
                <a:ext uri="{FF2B5EF4-FFF2-40B4-BE49-F238E27FC236}">
                  <a16:creationId xmlns:a16="http://schemas.microsoft.com/office/drawing/2014/main" id="{39A7D0C4-10A9-1249-9B06-2DF367CA71E8}"/>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15" name="Line 37">
              <a:extLst>
                <a:ext uri="{FF2B5EF4-FFF2-40B4-BE49-F238E27FC236}">
                  <a16:creationId xmlns:a16="http://schemas.microsoft.com/office/drawing/2014/main" id="{5B866B06-D065-AD41-A736-84E6FA554F9C}"/>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Title 1">
            <a:extLst>
              <a:ext uri="{FF2B5EF4-FFF2-40B4-BE49-F238E27FC236}">
                <a16:creationId xmlns:a16="http://schemas.microsoft.com/office/drawing/2014/main" id="{7969E097-D89A-644F-8B3B-3D0C49D40E5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6914" name="Rectangle 11">
            <a:extLst>
              <a:ext uri="{FF2B5EF4-FFF2-40B4-BE49-F238E27FC236}">
                <a16:creationId xmlns:a16="http://schemas.microsoft.com/office/drawing/2014/main" id="{7BC81F22-FBFC-D34A-B293-AD2B63479B69}"/>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6915" name="Line 290">
            <a:extLst>
              <a:ext uri="{FF2B5EF4-FFF2-40B4-BE49-F238E27FC236}">
                <a16:creationId xmlns:a16="http://schemas.microsoft.com/office/drawing/2014/main" id="{0DD32EBB-B0EB-374B-A614-6A8CB8705DDA}"/>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16" name="Line 294">
            <a:extLst>
              <a:ext uri="{FF2B5EF4-FFF2-40B4-BE49-F238E27FC236}">
                <a16:creationId xmlns:a16="http://schemas.microsoft.com/office/drawing/2014/main" id="{7F083E00-FE95-4945-8399-44AE140D4C11}"/>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17" name="Freeform 68">
            <a:extLst>
              <a:ext uri="{FF2B5EF4-FFF2-40B4-BE49-F238E27FC236}">
                <a16:creationId xmlns:a16="http://schemas.microsoft.com/office/drawing/2014/main" id="{AE114632-9F51-6B43-95D0-9E38A43E5077}"/>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6918" name="Line 294">
            <a:extLst>
              <a:ext uri="{FF2B5EF4-FFF2-40B4-BE49-F238E27FC236}">
                <a16:creationId xmlns:a16="http://schemas.microsoft.com/office/drawing/2014/main" id="{C6184FED-90B0-6748-85BE-58DAF0540B9B}"/>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19" name="Freeform 68">
            <a:extLst>
              <a:ext uri="{FF2B5EF4-FFF2-40B4-BE49-F238E27FC236}">
                <a16:creationId xmlns:a16="http://schemas.microsoft.com/office/drawing/2014/main" id="{5E6394C3-0C70-C24E-A497-73EEB0B6EAA5}"/>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6920" name="Line 294">
            <a:extLst>
              <a:ext uri="{FF2B5EF4-FFF2-40B4-BE49-F238E27FC236}">
                <a16:creationId xmlns:a16="http://schemas.microsoft.com/office/drawing/2014/main" id="{DA7A2B7A-448B-354D-8868-0BB2C66E7DBB}"/>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1" name="Freeform 68">
            <a:extLst>
              <a:ext uri="{FF2B5EF4-FFF2-40B4-BE49-F238E27FC236}">
                <a16:creationId xmlns:a16="http://schemas.microsoft.com/office/drawing/2014/main" id="{73792BE0-5C2C-2B4E-933D-D5A74C807843}"/>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6922" name="Line 294">
            <a:extLst>
              <a:ext uri="{FF2B5EF4-FFF2-40B4-BE49-F238E27FC236}">
                <a16:creationId xmlns:a16="http://schemas.microsoft.com/office/drawing/2014/main" id="{B8B57AF8-6749-D848-B843-B268D2A36C3D}"/>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6923" name="Group 146">
            <a:extLst>
              <a:ext uri="{FF2B5EF4-FFF2-40B4-BE49-F238E27FC236}">
                <a16:creationId xmlns:a16="http://schemas.microsoft.com/office/drawing/2014/main" id="{C6180E50-25D9-5F42-8AA6-6C3857BBB89B}"/>
              </a:ext>
            </a:extLst>
          </p:cNvPr>
          <p:cNvGrpSpPr>
            <a:grpSpLocks/>
          </p:cNvGrpSpPr>
          <p:nvPr/>
        </p:nvGrpSpPr>
        <p:grpSpPr bwMode="auto">
          <a:xfrm>
            <a:off x="4344989" y="3146425"/>
            <a:ext cx="733425" cy="1250950"/>
            <a:chOff x="5426706" y="4609668"/>
            <a:chExt cx="976298" cy="1667308"/>
          </a:xfrm>
        </p:grpSpPr>
        <p:sp>
          <p:nvSpPr>
            <p:cNvPr id="167019" name="Line 4">
              <a:extLst>
                <a:ext uri="{FF2B5EF4-FFF2-40B4-BE49-F238E27FC236}">
                  <a16:creationId xmlns:a16="http://schemas.microsoft.com/office/drawing/2014/main" id="{A0B2047B-1966-8F4B-AE4D-C18D526561E5}"/>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20" name="Line 5">
              <a:extLst>
                <a:ext uri="{FF2B5EF4-FFF2-40B4-BE49-F238E27FC236}">
                  <a16:creationId xmlns:a16="http://schemas.microsoft.com/office/drawing/2014/main" id="{706B56A1-FFDC-1949-89DC-50A825874C7D}"/>
                </a:ext>
              </a:extLst>
            </p:cNvPr>
            <p:cNvSpPr>
              <a:spLocks noChangeAspect="1" noChangeShapeType="1"/>
            </p:cNvSpPr>
            <p:nvPr/>
          </p:nvSpPr>
          <p:spPr bwMode="auto">
            <a:xfrm>
              <a:off x="5426706" y="5546862"/>
              <a:ext cx="26790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21" name="Line 6">
              <a:extLst>
                <a:ext uri="{FF2B5EF4-FFF2-40B4-BE49-F238E27FC236}">
                  <a16:creationId xmlns:a16="http://schemas.microsoft.com/office/drawing/2014/main" id="{AADF30B7-6177-294E-B20A-06B310DB59BB}"/>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22" name="Freeform 7">
              <a:extLst>
                <a:ext uri="{FF2B5EF4-FFF2-40B4-BE49-F238E27FC236}">
                  <a16:creationId xmlns:a16="http://schemas.microsoft.com/office/drawing/2014/main" id="{9CC0A66C-7F6D-824E-86AD-46DB1B52437F}"/>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23" name="Line 20">
              <a:extLst>
                <a:ext uri="{FF2B5EF4-FFF2-40B4-BE49-F238E27FC236}">
                  <a16:creationId xmlns:a16="http://schemas.microsoft.com/office/drawing/2014/main" id="{28638860-A827-2E41-97F7-9D5B270B85D6}"/>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24" name="Line 21">
              <a:extLst>
                <a:ext uri="{FF2B5EF4-FFF2-40B4-BE49-F238E27FC236}">
                  <a16:creationId xmlns:a16="http://schemas.microsoft.com/office/drawing/2014/main" id="{E4E9D9CD-622C-584C-A090-F5BFBEC96B40}"/>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572" y="5180954"/>
              <a:ext cx="223999"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7026" name="Line 101">
              <a:extLst>
                <a:ext uri="{FF2B5EF4-FFF2-40B4-BE49-F238E27FC236}">
                  <a16:creationId xmlns:a16="http://schemas.microsoft.com/office/drawing/2014/main" id="{E86CBF53-0064-0C47-8DF2-39AE8F521A7A}"/>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27" name="Line 101">
              <a:extLst>
                <a:ext uri="{FF2B5EF4-FFF2-40B4-BE49-F238E27FC236}">
                  <a16:creationId xmlns:a16="http://schemas.microsoft.com/office/drawing/2014/main" id="{ED07D923-E948-9C4B-9090-0C96F0C6923B}"/>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6924" name="Group 174">
            <a:extLst>
              <a:ext uri="{FF2B5EF4-FFF2-40B4-BE49-F238E27FC236}">
                <a16:creationId xmlns:a16="http://schemas.microsoft.com/office/drawing/2014/main" id="{FB21A4C6-DD42-2247-B60A-1F4B2031EF4D}"/>
              </a:ext>
            </a:extLst>
          </p:cNvPr>
          <p:cNvGrpSpPr>
            <a:grpSpLocks/>
          </p:cNvGrpSpPr>
          <p:nvPr/>
        </p:nvGrpSpPr>
        <p:grpSpPr bwMode="auto">
          <a:xfrm>
            <a:off x="6216651" y="3146425"/>
            <a:ext cx="728663" cy="1250950"/>
            <a:chOff x="5430481" y="4609668"/>
            <a:chExt cx="972523" cy="1667308"/>
          </a:xfrm>
        </p:grpSpPr>
        <p:sp>
          <p:nvSpPr>
            <p:cNvPr id="167010" name="Line 4">
              <a:extLst>
                <a:ext uri="{FF2B5EF4-FFF2-40B4-BE49-F238E27FC236}">
                  <a16:creationId xmlns:a16="http://schemas.microsoft.com/office/drawing/2014/main" id="{A31AE13D-86A4-5947-99E4-DE87A08D1CA7}"/>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1" name="Line 5">
              <a:extLst>
                <a:ext uri="{FF2B5EF4-FFF2-40B4-BE49-F238E27FC236}">
                  <a16:creationId xmlns:a16="http://schemas.microsoft.com/office/drawing/2014/main" id="{3390B309-8FAE-2C49-8D2C-7B8A1FC4615B}"/>
                </a:ext>
              </a:extLst>
            </p:cNvPr>
            <p:cNvSpPr>
              <a:spLocks noChangeAspect="1" noChangeShapeType="1"/>
            </p:cNvSpPr>
            <p:nvPr/>
          </p:nvSpPr>
          <p:spPr bwMode="auto">
            <a:xfrm>
              <a:off x="5430481" y="5546862"/>
              <a:ext cx="26412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2" name="Line 6">
              <a:extLst>
                <a:ext uri="{FF2B5EF4-FFF2-40B4-BE49-F238E27FC236}">
                  <a16:creationId xmlns:a16="http://schemas.microsoft.com/office/drawing/2014/main" id="{F90D0553-1159-3245-851A-E27A064CA7FF}"/>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3" name="Freeform 7">
              <a:extLst>
                <a:ext uri="{FF2B5EF4-FFF2-40B4-BE49-F238E27FC236}">
                  <a16:creationId xmlns:a16="http://schemas.microsoft.com/office/drawing/2014/main" id="{30F95795-3A08-F540-88ED-215F3E26B0FF}"/>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14" name="Line 20">
              <a:extLst>
                <a:ext uri="{FF2B5EF4-FFF2-40B4-BE49-F238E27FC236}">
                  <a16:creationId xmlns:a16="http://schemas.microsoft.com/office/drawing/2014/main" id="{E4C0CE4C-9557-024A-B895-4024B118E584}"/>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5" name="Line 21">
              <a:extLst>
                <a:ext uri="{FF2B5EF4-FFF2-40B4-BE49-F238E27FC236}">
                  <a16:creationId xmlns:a16="http://schemas.microsoft.com/office/drawing/2014/main" id="{1E7E7693-C7CE-8840-9C89-8AA4DC922229}"/>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1943" y="5180954"/>
              <a:ext cx="224591"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7017" name="Line 101">
              <a:extLst>
                <a:ext uri="{FF2B5EF4-FFF2-40B4-BE49-F238E27FC236}">
                  <a16:creationId xmlns:a16="http://schemas.microsoft.com/office/drawing/2014/main" id="{D47B7DEA-8954-1646-B86C-EEDBCAF413A2}"/>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18" name="Line 101">
              <a:extLst>
                <a:ext uri="{FF2B5EF4-FFF2-40B4-BE49-F238E27FC236}">
                  <a16:creationId xmlns:a16="http://schemas.microsoft.com/office/drawing/2014/main" id="{B57967BB-BD25-534F-96EB-324523B7B8D9}"/>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6925" name="Group 202">
            <a:extLst>
              <a:ext uri="{FF2B5EF4-FFF2-40B4-BE49-F238E27FC236}">
                <a16:creationId xmlns:a16="http://schemas.microsoft.com/office/drawing/2014/main" id="{4B253D26-2845-A04C-90C6-F60D436CD5C8}"/>
              </a:ext>
            </a:extLst>
          </p:cNvPr>
          <p:cNvGrpSpPr>
            <a:grpSpLocks/>
          </p:cNvGrpSpPr>
          <p:nvPr/>
        </p:nvGrpSpPr>
        <p:grpSpPr bwMode="auto">
          <a:xfrm>
            <a:off x="8078788" y="3144838"/>
            <a:ext cx="722312" cy="1249362"/>
            <a:chOff x="5440696" y="4609668"/>
            <a:chExt cx="962308" cy="1667308"/>
          </a:xfrm>
        </p:grpSpPr>
        <p:sp>
          <p:nvSpPr>
            <p:cNvPr id="167001" name="Line 4">
              <a:extLst>
                <a:ext uri="{FF2B5EF4-FFF2-40B4-BE49-F238E27FC236}">
                  <a16:creationId xmlns:a16="http://schemas.microsoft.com/office/drawing/2014/main" id="{1EF75679-BF64-234F-9E6B-30799D90FE3E}"/>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2" name="Line 5">
              <a:extLst>
                <a:ext uri="{FF2B5EF4-FFF2-40B4-BE49-F238E27FC236}">
                  <a16:creationId xmlns:a16="http://schemas.microsoft.com/office/drawing/2014/main" id="{5D0FC029-3FAC-3342-BED6-0AB21C7718D6}"/>
                </a:ext>
              </a:extLst>
            </p:cNvPr>
            <p:cNvSpPr>
              <a:spLocks noChangeAspect="1" noChangeShapeType="1"/>
            </p:cNvSpPr>
            <p:nvPr/>
          </p:nvSpPr>
          <p:spPr bwMode="auto">
            <a:xfrm>
              <a:off x="5446612" y="5545116"/>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3" name="Line 6">
              <a:extLst>
                <a:ext uri="{FF2B5EF4-FFF2-40B4-BE49-F238E27FC236}">
                  <a16:creationId xmlns:a16="http://schemas.microsoft.com/office/drawing/2014/main" id="{376D3813-7CD2-7C49-B543-A4BC7AD56793}"/>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4" name="Freeform 7">
              <a:extLst>
                <a:ext uri="{FF2B5EF4-FFF2-40B4-BE49-F238E27FC236}">
                  <a16:creationId xmlns:a16="http://schemas.microsoft.com/office/drawing/2014/main" id="{A8E9B74C-31D4-3C4A-9EBA-5DC5A1E53C53}"/>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05" name="Line 20">
              <a:extLst>
                <a:ext uri="{FF2B5EF4-FFF2-40B4-BE49-F238E27FC236}">
                  <a16:creationId xmlns:a16="http://schemas.microsoft.com/office/drawing/2014/main" id="{5748A4F3-16C8-8142-8F8E-C862D8233732}"/>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6" name="Line 21">
              <a:extLst>
                <a:ext uri="{FF2B5EF4-FFF2-40B4-BE49-F238E27FC236}">
                  <a16:creationId xmlns:a16="http://schemas.microsoft.com/office/drawing/2014/main" id="{27980705-CB2A-0342-973D-3DD65D5224EB}"/>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021" y="5179561"/>
              <a:ext cx="22418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7008" name="Line 101">
              <a:extLst>
                <a:ext uri="{FF2B5EF4-FFF2-40B4-BE49-F238E27FC236}">
                  <a16:creationId xmlns:a16="http://schemas.microsoft.com/office/drawing/2014/main" id="{3B7540EF-0930-6A48-A2E9-6615ECED6DB8}"/>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09" name="Line 101">
              <a:extLst>
                <a:ext uri="{FF2B5EF4-FFF2-40B4-BE49-F238E27FC236}">
                  <a16:creationId xmlns:a16="http://schemas.microsoft.com/office/drawing/2014/main" id="{99FFF2C6-B80E-2541-8C30-664A9A71E924}"/>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6926" name="Group 5">
            <a:extLst>
              <a:ext uri="{FF2B5EF4-FFF2-40B4-BE49-F238E27FC236}">
                <a16:creationId xmlns:a16="http://schemas.microsoft.com/office/drawing/2014/main" id="{BF1C99D7-37E8-A74F-A137-EC52A2F6F2B9}"/>
              </a:ext>
            </a:extLst>
          </p:cNvPr>
          <p:cNvGrpSpPr>
            <a:grpSpLocks/>
          </p:cNvGrpSpPr>
          <p:nvPr/>
        </p:nvGrpSpPr>
        <p:grpSpPr bwMode="auto">
          <a:xfrm>
            <a:off x="2484439" y="3146425"/>
            <a:ext cx="731837" cy="1250950"/>
            <a:chOff x="1570182" y="3146351"/>
            <a:chExt cx="732269" cy="1250498"/>
          </a:xfrm>
        </p:grpSpPr>
        <p:sp>
          <p:nvSpPr>
            <p:cNvPr id="166992" name="Line 6">
              <a:extLst>
                <a:ext uri="{FF2B5EF4-FFF2-40B4-BE49-F238E27FC236}">
                  <a16:creationId xmlns:a16="http://schemas.microsoft.com/office/drawing/2014/main" id="{EC608B87-53A3-CA4D-BA31-EBF3261E19EB}"/>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3" name="Freeform 7">
              <a:extLst>
                <a:ext uri="{FF2B5EF4-FFF2-40B4-BE49-F238E27FC236}">
                  <a16:creationId xmlns:a16="http://schemas.microsoft.com/office/drawing/2014/main" id="{33217555-DB66-4B41-B917-8CFA472AC07B}"/>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4" name="Line 20">
              <a:extLst>
                <a:ext uri="{FF2B5EF4-FFF2-40B4-BE49-F238E27FC236}">
                  <a16:creationId xmlns:a16="http://schemas.microsoft.com/office/drawing/2014/main" id="{3EE0B0C6-BD37-8840-BE48-C58686F5D7DC}"/>
                </a:ext>
              </a:extLst>
            </p:cNvPr>
            <p:cNvSpPr>
              <a:spLocks noChangeAspect="1" noChangeShapeType="1"/>
            </p:cNvSpPr>
            <p:nvPr/>
          </p:nvSpPr>
          <p:spPr bwMode="auto">
            <a:xfrm>
              <a:off x="1580716" y="4045022"/>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5" name="Line 21">
              <a:extLst>
                <a:ext uri="{FF2B5EF4-FFF2-40B4-BE49-F238E27FC236}">
                  <a16:creationId xmlns:a16="http://schemas.microsoft.com/office/drawing/2014/main" id="{0B97E525-3AA5-CD46-B7F4-C3352FFD8B82}"/>
                </a:ext>
              </a:extLst>
            </p:cNvPr>
            <p:cNvSpPr>
              <a:spLocks noChangeAspect="1" noChangeShapeType="1"/>
            </p:cNvSpPr>
            <p:nvPr/>
          </p:nvSpPr>
          <p:spPr bwMode="auto">
            <a:xfrm>
              <a:off x="1585153" y="4254561"/>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6859" y="3574821"/>
              <a:ext cx="168374"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6997" name="Line 101">
              <a:extLst>
                <a:ext uri="{FF2B5EF4-FFF2-40B4-BE49-F238E27FC236}">
                  <a16:creationId xmlns:a16="http://schemas.microsoft.com/office/drawing/2014/main" id="{61446FFC-14B8-5540-8A69-D7B9BA184C11}"/>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6998" name="Line 101">
              <a:extLst>
                <a:ext uri="{FF2B5EF4-FFF2-40B4-BE49-F238E27FC236}">
                  <a16:creationId xmlns:a16="http://schemas.microsoft.com/office/drawing/2014/main" id="{19E1A021-FF2D-B849-B64E-75B58EB19AB9}"/>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6999" name="Line 4">
              <a:extLst>
                <a:ext uri="{FF2B5EF4-FFF2-40B4-BE49-F238E27FC236}">
                  <a16:creationId xmlns:a16="http://schemas.microsoft.com/office/drawing/2014/main" id="{FD661C39-0E5E-0348-9764-70D38DD3E2CF}"/>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0" name="Line 5">
              <a:extLst>
                <a:ext uri="{FF2B5EF4-FFF2-40B4-BE49-F238E27FC236}">
                  <a16:creationId xmlns:a16="http://schemas.microsoft.com/office/drawing/2014/main" id="{367F654C-7523-C64A-86B5-AB139B40C384}"/>
                </a:ext>
              </a:extLst>
            </p:cNvPr>
            <p:cNvSpPr>
              <a:spLocks noChangeAspect="1" noChangeShapeType="1"/>
            </p:cNvSpPr>
            <p:nvPr/>
          </p:nvSpPr>
          <p:spPr bwMode="auto">
            <a:xfrm>
              <a:off x="1570182" y="3849256"/>
              <a:ext cx="20096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27" name="Group 2">
            <a:extLst>
              <a:ext uri="{FF2B5EF4-FFF2-40B4-BE49-F238E27FC236}">
                <a16:creationId xmlns:a16="http://schemas.microsoft.com/office/drawing/2014/main" id="{037F0ED4-0545-3B43-AD52-7CF761D76B25}"/>
              </a:ext>
            </a:extLst>
          </p:cNvPr>
          <p:cNvGrpSpPr>
            <a:grpSpLocks/>
          </p:cNvGrpSpPr>
          <p:nvPr/>
        </p:nvGrpSpPr>
        <p:grpSpPr bwMode="auto">
          <a:xfrm>
            <a:off x="4873626" y="3730625"/>
            <a:ext cx="923925" cy="801688"/>
            <a:chOff x="3959287" y="3730423"/>
            <a:chExt cx="924518" cy="801207"/>
          </a:xfrm>
        </p:grpSpPr>
        <p:sp>
          <p:nvSpPr>
            <p:cNvPr id="166983" name="Line 25">
              <a:extLst>
                <a:ext uri="{FF2B5EF4-FFF2-40B4-BE49-F238E27FC236}">
                  <a16:creationId xmlns:a16="http://schemas.microsoft.com/office/drawing/2014/main" id="{19CCE9D7-B816-464C-B0F2-BBF7BA71FEA5}"/>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4" name="Line 25">
              <a:extLst>
                <a:ext uri="{FF2B5EF4-FFF2-40B4-BE49-F238E27FC236}">
                  <a16:creationId xmlns:a16="http://schemas.microsoft.com/office/drawing/2014/main" id="{321040F3-BB66-F944-8A05-54C6F8028DFC}"/>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5" name="Rectangle 4">
              <a:extLst>
                <a:ext uri="{FF2B5EF4-FFF2-40B4-BE49-F238E27FC236}">
                  <a16:creationId xmlns:a16="http://schemas.microsoft.com/office/drawing/2014/main" id="{60693B3E-99DD-8A44-8DC1-0F159225B10F}"/>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88" name="Line 7">
              <a:extLst>
                <a:ext uri="{FF2B5EF4-FFF2-40B4-BE49-F238E27FC236}">
                  <a16:creationId xmlns:a16="http://schemas.microsoft.com/office/drawing/2014/main" id="{D16BDA00-8F06-4A41-B5E4-090D33CC38EB}"/>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90" name="Freeform 36">
              <a:extLst>
                <a:ext uri="{FF2B5EF4-FFF2-40B4-BE49-F238E27FC236}">
                  <a16:creationId xmlns:a16="http://schemas.microsoft.com/office/drawing/2014/main" id="{7DF443DC-0829-F94F-A9E6-7D77A6F1D3E0}"/>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1" name="Line 37">
              <a:extLst>
                <a:ext uri="{FF2B5EF4-FFF2-40B4-BE49-F238E27FC236}">
                  <a16:creationId xmlns:a16="http://schemas.microsoft.com/office/drawing/2014/main" id="{23AD8B05-4843-284B-85E8-75A59B193735}"/>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28" name="Group 1">
            <a:extLst>
              <a:ext uri="{FF2B5EF4-FFF2-40B4-BE49-F238E27FC236}">
                <a16:creationId xmlns:a16="http://schemas.microsoft.com/office/drawing/2014/main" id="{2211D75C-3A46-8145-991D-5FE5FF4619E2}"/>
              </a:ext>
            </a:extLst>
          </p:cNvPr>
          <p:cNvGrpSpPr>
            <a:grpSpLocks/>
          </p:cNvGrpSpPr>
          <p:nvPr/>
        </p:nvGrpSpPr>
        <p:grpSpPr bwMode="auto">
          <a:xfrm>
            <a:off x="3013076" y="3730625"/>
            <a:ext cx="923925" cy="801688"/>
            <a:chOff x="2098202" y="3730423"/>
            <a:chExt cx="924518" cy="801207"/>
          </a:xfrm>
        </p:grpSpPr>
        <p:sp>
          <p:nvSpPr>
            <p:cNvPr id="166974" name="Line 25">
              <a:extLst>
                <a:ext uri="{FF2B5EF4-FFF2-40B4-BE49-F238E27FC236}">
                  <a16:creationId xmlns:a16="http://schemas.microsoft.com/office/drawing/2014/main" id="{7A583AB1-8F67-9B45-92C4-82EAB9CEDAEE}"/>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75" name="Line 25">
              <a:extLst>
                <a:ext uri="{FF2B5EF4-FFF2-40B4-BE49-F238E27FC236}">
                  <a16:creationId xmlns:a16="http://schemas.microsoft.com/office/drawing/2014/main" id="{A385E64E-4D57-D24C-8D8C-334A7F9C8B2D}"/>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76" name="Rectangle 4">
              <a:extLst>
                <a:ext uri="{FF2B5EF4-FFF2-40B4-BE49-F238E27FC236}">
                  <a16:creationId xmlns:a16="http://schemas.microsoft.com/office/drawing/2014/main" id="{D6F49ACB-6193-DB46-90BB-8F50FECA7643}"/>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79" name="Line 7">
              <a:extLst>
                <a:ext uri="{FF2B5EF4-FFF2-40B4-BE49-F238E27FC236}">
                  <a16:creationId xmlns:a16="http://schemas.microsoft.com/office/drawing/2014/main" id="{E28EF657-8EF1-474B-B24C-E0AB9DAEE603}"/>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81" name="Freeform 36">
              <a:extLst>
                <a:ext uri="{FF2B5EF4-FFF2-40B4-BE49-F238E27FC236}">
                  <a16:creationId xmlns:a16="http://schemas.microsoft.com/office/drawing/2014/main" id="{32DC5462-3169-B246-8EAF-DBBAD47C1428}"/>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82" name="Line 37">
              <a:extLst>
                <a:ext uri="{FF2B5EF4-FFF2-40B4-BE49-F238E27FC236}">
                  <a16:creationId xmlns:a16="http://schemas.microsoft.com/office/drawing/2014/main" id="{85FD3841-925F-FF4B-99FE-0E8CEBB9C9D2}"/>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29" name="Group 3">
            <a:extLst>
              <a:ext uri="{FF2B5EF4-FFF2-40B4-BE49-F238E27FC236}">
                <a16:creationId xmlns:a16="http://schemas.microsoft.com/office/drawing/2014/main" id="{09FEEF37-3438-D04D-A7EA-2F2DFB400FBA}"/>
              </a:ext>
            </a:extLst>
          </p:cNvPr>
          <p:cNvGrpSpPr>
            <a:grpSpLocks/>
          </p:cNvGrpSpPr>
          <p:nvPr/>
        </p:nvGrpSpPr>
        <p:grpSpPr bwMode="auto">
          <a:xfrm>
            <a:off x="6740526" y="3730625"/>
            <a:ext cx="925513" cy="801688"/>
            <a:chOff x="5826819" y="3730423"/>
            <a:chExt cx="924518" cy="801207"/>
          </a:xfrm>
        </p:grpSpPr>
        <p:sp>
          <p:nvSpPr>
            <p:cNvPr id="166965" name="Line 25">
              <a:extLst>
                <a:ext uri="{FF2B5EF4-FFF2-40B4-BE49-F238E27FC236}">
                  <a16:creationId xmlns:a16="http://schemas.microsoft.com/office/drawing/2014/main" id="{5DBEDB85-B45D-AA49-ABDF-E67DA4EB3E49}"/>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6" name="Line 25">
              <a:extLst>
                <a:ext uri="{FF2B5EF4-FFF2-40B4-BE49-F238E27FC236}">
                  <a16:creationId xmlns:a16="http://schemas.microsoft.com/office/drawing/2014/main" id="{5A2DEBC1-F8B1-4840-ADB4-D45718B1032C}"/>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67" name="Rectangle 4">
              <a:extLst>
                <a:ext uri="{FF2B5EF4-FFF2-40B4-BE49-F238E27FC236}">
                  <a16:creationId xmlns:a16="http://schemas.microsoft.com/office/drawing/2014/main" id="{07A0B4FA-8C25-2A41-9C06-A659FECD01EC}"/>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70" name="Line 7">
              <a:extLst>
                <a:ext uri="{FF2B5EF4-FFF2-40B4-BE49-F238E27FC236}">
                  <a16:creationId xmlns:a16="http://schemas.microsoft.com/office/drawing/2014/main" id="{3E28BCF4-CBC2-CE4B-86C4-D57B792CC78B}"/>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72" name="Freeform 36">
              <a:extLst>
                <a:ext uri="{FF2B5EF4-FFF2-40B4-BE49-F238E27FC236}">
                  <a16:creationId xmlns:a16="http://schemas.microsoft.com/office/drawing/2014/main" id="{3A28FE94-73A6-044D-B2F9-33BCDEA26A59}"/>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73" name="Line 37">
              <a:extLst>
                <a:ext uri="{FF2B5EF4-FFF2-40B4-BE49-F238E27FC236}">
                  <a16:creationId xmlns:a16="http://schemas.microsoft.com/office/drawing/2014/main" id="{5E694FE9-3FEF-FF4E-B33A-99C76BCB8F94}"/>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30" name="Group 4">
            <a:extLst>
              <a:ext uri="{FF2B5EF4-FFF2-40B4-BE49-F238E27FC236}">
                <a16:creationId xmlns:a16="http://schemas.microsoft.com/office/drawing/2014/main" id="{2B0E7B2E-2F79-3045-94DF-718CA7B2A3BD}"/>
              </a:ext>
            </a:extLst>
          </p:cNvPr>
          <p:cNvGrpSpPr>
            <a:grpSpLocks/>
          </p:cNvGrpSpPr>
          <p:nvPr/>
        </p:nvGrpSpPr>
        <p:grpSpPr bwMode="auto">
          <a:xfrm>
            <a:off x="8596314" y="3727450"/>
            <a:ext cx="923925" cy="801688"/>
            <a:chOff x="7681824" y="3728222"/>
            <a:chExt cx="924518" cy="801207"/>
          </a:xfrm>
        </p:grpSpPr>
        <p:sp>
          <p:nvSpPr>
            <p:cNvPr id="166956" name="Line 25">
              <a:extLst>
                <a:ext uri="{FF2B5EF4-FFF2-40B4-BE49-F238E27FC236}">
                  <a16:creationId xmlns:a16="http://schemas.microsoft.com/office/drawing/2014/main" id="{2AE3D190-A490-504A-B72F-8DB7484E8BC1}"/>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7" name="Line 25">
              <a:extLst>
                <a:ext uri="{FF2B5EF4-FFF2-40B4-BE49-F238E27FC236}">
                  <a16:creationId xmlns:a16="http://schemas.microsoft.com/office/drawing/2014/main" id="{9A8638C9-446C-E641-974B-9ECCA85BE827}"/>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8" name="Rectangle 4">
              <a:extLst>
                <a:ext uri="{FF2B5EF4-FFF2-40B4-BE49-F238E27FC236}">
                  <a16:creationId xmlns:a16="http://schemas.microsoft.com/office/drawing/2014/main" id="{883B4D6E-55FF-BB46-9F2E-C8A9D2020458}"/>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61" name="Line 7">
              <a:extLst>
                <a:ext uri="{FF2B5EF4-FFF2-40B4-BE49-F238E27FC236}">
                  <a16:creationId xmlns:a16="http://schemas.microsoft.com/office/drawing/2014/main" id="{E0CFC900-B962-7842-B929-24D082D91321}"/>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6963" name="Freeform 36">
              <a:extLst>
                <a:ext uri="{FF2B5EF4-FFF2-40B4-BE49-F238E27FC236}">
                  <a16:creationId xmlns:a16="http://schemas.microsoft.com/office/drawing/2014/main" id="{0577F130-6ED1-E44D-9D56-1C3217EBC83B}"/>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64" name="Line 37">
              <a:extLst>
                <a:ext uri="{FF2B5EF4-FFF2-40B4-BE49-F238E27FC236}">
                  <a16:creationId xmlns:a16="http://schemas.microsoft.com/office/drawing/2014/main" id="{C7527C06-2443-FA4D-8C96-8F3AF2AE010D}"/>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6931" name="Line 294">
            <a:extLst>
              <a:ext uri="{FF2B5EF4-FFF2-40B4-BE49-F238E27FC236}">
                <a16:creationId xmlns:a16="http://schemas.microsoft.com/office/drawing/2014/main" id="{C56E79EF-BF9A-6E42-804A-4B6B619212DC}"/>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2" name="Line 290">
            <a:extLst>
              <a:ext uri="{FF2B5EF4-FFF2-40B4-BE49-F238E27FC236}">
                <a16:creationId xmlns:a16="http://schemas.microsoft.com/office/drawing/2014/main" id="{3F3169D9-67CD-5747-BC11-74C6FC59C3AC}"/>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3" name="Line 294">
            <a:extLst>
              <a:ext uri="{FF2B5EF4-FFF2-40B4-BE49-F238E27FC236}">
                <a16:creationId xmlns:a16="http://schemas.microsoft.com/office/drawing/2014/main" id="{0257C810-E2D1-C048-B282-C595D14D5BC2}"/>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4" name="Freeform 68">
            <a:extLst>
              <a:ext uri="{FF2B5EF4-FFF2-40B4-BE49-F238E27FC236}">
                <a16:creationId xmlns:a16="http://schemas.microsoft.com/office/drawing/2014/main" id="{9AFD1EBA-3D0C-7548-9B28-1064ADC62569}"/>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6935" name="Freeform 68">
            <a:extLst>
              <a:ext uri="{FF2B5EF4-FFF2-40B4-BE49-F238E27FC236}">
                <a16:creationId xmlns:a16="http://schemas.microsoft.com/office/drawing/2014/main" id="{C65A9CF0-47AD-F54F-A0DD-877A1453F671}"/>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6936" name="Line 294">
            <a:extLst>
              <a:ext uri="{FF2B5EF4-FFF2-40B4-BE49-F238E27FC236}">
                <a16:creationId xmlns:a16="http://schemas.microsoft.com/office/drawing/2014/main" id="{2322E374-065F-314A-81A3-45AA50ECA20E}"/>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7" name="Line 290">
            <a:extLst>
              <a:ext uri="{FF2B5EF4-FFF2-40B4-BE49-F238E27FC236}">
                <a16:creationId xmlns:a16="http://schemas.microsoft.com/office/drawing/2014/main" id="{65C06530-289D-C14F-BF05-44AADC28E6EA}"/>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8" name="Line 294">
            <a:extLst>
              <a:ext uri="{FF2B5EF4-FFF2-40B4-BE49-F238E27FC236}">
                <a16:creationId xmlns:a16="http://schemas.microsoft.com/office/drawing/2014/main" id="{15981BED-8F2D-DE49-9E73-3AE1A195159E}"/>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9" name="Freeform 68">
            <a:extLst>
              <a:ext uri="{FF2B5EF4-FFF2-40B4-BE49-F238E27FC236}">
                <a16:creationId xmlns:a16="http://schemas.microsoft.com/office/drawing/2014/main" id="{9FD2E7BC-56A7-E64E-A4BA-0CD411EEA1C8}"/>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6940" name="Freeform 68">
            <a:extLst>
              <a:ext uri="{FF2B5EF4-FFF2-40B4-BE49-F238E27FC236}">
                <a16:creationId xmlns:a16="http://schemas.microsoft.com/office/drawing/2014/main" id="{44F0DF54-B5FF-6C4A-9DF9-CCF703485E70}"/>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6941" name="Line 294">
            <a:extLst>
              <a:ext uri="{FF2B5EF4-FFF2-40B4-BE49-F238E27FC236}">
                <a16:creationId xmlns:a16="http://schemas.microsoft.com/office/drawing/2014/main" id="{3A4F092B-4C75-9A4A-809C-DB687CC56363}"/>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2" name="Line 290">
            <a:extLst>
              <a:ext uri="{FF2B5EF4-FFF2-40B4-BE49-F238E27FC236}">
                <a16:creationId xmlns:a16="http://schemas.microsoft.com/office/drawing/2014/main" id="{A50619A6-F67A-F349-AA86-2E54E9E388F5}"/>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3" name="Line 294">
            <a:extLst>
              <a:ext uri="{FF2B5EF4-FFF2-40B4-BE49-F238E27FC236}">
                <a16:creationId xmlns:a16="http://schemas.microsoft.com/office/drawing/2014/main" id="{1934D0E1-966B-A945-A2C8-C3EAC642F3D9}"/>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4" name="Freeform 68">
            <a:extLst>
              <a:ext uri="{FF2B5EF4-FFF2-40B4-BE49-F238E27FC236}">
                <a16:creationId xmlns:a16="http://schemas.microsoft.com/office/drawing/2014/main" id="{77446108-204B-D64D-8111-BE15C0407946}"/>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6945" name="Freeform 68">
            <a:extLst>
              <a:ext uri="{FF2B5EF4-FFF2-40B4-BE49-F238E27FC236}">
                <a16:creationId xmlns:a16="http://schemas.microsoft.com/office/drawing/2014/main" id="{298997DE-1C4F-4244-948A-5DD67EA45D6E}"/>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6946" name="Line 294">
            <a:extLst>
              <a:ext uri="{FF2B5EF4-FFF2-40B4-BE49-F238E27FC236}">
                <a16:creationId xmlns:a16="http://schemas.microsoft.com/office/drawing/2014/main" id="{6F43147D-313D-484B-885F-0372863E50E0}"/>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7" name="Line 290">
            <a:extLst>
              <a:ext uri="{FF2B5EF4-FFF2-40B4-BE49-F238E27FC236}">
                <a16:creationId xmlns:a16="http://schemas.microsoft.com/office/drawing/2014/main" id="{54884288-D3EB-B748-BE6D-9CF8B2E72B4E}"/>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8" name="Line 294">
            <a:extLst>
              <a:ext uri="{FF2B5EF4-FFF2-40B4-BE49-F238E27FC236}">
                <a16:creationId xmlns:a16="http://schemas.microsoft.com/office/drawing/2014/main" id="{0168C405-3712-5E4F-88C2-01EF9BDAC2AD}"/>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9" name="Freeform 68">
            <a:extLst>
              <a:ext uri="{FF2B5EF4-FFF2-40B4-BE49-F238E27FC236}">
                <a16:creationId xmlns:a16="http://schemas.microsoft.com/office/drawing/2014/main" id="{E1A7333C-9FD0-6642-9C15-4F1DB81A69EC}"/>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6950" name="Freeform 68">
            <a:extLst>
              <a:ext uri="{FF2B5EF4-FFF2-40B4-BE49-F238E27FC236}">
                <a16:creationId xmlns:a16="http://schemas.microsoft.com/office/drawing/2014/main" id="{58956796-C214-C141-B878-FEC772AC2061}"/>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66951" name="Group 114">
            <a:extLst>
              <a:ext uri="{FF2B5EF4-FFF2-40B4-BE49-F238E27FC236}">
                <a16:creationId xmlns:a16="http://schemas.microsoft.com/office/drawing/2014/main" id="{16C62172-F61F-4540-B4AC-42C9D5CA67B9}"/>
              </a:ext>
            </a:extLst>
          </p:cNvPr>
          <p:cNvGrpSpPr>
            <a:grpSpLocks/>
          </p:cNvGrpSpPr>
          <p:nvPr/>
        </p:nvGrpSpPr>
        <p:grpSpPr bwMode="auto">
          <a:xfrm>
            <a:off x="3578226" y="1693864"/>
            <a:ext cx="6099175" cy="250825"/>
            <a:chOff x="2663261" y="1693863"/>
            <a:chExt cx="6099739" cy="250166"/>
          </a:xfrm>
        </p:grpSpPr>
        <p:sp>
          <p:nvSpPr>
            <p:cNvPr id="166952" name="Rectangle 41">
              <a:extLst>
                <a:ext uri="{FF2B5EF4-FFF2-40B4-BE49-F238E27FC236}">
                  <a16:creationId xmlns:a16="http://schemas.microsoft.com/office/drawing/2014/main" id="{73D0C21B-5812-E744-A6F2-F0ABF394F7FC}"/>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66953" name="Rectangle 41">
              <a:extLst>
                <a:ext uri="{FF2B5EF4-FFF2-40B4-BE49-F238E27FC236}">
                  <a16:creationId xmlns:a16="http://schemas.microsoft.com/office/drawing/2014/main" id="{09D24205-F4CC-1540-88A5-0F3BE5671E72}"/>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66954" name="Rectangle 41">
              <a:extLst>
                <a:ext uri="{FF2B5EF4-FFF2-40B4-BE49-F238E27FC236}">
                  <a16:creationId xmlns:a16="http://schemas.microsoft.com/office/drawing/2014/main" id="{6F6289B5-B248-9B4E-A7E2-A9D9B828C78E}"/>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66955" name="Rectangle 41">
              <a:extLst>
                <a:ext uri="{FF2B5EF4-FFF2-40B4-BE49-F238E27FC236}">
                  <a16:creationId xmlns:a16="http://schemas.microsoft.com/office/drawing/2014/main" id="{1725B4AD-EFEF-9F42-8170-FD3D715E7133}"/>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Tree>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Title 1">
            <a:extLst>
              <a:ext uri="{FF2B5EF4-FFF2-40B4-BE49-F238E27FC236}">
                <a16:creationId xmlns:a16="http://schemas.microsoft.com/office/drawing/2014/main" id="{80C7392B-A7CE-FC47-AC1E-E09BE88783F8}"/>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7938" name="Rectangle 11">
            <a:extLst>
              <a:ext uri="{FF2B5EF4-FFF2-40B4-BE49-F238E27FC236}">
                <a16:creationId xmlns:a16="http://schemas.microsoft.com/office/drawing/2014/main" id="{040A98F2-C467-6641-9B08-50CA2E0B4B2F}"/>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7939" name="Line 290">
            <a:extLst>
              <a:ext uri="{FF2B5EF4-FFF2-40B4-BE49-F238E27FC236}">
                <a16:creationId xmlns:a16="http://schemas.microsoft.com/office/drawing/2014/main" id="{62898916-D00B-414A-8B37-6A33383C72BA}"/>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0" name="Line 294">
            <a:extLst>
              <a:ext uri="{FF2B5EF4-FFF2-40B4-BE49-F238E27FC236}">
                <a16:creationId xmlns:a16="http://schemas.microsoft.com/office/drawing/2014/main" id="{3A450E98-EBEE-B54C-8410-0B5983171EE3}"/>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1" name="Freeform 68">
            <a:extLst>
              <a:ext uri="{FF2B5EF4-FFF2-40B4-BE49-F238E27FC236}">
                <a16:creationId xmlns:a16="http://schemas.microsoft.com/office/drawing/2014/main" id="{8020C5C5-8743-E74C-98A8-4B2892EF5F21}"/>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7942" name="Line 294">
            <a:extLst>
              <a:ext uri="{FF2B5EF4-FFF2-40B4-BE49-F238E27FC236}">
                <a16:creationId xmlns:a16="http://schemas.microsoft.com/office/drawing/2014/main" id="{816E197F-E23A-6742-9729-7EFFAE564F48}"/>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3" name="Freeform 68">
            <a:extLst>
              <a:ext uri="{FF2B5EF4-FFF2-40B4-BE49-F238E27FC236}">
                <a16:creationId xmlns:a16="http://schemas.microsoft.com/office/drawing/2014/main" id="{8790D522-0443-6948-A71A-D13577D7516C}"/>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7944" name="Line 294">
            <a:extLst>
              <a:ext uri="{FF2B5EF4-FFF2-40B4-BE49-F238E27FC236}">
                <a16:creationId xmlns:a16="http://schemas.microsoft.com/office/drawing/2014/main" id="{60575AAE-5E1F-8B4D-9252-7735972B92F0}"/>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5" name="Freeform 68">
            <a:extLst>
              <a:ext uri="{FF2B5EF4-FFF2-40B4-BE49-F238E27FC236}">
                <a16:creationId xmlns:a16="http://schemas.microsoft.com/office/drawing/2014/main" id="{A1A5D132-89FE-E343-A20E-5DEA32C61BC4}"/>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7946" name="Line 294">
            <a:extLst>
              <a:ext uri="{FF2B5EF4-FFF2-40B4-BE49-F238E27FC236}">
                <a16:creationId xmlns:a16="http://schemas.microsoft.com/office/drawing/2014/main" id="{66BA995C-8F2D-6D47-8F14-AC601C756D67}"/>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7947" name="Group 146">
            <a:extLst>
              <a:ext uri="{FF2B5EF4-FFF2-40B4-BE49-F238E27FC236}">
                <a16:creationId xmlns:a16="http://schemas.microsoft.com/office/drawing/2014/main" id="{1FF9E8EF-98AF-F848-AF73-9855FB0D30EF}"/>
              </a:ext>
            </a:extLst>
          </p:cNvPr>
          <p:cNvGrpSpPr>
            <a:grpSpLocks/>
          </p:cNvGrpSpPr>
          <p:nvPr/>
        </p:nvGrpSpPr>
        <p:grpSpPr bwMode="auto">
          <a:xfrm>
            <a:off x="4202113" y="3146425"/>
            <a:ext cx="876300" cy="1250950"/>
            <a:chOff x="5235926" y="4609668"/>
            <a:chExt cx="1167078" cy="1667308"/>
          </a:xfrm>
        </p:grpSpPr>
        <p:sp>
          <p:nvSpPr>
            <p:cNvPr id="168054" name="Line 4">
              <a:extLst>
                <a:ext uri="{FF2B5EF4-FFF2-40B4-BE49-F238E27FC236}">
                  <a16:creationId xmlns:a16="http://schemas.microsoft.com/office/drawing/2014/main" id="{FE727B2B-10F2-2340-A69B-915BE70E3D67}"/>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5" name="Line 5">
              <a:extLst>
                <a:ext uri="{FF2B5EF4-FFF2-40B4-BE49-F238E27FC236}">
                  <a16:creationId xmlns:a16="http://schemas.microsoft.com/office/drawing/2014/main" id="{207E4DD0-D26D-CA4F-B8F0-03896157DE51}"/>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6" name="Line 6">
              <a:extLst>
                <a:ext uri="{FF2B5EF4-FFF2-40B4-BE49-F238E27FC236}">
                  <a16:creationId xmlns:a16="http://schemas.microsoft.com/office/drawing/2014/main" id="{4CA708A6-A37B-0F43-896F-A7580709C350}"/>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7" name="Freeform 7">
              <a:extLst>
                <a:ext uri="{FF2B5EF4-FFF2-40B4-BE49-F238E27FC236}">
                  <a16:creationId xmlns:a16="http://schemas.microsoft.com/office/drawing/2014/main" id="{27E37BB1-CF5F-A345-AEFD-9843F493ABBA}"/>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58" name="Line 20">
              <a:extLst>
                <a:ext uri="{FF2B5EF4-FFF2-40B4-BE49-F238E27FC236}">
                  <a16:creationId xmlns:a16="http://schemas.microsoft.com/office/drawing/2014/main" id="{EF03B5BF-509D-3B4C-8090-F42A3EF7C2B5}"/>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9" name="Line 21">
              <a:extLst>
                <a:ext uri="{FF2B5EF4-FFF2-40B4-BE49-F238E27FC236}">
                  <a16:creationId xmlns:a16="http://schemas.microsoft.com/office/drawing/2014/main" id="{29F61FFF-098C-9840-B336-168167F29BF0}"/>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954"/>
              <a:ext cx="224113"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8061" name="Line 101">
              <a:extLst>
                <a:ext uri="{FF2B5EF4-FFF2-40B4-BE49-F238E27FC236}">
                  <a16:creationId xmlns:a16="http://schemas.microsoft.com/office/drawing/2014/main" id="{24115E8E-0719-3D40-87B8-DD5EE57EAF6E}"/>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62" name="Line 101">
              <a:extLst>
                <a:ext uri="{FF2B5EF4-FFF2-40B4-BE49-F238E27FC236}">
                  <a16:creationId xmlns:a16="http://schemas.microsoft.com/office/drawing/2014/main" id="{0EC50B66-34DE-CD4D-88E9-8B1B35B2014A}"/>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7948" name="Group 174">
            <a:extLst>
              <a:ext uri="{FF2B5EF4-FFF2-40B4-BE49-F238E27FC236}">
                <a16:creationId xmlns:a16="http://schemas.microsoft.com/office/drawing/2014/main" id="{28CE942A-80F2-D441-B44A-DFC76CB980A5}"/>
              </a:ext>
            </a:extLst>
          </p:cNvPr>
          <p:cNvGrpSpPr>
            <a:grpSpLocks/>
          </p:cNvGrpSpPr>
          <p:nvPr/>
        </p:nvGrpSpPr>
        <p:grpSpPr bwMode="auto">
          <a:xfrm>
            <a:off x="6111875" y="3146425"/>
            <a:ext cx="833438" cy="1250950"/>
            <a:chOff x="5291360" y="4609668"/>
            <a:chExt cx="1111644" cy="1667308"/>
          </a:xfrm>
        </p:grpSpPr>
        <p:sp>
          <p:nvSpPr>
            <p:cNvPr id="168045" name="Line 4">
              <a:extLst>
                <a:ext uri="{FF2B5EF4-FFF2-40B4-BE49-F238E27FC236}">
                  <a16:creationId xmlns:a16="http://schemas.microsoft.com/office/drawing/2014/main" id="{505DD56D-0405-934F-991B-9539FC8F10B4}"/>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6" name="Line 5">
              <a:extLst>
                <a:ext uri="{FF2B5EF4-FFF2-40B4-BE49-F238E27FC236}">
                  <a16:creationId xmlns:a16="http://schemas.microsoft.com/office/drawing/2014/main" id="{3EB5676D-F845-FB4B-AC9F-359DDC02AB36}"/>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7" name="Line 6">
              <a:extLst>
                <a:ext uri="{FF2B5EF4-FFF2-40B4-BE49-F238E27FC236}">
                  <a16:creationId xmlns:a16="http://schemas.microsoft.com/office/drawing/2014/main" id="{11D98441-1991-414C-82EC-D618E46842CE}"/>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8" name="Freeform 7">
              <a:extLst>
                <a:ext uri="{FF2B5EF4-FFF2-40B4-BE49-F238E27FC236}">
                  <a16:creationId xmlns:a16="http://schemas.microsoft.com/office/drawing/2014/main" id="{8E6B8BC3-EBCC-2343-8417-A74BEA6C3392}"/>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49" name="Line 20">
              <a:extLst>
                <a:ext uri="{FF2B5EF4-FFF2-40B4-BE49-F238E27FC236}">
                  <a16:creationId xmlns:a16="http://schemas.microsoft.com/office/drawing/2014/main" id="{85FE8C87-6037-C449-BC5D-D2A515585A78}"/>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0" name="Line 21">
              <a:extLst>
                <a:ext uri="{FF2B5EF4-FFF2-40B4-BE49-F238E27FC236}">
                  <a16:creationId xmlns:a16="http://schemas.microsoft.com/office/drawing/2014/main" id="{77FB2207-1D3F-C543-AAC2-7E01B2B9F19B}"/>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954"/>
              <a:ext cx="224446"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8052" name="Line 101">
              <a:extLst>
                <a:ext uri="{FF2B5EF4-FFF2-40B4-BE49-F238E27FC236}">
                  <a16:creationId xmlns:a16="http://schemas.microsoft.com/office/drawing/2014/main" id="{42FFDDA8-595B-B549-906B-C8436DF0A0A6}"/>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53" name="Line 101">
              <a:extLst>
                <a:ext uri="{FF2B5EF4-FFF2-40B4-BE49-F238E27FC236}">
                  <a16:creationId xmlns:a16="http://schemas.microsoft.com/office/drawing/2014/main" id="{8A8DFE31-CE3A-C649-A2E8-3BAEBAE5C51B}"/>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7949" name="Group 202">
            <a:extLst>
              <a:ext uri="{FF2B5EF4-FFF2-40B4-BE49-F238E27FC236}">
                <a16:creationId xmlns:a16="http://schemas.microsoft.com/office/drawing/2014/main" id="{8696F07D-EBEC-D74E-BF39-28EE9927EB54}"/>
              </a:ext>
            </a:extLst>
          </p:cNvPr>
          <p:cNvGrpSpPr>
            <a:grpSpLocks/>
          </p:cNvGrpSpPr>
          <p:nvPr/>
        </p:nvGrpSpPr>
        <p:grpSpPr bwMode="auto">
          <a:xfrm>
            <a:off x="7996238" y="3144838"/>
            <a:ext cx="804862" cy="1249362"/>
            <a:chOff x="5330909" y="4609668"/>
            <a:chExt cx="1072095" cy="1667308"/>
          </a:xfrm>
        </p:grpSpPr>
        <p:sp>
          <p:nvSpPr>
            <p:cNvPr id="168036" name="Line 4">
              <a:extLst>
                <a:ext uri="{FF2B5EF4-FFF2-40B4-BE49-F238E27FC236}">
                  <a16:creationId xmlns:a16="http://schemas.microsoft.com/office/drawing/2014/main" id="{396EA838-F3DB-5243-8355-5308AD34454C}"/>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7" name="Line 5">
              <a:extLst>
                <a:ext uri="{FF2B5EF4-FFF2-40B4-BE49-F238E27FC236}">
                  <a16:creationId xmlns:a16="http://schemas.microsoft.com/office/drawing/2014/main" id="{0FBF453E-9B86-9545-A4F2-ADD12A1591C1}"/>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8" name="Line 6">
              <a:extLst>
                <a:ext uri="{FF2B5EF4-FFF2-40B4-BE49-F238E27FC236}">
                  <a16:creationId xmlns:a16="http://schemas.microsoft.com/office/drawing/2014/main" id="{8887E1C5-5B19-7F4C-83F1-2888EFCA5446}"/>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9" name="Freeform 7">
              <a:extLst>
                <a:ext uri="{FF2B5EF4-FFF2-40B4-BE49-F238E27FC236}">
                  <a16:creationId xmlns:a16="http://schemas.microsoft.com/office/drawing/2014/main" id="{69119292-6E47-084C-93C6-82824410974F}"/>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40" name="Line 20">
              <a:extLst>
                <a:ext uri="{FF2B5EF4-FFF2-40B4-BE49-F238E27FC236}">
                  <a16:creationId xmlns:a16="http://schemas.microsoft.com/office/drawing/2014/main" id="{E5FCA8CB-4E65-8A4F-BD7A-84ED78BEEE6F}"/>
                </a:ext>
              </a:extLst>
            </p:cNvPr>
            <p:cNvSpPr>
              <a:spLocks noChangeAspect="1" noChangeShapeType="1"/>
            </p:cNvSpPr>
            <p:nvPr/>
          </p:nvSpPr>
          <p:spPr bwMode="auto">
            <a:xfrm>
              <a:off x="5440696" y="5807880"/>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1" name="Line 21">
              <a:extLst>
                <a:ext uri="{FF2B5EF4-FFF2-40B4-BE49-F238E27FC236}">
                  <a16:creationId xmlns:a16="http://schemas.microsoft.com/office/drawing/2014/main" id="{3761958A-8991-8847-AC87-733A34012613}"/>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79561"/>
              <a:ext cx="22414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8043" name="Line 101">
              <a:extLst>
                <a:ext uri="{FF2B5EF4-FFF2-40B4-BE49-F238E27FC236}">
                  <a16:creationId xmlns:a16="http://schemas.microsoft.com/office/drawing/2014/main" id="{B9956C62-84F4-834F-ABBB-DA378B37F423}"/>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44" name="Line 101">
              <a:extLst>
                <a:ext uri="{FF2B5EF4-FFF2-40B4-BE49-F238E27FC236}">
                  <a16:creationId xmlns:a16="http://schemas.microsoft.com/office/drawing/2014/main" id="{D141E08E-44CA-EF4B-9BAC-C52989A56276}"/>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7950" name="Group 5">
            <a:extLst>
              <a:ext uri="{FF2B5EF4-FFF2-40B4-BE49-F238E27FC236}">
                <a16:creationId xmlns:a16="http://schemas.microsoft.com/office/drawing/2014/main" id="{A16BB839-2888-144C-BC07-E51B4C0996CF}"/>
              </a:ext>
            </a:extLst>
          </p:cNvPr>
          <p:cNvGrpSpPr>
            <a:grpSpLocks/>
          </p:cNvGrpSpPr>
          <p:nvPr/>
        </p:nvGrpSpPr>
        <p:grpSpPr bwMode="auto">
          <a:xfrm>
            <a:off x="2330451" y="3146425"/>
            <a:ext cx="885825" cy="1250950"/>
            <a:chOff x="1416588" y="3146351"/>
            <a:chExt cx="885863" cy="1250498"/>
          </a:xfrm>
        </p:grpSpPr>
        <p:sp>
          <p:nvSpPr>
            <p:cNvPr id="168027" name="Line 6">
              <a:extLst>
                <a:ext uri="{FF2B5EF4-FFF2-40B4-BE49-F238E27FC236}">
                  <a16:creationId xmlns:a16="http://schemas.microsoft.com/office/drawing/2014/main" id="{4869909E-F3EB-A94E-8A09-DA645A8ED745}"/>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28" name="Freeform 7">
              <a:extLst>
                <a:ext uri="{FF2B5EF4-FFF2-40B4-BE49-F238E27FC236}">
                  <a16:creationId xmlns:a16="http://schemas.microsoft.com/office/drawing/2014/main" id="{F592C3B7-E03B-0546-885A-820902A33C02}"/>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29" name="Line 20">
              <a:extLst>
                <a:ext uri="{FF2B5EF4-FFF2-40B4-BE49-F238E27FC236}">
                  <a16:creationId xmlns:a16="http://schemas.microsoft.com/office/drawing/2014/main" id="{1228283D-C14A-6342-8DFE-379CBB838FD5}"/>
                </a:ext>
              </a:extLst>
            </p:cNvPr>
            <p:cNvSpPr>
              <a:spLocks noChangeAspect="1" noChangeShapeType="1"/>
            </p:cNvSpPr>
            <p:nvPr/>
          </p:nvSpPr>
          <p:spPr bwMode="auto">
            <a:xfrm>
              <a:off x="1580716" y="4045022"/>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0" name="Line 21">
              <a:extLst>
                <a:ext uri="{FF2B5EF4-FFF2-40B4-BE49-F238E27FC236}">
                  <a16:creationId xmlns:a16="http://schemas.microsoft.com/office/drawing/2014/main" id="{958EF0A9-86E1-2C47-87C3-8A47B659D47E}"/>
                </a:ext>
              </a:extLst>
            </p:cNvPr>
            <p:cNvSpPr>
              <a:spLocks noChangeAspect="1" noChangeShapeType="1"/>
            </p:cNvSpPr>
            <p:nvPr/>
          </p:nvSpPr>
          <p:spPr bwMode="auto">
            <a:xfrm>
              <a:off x="1585153" y="4254561"/>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821"/>
              <a:ext cx="168282"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8032" name="Line 101">
              <a:extLst>
                <a:ext uri="{FF2B5EF4-FFF2-40B4-BE49-F238E27FC236}">
                  <a16:creationId xmlns:a16="http://schemas.microsoft.com/office/drawing/2014/main" id="{F2EC0EDD-4E05-4748-BB44-7E1B9EB02AF4}"/>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33" name="Line 101">
              <a:extLst>
                <a:ext uri="{FF2B5EF4-FFF2-40B4-BE49-F238E27FC236}">
                  <a16:creationId xmlns:a16="http://schemas.microsoft.com/office/drawing/2014/main" id="{F00F3507-06E8-4B42-B278-9B54FB1344C6}"/>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8034" name="Line 4">
              <a:extLst>
                <a:ext uri="{FF2B5EF4-FFF2-40B4-BE49-F238E27FC236}">
                  <a16:creationId xmlns:a16="http://schemas.microsoft.com/office/drawing/2014/main" id="{EA74F34F-54B3-9746-B8DA-41C2AB9CFAAC}"/>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35" name="Line 5">
              <a:extLst>
                <a:ext uri="{FF2B5EF4-FFF2-40B4-BE49-F238E27FC236}">
                  <a16:creationId xmlns:a16="http://schemas.microsoft.com/office/drawing/2014/main" id="{FF3230CB-AF42-5545-AD3C-C961565F7CFB}"/>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7951" name="Group 2">
            <a:extLst>
              <a:ext uri="{FF2B5EF4-FFF2-40B4-BE49-F238E27FC236}">
                <a16:creationId xmlns:a16="http://schemas.microsoft.com/office/drawing/2014/main" id="{438E1D04-9E74-3940-9688-627C65FC617D}"/>
              </a:ext>
            </a:extLst>
          </p:cNvPr>
          <p:cNvGrpSpPr>
            <a:grpSpLocks/>
          </p:cNvGrpSpPr>
          <p:nvPr/>
        </p:nvGrpSpPr>
        <p:grpSpPr bwMode="auto">
          <a:xfrm>
            <a:off x="4873626" y="3730625"/>
            <a:ext cx="923925" cy="801688"/>
            <a:chOff x="3959287" y="3730423"/>
            <a:chExt cx="924518" cy="801207"/>
          </a:xfrm>
        </p:grpSpPr>
        <p:sp>
          <p:nvSpPr>
            <p:cNvPr id="168018" name="Line 25">
              <a:extLst>
                <a:ext uri="{FF2B5EF4-FFF2-40B4-BE49-F238E27FC236}">
                  <a16:creationId xmlns:a16="http://schemas.microsoft.com/office/drawing/2014/main" id="{2C6BAAEC-11AD-3348-BA8E-DC9895EB9460}"/>
                </a:ext>
              </a:extLst>
            </p:cNvPr>
            <p:cNvSpPr>
              <a:spLocks noChangeShapeType="1"/>
            </p:cNvSpPr>
            <p:nvPr/>
          </p:nvSpPr>
          <p:spPr bwMode="auto">
            <a:xfrm>
              <a:off x="4657490"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9" name="Line 25">
              <a:extLst>
                <a:ext uri="{FF2B5EF4-FFF2-40B4-BE49-F238E27FC236}">
                  <a16:creationId xmlns:a16="http://schemas.microsoft.com/office/drawing/2014/main" id="{92109E9F-8860-5845-A13E-3FE0DA4848C7}"/>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20" name="Rectangle 4">
              <a:extLst>
                <a:ext uri="{FF2B5EF4-FFF2-40B4-BE49-F238E27FC236}">
                  <a16:creationId xmlns:a16="http://schemas.microsoft.com/office/drawing/2014/main" id="{AB727B74-EF53-2C47-BAA4-483D87339481}"/>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23" name="Line 7">
              <a:extLst>
                <a:ext uri="{FF2B5EF4-FFF2-40B4-BE49-F238E27FC236}">
                  <a16:creationId xmlns:a16="http://schemas.microsoft.com/office/drawing/2014/main" id="{815EEDFE-9AF1-B24B-9715-30CA366EE956}"/>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25" name="Freeform 36">
              <a:extLst>
                <a:ext uri="{FF2B5EF4-FFF2-40B4-BE49-F238E27FC236}">
                  <a16:creationId xmlns:a16="http://schemas.microsoft.com/office/drawing/2014/main" id="{3FEE7D91-68F6-1C48-9056-9163F589778A}"/>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26" name="Line 37">
              <a:extLst>
                <a:ext uri="{FF2B5EF4-FFF2-40B4-BE49-F238E27FC236}">
                  <a16:creationId xmlns:a16="http://schemas.microsoft.com/office/drawing/2014/main" id="{D46D2225-27A3-F847-9E0C-D5AF155E73E1}"/>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7952" name="Group 1">
            <a:extLst>
              <a:ext uri="{FF2B5EF4-FFF2-40B4-BE49-F238E27FC236}">
                <a16:creationId xmlns:a16="http://schemas.microsoft.com/office/drawing/2014/main" id="{840C36CD-68CD-D848-8079-885BA0E29657}"/>
              </a:ext>
            </a:extLst>
          </p:cNvPr>
          <p:cNvGrpSpPr>
            <a:grpSpLocks/>
          </p:cNvGrpSpPr>
          <p:nvPr/>
        </p:nvGrpSpPr>
        <p:grpSpPr bwMode="auto">
          <a:xfrm>
            <a:off x="3013076" y="3730625"/>
            <a:ext cx="923925" cy="801688"/>
            <a:chOff x="2098202" y="3730423"/>
            <a:chExt cx="924518" cy="801207"/>
          </a:xfrm>
        </p:grpSpPr>
        <p:sp>
          <p:nvSpPr>
            <p:cNvPr id="168009" name="Line 25">
              <a:extLst>
                <a:ext uri="{FF2B5EF4-FFF2-40B4-BE49-F238E27FC236}">
                  <a16:creationId xmlns:a16="http://schemas.microsoft.com/office/drawing/2014/main" id="{462D1F6A-354A-BF4E-B0AB-D7251D9F5667}"/>
                </a:ext>
              </a:extLst>
            </p:cNvPr>
            <p:cNvSpPr>
              <a:spLocks noChangeShapeType="1"/>
            </p:cNvSpPr>
            <p:nvPr/>
          </p:nvSpPr>
          <p:spPr bwMode="auto">
            <a:xfrm>
              <a:off x="2796405"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0" name="Line 25">
              <a:extLst>
                <a:ext uri="{FF2B5EF4-FFF2-40B4-BE49-F238E27FC236}">
                  <a16:creationId xmlns:a16="http://schemas.microsoft.com/office/drawing/2014/main" id="{FCCD2FAB-B167-974A-A713-F3969FBD6AD4}"/>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11" name="Rectangle 4">
              <a:extLst>
                <a:ext uri="{FF2B5EF4-FFF2-40B4-BE49-F238E27FC236}">
                  <a16:creationId xmlns:a16="http://schemas.microsoft.com/office/drawing/2014/main" id="{D14001BD-3169-904B-96B4-0F1B041A6D8C}"/>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14" name="Line 7">
              <a:extLst>
                <a:ext uri="{FF2B5EF4-FFF2-40B4-BE49-F238E27FC236}">
                  <a16:creationId xmlns:a16="http://schemas.microsoft.com/office/drawing/2014/main" id="{A93E7AB7-F440-F54B-B0B1-4E06889378A5}"/>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16" name="Freeform 36">
              <a:extLst>
                <a:ext uri="{FF2B5EF4-FFF2-40B4-BE49-F238E27FC236}">
                  <a16:creationId xmlns:a16="http://schemas.microsoft.com/office/drawing/2014/main" id="{730E4BDA-2491-8D41-ACAC-B228396DB2B8}"/>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7" name="Line 37">
              <a:extLst>
                <a:ext uri="{FF2B5EF4-FFF2-40B4-BE49-F238E27FC236}">
                  <a16:creationId xmlns:a16="http://schemas.microsoft.com/office/drawing/2014/main" id="{1019EB4A-2E67-D049-85F0-DFE3F15A2A6D}"/>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7953" name="Group 3">
            <a:extLst>
              <a:ext uri="{FF2B5EF4-FFF2-40B4-BE49-F238E27FC236}">
                <a16:creationId xmlns:a16="http://schemas.microsoft.com/office/drawing/2014/main" id="{71084DCA-8959-DB41-8EE6-23CFDED9B457}"/>
              </a:ext>
            </a:extLst>
          </p:cNvPr>
          <p:cNvGrpSpPr>
            <a:grpSpLocks/>
          </p:cNvGrpSpPr>
          <p:nvPr/>
        </p:nvGrpSpPr>
        <p:grpSpPr bwMode="auto">
          <a:xfrm>
            <a:off x="6740526" y="3730625"/>
            <a:ext cx="925513" cy="801688"/>
            <a:chOff x="5826819" y="3730423"/>
            <a:chExt cx="924518" cy="801207"/>
          </a:xfrm>
        </p:grpSpPr>
        <p:sp>
          <p:nvSpPr>
            <p:cNvPr id="168000" name="Line 25">
              <a:extLst>
                <a:ext uri="{FF2B5EF4-FFF2-40B4-BE49-F238E27FC236}">
                  <a16:creationId xmlns:a16="http://schemas.microsoft.com/office/drawing/2014/main" id="{FAE748EB-8D77-CB4D-8C38-40CAB05B71DE}"/>
                </a:ext>
              </a:extLst>
            </p:cNvPr>
            <p:cNvSpPr>
              <a:spLocks noChangeShapeType="1"/>
            </p:cNvSpPr>
            <p:nvPr/>
          </p:nvSpPr>
          <p:spPr bwMode="auto">
            <a:xfrm>
              <a:off x="6525022" y="3948284"/>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1" name="Line 25">
              <a:extLst>
                <a:ext uri="{FF2B5EF4-FFF2-40B4-BE49-F238E27FC236}">
                  <a16:creationId xmlns:a16="http://schemas.microsoft.com/office/drawing/2014/main" id="{07F5D9D3-A508-4845-8D1A-31E3019CE98D}"/>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02" name="Rectangle 4">
              <a:extLst>
                <a:ext uri="{FF2B5EF4-FFF2-40B4-BE49-F238E27FC236}">
                  <a16:creationId xmlns:a16="http://schemas.microsoft.com/office/drawing/2014/main" id="{CBA196D8-AD9A-E14D-A647-350464494A3A}"/>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05" name="Line 7">
              <a:extLst>
                <a:ext uri="{FF2B5EF4-FFF2-40B4-BE49-F238E27FC236}">
                  <a16:creationId xmlns:a16="http://schemas.microsoft.com/office/drawing/2014/main" id="{65E01546-9EE5-4046-BD2A-92AD7B246DF0}"/>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8007" name="Freeform 36">
              <a:extLst>
                <a:ext uri="{FF2B5EF4-FFF2-40B4-BE49-F238E27FC236}">
                  <a16:creationId xmlns:a16="http://schemas.microsoft.com/office/drawing/2014/main" id="{ED13CFD5-1B20-3D4A-8CAD-473136C04D49}"/>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08" name="Line 37">
              <a:extLst>
                <a:ext uri="{FF2B5EF4-FFF2-40B4-BE49-F238E27FC236}">
                  <a16:creationId xmlns:a16="http://schemas.microsoft.com/office/drawing/2014/main" id="{8A26E378-AA84-984B-91D8-C90ED2B1BADA}"/>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7954" name="Group 4">
            <a:extLst>
              <a:ext uri="{FF2B5EF4-FFF2-40B4-BE49-F238E27FC236}">
                <a16:creationId xmlns:a16="http://schemas.microsoft.com/office/drawing/2014/main" id="{6C108556-F39A-4046-B13B-1956789E5965}"/>
              </a:ext>
            </a:extLst>
          </p:cNvPr>
          <p:cNvGrpSpPr>
            <a:grpSpLocks/>
          </p:cNvGrpSpPr>
          <p:nvPr/>
        </p:nvGrpSpPr>
        <p:grpSpPr bwMode="auto">
          <a:xfrm>
            <a:off x="8596314" y="3727450"/>
            <a:ext cx="923925" cy="801688"/>
            <a:chOff x="7681824" y="3728222"/>
            <a:chExt cx="924518" cy="801207"/>
          </a:xfrm>
        </p:grpSpPr>
        <p:sp>
          <p:nvSpPr>
            <p:cNvPr id="167991" name="Line 25">
              <a:extLst>
                <a:ext uri="{FF2B5EF4-FFF2-40B4-BE49-F238E27FC236}">
                  <a16:creationId xmlns:a16="http://schemas.microsoft.com/office/drawing/2014/main" id="{50A81418-D40F-6A4A-BC62-C4B2C6863BDF}"/>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2" name="Line 25">
              <a:extLst>
                <a:ext uri="{FF2B5EF4-FFF2-40B4-BE49-F238E27FC236}">
                  <a16:creationId xmlns:a16="http://schemas.microsoft.com/office/drawing/2014/main" id="{750AD3DF-3E84-F641-9F28-E14722552BC9}"/>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93" name="Rectangle 4">
              <a:extLst>
                <a:ext uri="{FF2B5EF4-FFF2-40B4-BE49-F238E27FC236}">
                  <a16:creationId xmlns:a16="http://schemas.microsoft.com/office/drawing/2014/main" id="{8EDCC588-2C0A-7A42-98D9-CEE5568D1BCB}"/>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7996" name="Line 7">
              <a:extLst>
                <a:ext uri="{FF2B5EF4-FFF2-40B4-BE49-F238E27FC236}">
                  <a16:creationId xmlns:a16="http://schemas.microsoft.com/office/drawing/2014/main" id="{AFCFFC9E-2965-BA47-A45E-620CF234E3D3}"/>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7998" name="Freeform 36">
              <a:extLst>
                <a:ext uri="{FF2B5EF4-FFF2-40B4-BE49-F238E27FC236}">
                  <a16:creationId xmlns:a16="http://schemas.microsoft.com/office/drawing/2014/main" id="{D93336F1-68AA-7C48-B2BB-8F6A22832FB7}"/>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99" name="Line 37">
              <a:extLst>
                <a:ext uri="{FF2B5EF4-FFF2-40B4-BE49-F238E27FC236}">
                  <a16:creationId xmlns:a16="http://schemas.microsoft.com/office/drawing/2014/main" id="{7445C960-DBC0-C945-B4D7-58918961642C}"/>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7955" name="Line 294">
            <a:extLst>
              <a:ext uri="{FF2B5EF4-FFF2-40B4-BE49-F238E27FC236}">
                <a16:creationId xmlns:a16="http://schemas.microsoft.com/office/drawing/2014/main" id="{B93EBA44-AC3A-C54F-B310-8D02CDEF4B48}"/>
              </a:ext>
            </a:extLst>
          </p:cNvPr>
          <p:cNvSpPr>
            <a:spLocks noChangeAspect="1" noChangeShapeType="1"/>
          </p:cNvSpPr>
          <p:nvPr/>
        </p:nvSpPr>
        <p:spPr bwMode="auto">
          <a:xfrm>
            <a:off x="3835401" y="2058989"/>
            <a:ext cx="15875" cy="18875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6" name="Line 290">
            <a:extLst>
              <a:ext uri="{FF2B5EF4-FFF2-40B4-BE49-F238E27FC236}">
                <a16:creationId xmlns:a16="http://schemas.microsoft.com/office/drawing/2014/main" id="{8A533D0D-9CC9-E745-B9F1-4268BF55006C}"/>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7" name="Line 294">
            <a:extLst>
              <a:ext uri="{FF2B5EF4-FFF2-40B4-BE49-F238E27FC236}">
                <a16:creationId xmlns:a16="http://schemas.microsoft.com/office/drawing/2014/main" id="{1FD65AFE-5765-524F-9699-5C874A2C9E84}"/>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8" name="Freeform 68">
            <a:extLst>
              <a:ext uri="{FF2B5EF4-FFF2-40B4-BE49-F238E27FC236}">
                <a16:creationId xmlns:a16="http://schemas.microsoft.com/office/drawing/2014/main" id="{D1B3B713-D4FB-B141-861E-DD4E5118EF28}"/>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7959" name="Freeform 68">
            <a:extLst>
              <a:ext uri="{FF2B5EF4-FFF2-40B4-BE49-F238E27FC236}">
                <a16:creationId xmlns:a16="http://schemas.microsoft.com/office/drawing/2014/main" id="{2A16D688-9ECB-2A4E-9044-D63DB3149BC3}"/>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7960" name="Line 294">
            <a:extLst>
              <a:ext uri="{FF2B5EF4-FFF2-40B4-BE49-F238E27FC236}">
                <a16:creationId xmlns:a16="http://schemas.microsoft.com/office/drawing/2014/main" id="{331E0853-9CC5-0E4C-ADAD-FCB55C3FE89B}"/>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1" name="Line 290">
            <a:extLst>
              <a:ext uri="{FF2B5EF4-FFF2-40B4-BE49-F238E27FC236}">
                <a16:creationId xmlns:a16="http://schemas.microsoft.com/office/drawing/2014/main" id="{21EA24D2-57E3-ED42-B8BF-FC9417574593}"/>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2" name="Line 294">
            <a:extLst>
              <a:ext uri="{FF2B5EF4-FFF2-40B4-BE49-F238E27FC236}">
                <a16:creationId xmlns:a16="http://schemas.microsoft.com/office/drawing/2014/main" id="{9E7350F7-AB38-D443-8212-B2E5CCBF148E}"/>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3" name="Freeform 68">
            <a:extLst>
              <a:ext uri="{FF2B5EF4-FFF2-40B4-BE49-F238E27FC236}">
                <a16:creationId xmlns:a16="http://schemas.microsoft.com/office/drawing/2014/main" id="{0F34C94B-BB31-7E43-8F19-FCA196A67850}"/>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7964" name="Freeform 68">
            <a:extLst>
              <a:ext uri="{FF2B5EF4-FFF2-40B4-BE49-F238E27FC236}">
                <a16:creationId xmlns:a16="http://schemas.microsoft.com/office/drawing/2014/main" id="{D8286419-87F5-CD4A-9C61-0E1BB746764B}"/>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7965" name="Line 294">
            <a:extLst>
              <a:ext uri="{FF2B5EF4-FFF2-40B4-BE49-F238E27FC236}">
                <a16:creationId xmlns:a16="http://schemas.microsoft.com/office/drawing/2014/main" id="{9BA56BE9-76A8-2C4D-BBF5-1F71C3D17646}"/>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6" name="Line 290">
            <a:extLst>
              <a:ext uri="{FF2B5EF4-FFF2-40B4-BE49-F238E27FC236}">
                <a16:creationId xmlns:a16="http://schemas.microsoft.com/office/drawing/2014/main" id="{A79DA20D-8BAE-9847-87D0-FF34D6C3D0B3}"/>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7" name="Line 294">
            <a:extLst>
              <a:ext uri="{FF2B5EF4-FFF2-40B4-BE49-F238E27FC236}">
                <a16:creationId xmlns:a16="http://schemas.microsoft.com/office/drawing/2014/main" id="{F2AE242C-BA88-5A46-8304-8F48B2F2358E}"/>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8" name="Freeform 68">
            <a:extLst>
              <a:ext uri="{FF2B5EF4-FFF2-40B4-BE49-F238E27FC236}">
                <a16:creationId xmlns:a16="http://schemas.microsoft.com/office/drawing/2014/main" id="{3AE245DB-BA52-F349-9AF4-9B44F8393C42}"/>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7969" name="Freeform 68">
            <a:extLst>
              <a:ext uri="{FF2B5EF4-FFF2-40B4-BE49-F238E27FC236}">
                <a16:creationId xmlns:a16="http://schemas.microsoft.com/office/drawing/2014/main" id="{3880884F-5C1D-1842-84CA-DE3AFFB60012}"/>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7970" name="Line 294">
            <a:extLst>
              <a:ext uri="{FF2B5EF4-FFF2-40B4-BE49-F238E27FC236}">
                <a16:creationId xmlns:a16="http://schemas.microsoft.com/office/drawing/2014/main" id="{E5162769-36E5-5F4A-83DF-A012DA0873F3}"/>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1" name="Line 290">
            <a:extLst>
              <a:ext uri="{FF2B5EF4-FFF2-40B4-BE49-F238E27FC236}">
                <a16:creationId xmlns:a16="http://schemas.microsoft.com/office/drawing/2014/main" id="{FCE19E9A-74BF-F645-B881-275900ABFE2A}"/>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2" name="Line 294">
            <a:extLst>
              <a:ext uri="{FF2B5EF4-FFF2-40B4-BE49-F238E27FC236}">
                <a16:creationId xmlns:a16="http://schemas.microsoft.com/office/drawing/2014/main" id="{CFF27AC9-A269-3740-9177-AF51587FBD93}"/>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3" name="Freeform 68">
            <a:extLst>
              <a:ext uri="{FF2B5EF4-FFF2-40B4-BE49-F238E27FC236}">
                <a16:creationId xmlns:a16="http://schemas.microsoft.com/office/drawing/2014/main" id="{5ADD3ECB-3FAE-F54A-809B-436A14D29E71}"/>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7974" name="Freeform 68">
            <a:extLst>
              <a:ext uri="{FF2B5EF4-FFF2-40B4-BE49-F238E27FC236}">
                <a16:creationId xmlns:a16="http://schemas.microsoft.com/office/drawing/2014/main" id="{12B430E4-6A3E-F74C-85CB-E1F3A3B24C89}"/>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67975" name="Group 114">
            <a:extLst>
              <a:ext uri="{FF2B5EF4-FFF2-40B4-BE49-F238E27FC236}">
                <a16:creationId xmlns:a16="http://schemas.microsoft.com/office/drawing/2014/main" id="{BD77B108-5D01-9D43-A266-F15EECDB9B0D}"/>
              </a:ext>
            </a:extLst>
          </p:cNvPr>
          <p:cNvGrpSpPr>
            <a:grpSpLocks/>
          </p:cNvGrpSpPr>
          <p:nvPr/>
        </p:nvGrpSpPr>
        <p:grpSpPr bwMode="auto">
          <a:xfrm>
            <a:off x="3578226" y="1693864"/>
            <a:ext cx="6099175" cy="250825"/>
            <a:chOff x="2663261" y="1693863"/>
            <a:chExt cx="6099739" cy="250166"/>
          </a:xfrm>
        </p:grpSpPr>
        <p:sp>
          <p:nvSpPr>
            <p:cNvPr id="167987" name="Rectangle 41">
              <a:extLst>
                <a:ext uri="{FF2B5EF4-FFF2-40B4-BE49-F238E27FC236}">
                  <a16:creationId xmlns:a16="http://schemas.microsoft.com/office/drawing/2014/main" id="{22891053-2DE3-184E-A313-428834E11F2F}"/>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67988" name="Rectangle 41">
              <a:extLst>
                <a:ext uri="{FF2B5EF4-FFF2-40B4-BE49-F238E27FC236}">
                  <a16:creationId xmlns:a16="http://schemas.microsoft.com/office/drawing/2014/main" id="{BC64F5A5-E921-2F48-A5DA-3579617602BE}"/>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67989" name="Rectangle 41">
              <a:extLst>
                <a:ext uri="{FF2B5EF4-FFF2-40B4-BE49-F238E27FC236}">
                  <a16:creationId xmlns:a16="http://schemas.microsoft.com/office/drawing/2014/main" id="{50DEA99D-D856-D24A-BA4C-9EAADA865933}"/>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67990" name="Rectangle 41">
              <a:extLst>
                <a:ext uri="{FF2B5EF4-FFF2-40B4-BE49-F238E27FC236}">
                  <a16:creationId xmlns:a16="http://schemas.microsoft.com/office/drawing/2014/main" id="{4617CF44-55F0-1641-87A9-634AC65234AE}"/>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67976" name="Line 290">
            <a:extLst>
              <a:ext uri="{FF2B5EF4-FFF2-40B4-BE49-F238E27FC236}">
                <a16:creationId xmlns:a16="http://schemas.microsoft.com/office/drawing/2014/main" id="{7F2A22FD-24B6-F540-80C7-12C033CC1BBB}"/>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7" name="Line 294">
            <a:extLst>
              <a:ext uri="{FF2B5EF4-FFF2-40B4-BE49-F238E27FC236}">
                <a16:creationId xmlns:a16="http://schemas.microsoft.com/office/drawing/2014/main" id="{DE4C9D9A-57CE-F741-A3A9-B5CF65C405D8}"/>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8" name="Freeform 68">
            <a:extLst>
              <a:ext uri="{FF2B5EF4-FFF2-40B4-BE49-F238E27FC236}">
                <a16:creationId xmlns:a16="http://schemas.microsoft.com/office/drawing/2014/main" id="{B1ABE8B8-1929-4647-9BB5-010D8EC7E447}"/>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7979" name="Line 290">
            <a:extLst>
              <a:ext uri="{FF2B5EF4-FFF2-40B4-BE49-F238E27FC236}">
                <a16:creationId xmlns:a16="http://schemas.microsoft.com/office/drawing/2014/main" id="{04ABAE9F-1839-2441-ACE2-B7C6D0097E72}"/>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0" name="Line 294">
            <a:extLst>
              <a:ext uri="{FF2B5EF4-FFF2-40B4-BE49-F238E27FC236}">
                <a16:creationId xmlns:a16="http://schemas.microsoft.com/office/drawing/2014/main" id="{26BA088C-36C9-1843-9719-71A7B4A5119B}"/>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1" name="Freeform 68">
            <a:extLst>
              <a:ext uri="{FF2B5EF4-FFF2-40B4-BE49-F238E27FC236}">
                <a16:creationId xmlns:a16="http://schemas.microsoft.com/office/drawing/2014/main" id="{9FE92267-8FE7-A44E-8095-C72899DEACDD}"/>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7982" name="Line 290">
            <a:extLst>
              <a:ext uri="{FF2B5EF4-FFF2-40B4-BE49-F238E27FC236}">
                <a16:creationId xmlns:a16="http://schemas.microsoft.com/office/drawing/2014/main" id="{D111B919-6B15-A04E-92C1-8F00DE873BF2}"/>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3" name="Line 294">
            <a:extLst>
              <a:ext uri="{FF2B5EF4-FFF2-40B4-BE49-F238E27FC236}">
                <a16:creationId xmlns:a16="http://schemas.microsoft.com/office/drawing/2014/main" id="{E8D5900F-29D8-8B41-9FBF-E5262DC2A10D}"/>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4" name="Freeform 68">
            <a:extLst>
              <a:ext uri="{FF2B5EF4-FFF2-40B4-BE49-F238E27FC236}">
                <a16:creationId xmlns:a16="http://schemas.microsoft.com/office/drawing/2014/main" id="{390616E7-9F00-6042-AC91-846C2275A231}"/>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7985" name="Line 294">
            <a:extLst>
              <a:ext uri="{FF2B5EF4-FFF2-40B4-BE49-F238E27FC236}">
                <a16:creationId xmlns:a16="http://schemas.microsoft.com/office/drawing/2014/main" id="{C847B3DE-17EA-D94F-935A-4A6AB980575F}"/>
              </a:ext>
            </a:extLst>
          </p:cNvPr>
          <p:cNvSpPr>
            <a:spLocks noChangeAspect="1" noChangeShapeType="1"/>
          </p:cNvSpPr>
          <p:nvPr/>
        </p:nvSpPr>
        <p:spPr bwMode="auto">
          <a:xfrm>
            <a:off x="8008938" y="3846514"/>
            <a:ext cx="12700" cy="162083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86" name="Rectangle 41">
            <a:extLst>
              <a:ext uri="{FF2B5EF4-FFF2-40B4-BE49-F238E27FC236}">
                <a16:creationId xmlns:a16="http://schemas.microsoft.com/office/drawing/2014/main" id="{968BBCDE-8F0E-6842-BB76-B5FF06C75319}"/>
              </a:ext>
            </a:extLst>
          </p:cNvPr>
          <p:cNvSpPr>
            <a:spLocks noChangeArrowheads="1"/>
          </p:cNvSpPr>
          <p:nvPr/>
        </p:nvSpPr>
        <p:spPr bwMode="auto">
          <a:xfrm>
            <a:off x="7921625" y="5588001"/>
            <a:ext cx="3762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Tree>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Freeform 4">
            <a:extLst>
              <a:ext uri="{FF2B5EF4-FFF2-40B4-BE49-F238E27FC236}">
                <a16:creationId xmlns:a16="http://schemas.microsoft.com/office/drawing/2014/main" id="{BD03A4E1-20A5-8E4C-BF07-7D1B2C44B8D8}"/>
              </a:ext>
            </a:extLst>
          </p:cNvPr>
          <p:cNvSpPr>
            <a:spLocks/>
          </p:cNvSpPr>
          <p:nvPr/>
        </p:nvSpPr>
        <p:spPr bwMode="auto">
          <a:xfrm>
            <a:off x="7445375" y="3948114"/>
            <a:ext cx="827088" cy="98425"/>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62" name="Freeform 4">
            <a:extLst>
              <a:ext uri="{FF2B5EF4-FFF2-40B4-BE49-F238E27FC236}">
                <a16:creationId xmlns:a16="http://schemas.microsoft.com/office/drawing/2014/main" id="{C1B9FAFE-80E3-524B-AB6E-1BEDD8127478}"/>
              </a:ext>
            </a:extLst>
          </p:cNvPr>
          <p:cNvSpPr>
            <a:spLocks/>
          </p:cNvSpPr>
          <p:nvPr/>
        </p:nvSpPr>
        <p:spPr bwMode="auto">
          <a:xfrm>
            <a:off x="5578475" y="3946526"/>
            <a:ext cx="833438" cy="100013"/>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63" name="Freeform 4">
            <a:extLst>
              <a:ext uri="{FF2B5EF4-FFF2-40B4-BE49-F238E27FC236}">
                <a16:creationId xmlns:a16="http://schemas.microsoft.com/office/drawing/2014/main" id="{A2D16DA6-B15D-4E44-B953-045ABC7866E2}"/>
              </a:ext>
            </a:extLst>
          </p:cNvPr>
          <p:cNvSpPr>
            <a:spLocks/>
          </p:cNvSpPr>
          <p:nvPr/>
        </p:nvSpPr>
        <p:spPr bwMode="auto">
          <a:xfrm>
            <a:off x="3716339" y="3952876"/>
            <a:ext cx="839787" cy="93663"/>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64" name="Title 1">
            <a:extLst>
              <a:ext uri="{FF2B5EF4-FFF2-40B4-BE49-F238E27FC236}">
                <a16:creationId xmlns:a16="http://schemas.microsoft.com/office/drawing/2014/main" id="{08AEC15D-F841-0F44-BBAF-BD19BD54F63B}"/>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8965" name="Rectangle 11">
            <a:extLst>
              <a:ext uri="{FF2B5EF4-FFF2-40B4-BE49-F238E27FC236}">
                <a16:creationId xmlns:a16="http://schemas.microsoft.com/office/drawing/2014/main" id="{C23830B2-61B7-5B4A-BA3C-7FD6390EB5D1}"/>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8966" name="Line 290">
            <a:extLst>
              <a:ext uri="{FF2B5EF4-FFF2-40B4-BE49-F238E27FC236}">
                <a16:creationId xmlns:a16="http://schemas.microsoft.com/office/drawing/2014/main" id="{75A9F0E6-94D7-9C4C-A472-90AD07E577E4}"/>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67" name="Line 294">
            <a:extLst>
              <a:ext uri="{FF2B5EF4-FFF2-40B4-BE49-F238E27FC236}">
                <a16:creationId xmlns:a16="http://schemas.microsoft.com/office/drawing/2014/main" id="{0A573943-7C3B-6948-9C38-331C9E6195C8}"/>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68" name="Freeform 68">
            <a:extLst>
              <a:ext uri="{FF2B5EF4-FFF2-40B4-BE49-F238E27FC236}">
                <a16:creationId xmlns:a16="http://schemas.microsoft.com/office/drawing/2014/main" id="{42BC3D95-948A-9643-B26F-BDF63D244344}"/>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8969" name="Line 294">
            <a:extLst>
              <a:ext uri="{FF2B5EF4-FFF2-40B4-BE49-F238E27FC236}">
                <a16:creationId xmlns:a16="http://schemas.microsoft.com/office/drawing/2014/main" id="{4F6AA135-29FF-5F4E-9074-48592AB7879A}"/>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0" name="Freeform 68">
            <a:extLst>
              <a:ext uri="{FF2B5EF4-FFF2-40B4-BE49-F238E27FC236}">
                <a16:creationId xmlns:a16="http://schemas.microsoft.com/office/drawing/2014/main" id="{BD4AB8AE-58D0-6040-A7FE-07D9CE8B3941}"/>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8971" name="Line 294">
            <a:extLst>
              <a:ext uri="{FF2B5EF4-FFF2-40B4-BE49-F238E27FC236}">
                <a16:creationId xmlns:a16="http://schemas.microsoft.com/office/drawing/2014/main" id="{5F82E0DF-C92D-6B45-A60E-6B22B6212B9C}"/>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2" name="Freeform 68">
            <a:extLst>
              <a:ext uri="{FF2B5EF4-FFF2-40B4-BE49-F238E27FC236}">
                <a16:creationId xmlns:a16="http://schemas.microsoft.com/office/drawing/2014/main" id="{384F6756-DBEA-2544-BC1E-5724F7AAD5F1}"/>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8973" name="Line 294">
            <a:extLst>
              <a:ext uri="{FF2B5EF4-FFF2-40B4-BE49-F238E27FC236}">
                <a16:creationId xmlns:a16="http://schemas.microsoft.com/office/drawing/2014/main" id="{66597EA9-B339-1B45-92F4-425956026F79}"/>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8974" name="Group 146">
            <a:extLst>
              <a:ext uri="{FF2B5EF4-FFF2-40B4-BE49-F238E27FC236}">
                <a16:creationId xmlns:a16="http://schemas.microsoft.com/office/drawing/2014/main" id="{91BACAA1-48C6-C54A-B9A3-CC62E478C902}"/>
              </a:ext>
            </a:extLst>
          </p:cNvPr>
          <p:cNvGrpSpPr>
            <a:grpSpLocks/>
          </p:cNvGrpSpPr>
          <p:nvPr/>
        </p:nvGrpSpPr>
        <p:grpSpPr bwMode="auto">
          <a:xfrm>
            <a:off x="4202113" y="3146425"/>
            <a:ext cx="876300" cy="1250950"/>
            <a:chOff x="5235926" y="4609668"/>
            <a:chExt cx="1167078" cy="1667308"/>
          </a:xfrm>
        </p:grpSpPr>
        <p:sp>
          <p:nvSpPr>
            <p:cNvPr id="169078" name="Line 4">
              <a:extLst>
                <a:ext uri="{FF2B5EF4-FFF2-40B4-BE49-F238E27FC236}">
                  <a16:creationId xmlns:a16="http://schemas.microsoft.com/office/drawing/2014/main" id="{BE550B74-477C-694E-B97E-9A69B541950A}"/>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9" name="Line 5">
              <a:extLst>
                <a:ext uri="{FF2B5EF4-FFF2-40B4-BE49-F238E27FC236}">
                  <a16:creationId xmlns:a16="http://schemas.microsoft.com/office/drawing/2014/main" id="{F43F3363-0A93-B94F-9416-23765BDDA675}"/>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80" name="Line 6">
              <a:extLst>
                <a:ext uri="{FF2B5EF4-FFF2-40B4-BE49-F238E27FC236}">
                  <a16:creationId xmlns:a16="http://schemas.microsoft.com/office/drawing/2014/main" id="{E7D9CE62-1262-2B4F-9AB5-72FE1FF5CD59}"/>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81" name="Freeform 7">
              <a:extLst>
                <a:ext uri="{FF2B5EF4-FFF2-40B4-BE49-F238E27FC236}">
                  <a16:creationId xmlns:a16="http://schemas.microsoft.com/office/drawing/2014/main" id="{F5097343-404A-F349-B6A7-8AFBC422AC23}"/>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82" name="Line 21">
              <a:extLst>
                <a:ext uri="{FF2B5EF4-FFF2-40B4-BE49-F238E27FC236}">
                  <a16:creationId xmlns:a16="http://schemas.microsoft.com/office/drawing/2014/main" id="{2E566CE4-E65D-CA42-848C-B61E51148B75}"/>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954"/>
              <a:ext cx="224113"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9084" name="Line 101">
              <a:extLst>
                <a:ext uri="{FF2B5EF4-FFF2-40B4-BE49-F238E27FC236}">
                  <a16:creationId xmlns:a16="http://schemas.microsoft.com/office/drawing/2014/main" id="{FE44B0E0-C538-4A47-9A6C-D1AF4F5CB03D}"/>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85" name="Line 101">
              <a:extLst>
                <a:ext uri="{FF2B5EF4-FFF2-40B4-BE49-F238E27FC236}">
                  <a16:creationId xmlns:a16="http://schemas.microsoft.com/office/drawing/2014/main" id="{06603BD5-8BF4-5943-8989-E297512A36FD}"/>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8975" name="Group 174">
            <a:extLst>
              <a:ext uri="{FF2B5EF4-FFF2-40B4-BE49-F238E27FC236}">
                <a16:creationId xmlns:a16="http://schemas.microsoft.com/office/drawing/2014/main" id="{4A7E3EF7-3645-2743-A483-794C374589F9}"/>
              </a:ext>
            </a:extLst>
          </p:cNvPr>
          <p:cNvGrpSpPr>
            <a:grpSpLocks/>
          </p:cNvGrpSpPr>
          <p:nvPr/>
        </p:nvGrpSpPr>
        <p:grpSpPr bwMode="auto">
          <a:xfrm>
            <a:off x="6111875" y="3146425"/>
            <a:ext cx="833438" cy="1250950"/>
            <a:chOff x="5291360" y="4609668"/>
            <a:chExt cx="1111644" cy="1667308"/>
          </a:xfrm>
        </p:grpSpPr>
        <p:sp>
          <p:nvSpPr>
            <p:cNvPr id="169070" name="Line 4">
              <a:extLst>
                <a:ext uri="{FF2B5EF4-FFF2-40B4-BE49-F238E27FC236}">
                  <a16:creationId xmlns:a16="http://schemas.microsoft.com/office/drawing/2014/main" id="{4ECB233E-D6C0-0642-82FD-CDBC73C70E08}"/>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1" name="Line 5">
              <a:extLst>
                <a:ext uri="{FF2B5EF4-FFF2-40B4-BE49-F238E27FC236}">
                  <a16:creationId xmlns:a16="http://schemas.microsoft.com/office/drawing/2014/main" id="{CF11C5E5-3DA3-A443-BA7B-AECBA07073BE}"/>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2" name="Line 6">
              <a:extLst>
                <a:ext uri="{FF2B5EF4-FFF2-40B4-BE49-F238E27FC236}">
                  <a16:creationId xmlns:a16="http://schemas.microsoft.com/office/drawing/2014/main" id="{4885EB5D-B07D-5F45-9720-0CEBB33088D8}"/>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3" name="Freeform 7">
              <a:extLst>
                <a:ext uri="{FF2B5EF4-FFF2-40B4-BE49-F238E27FC236}">
                  <a16:creationId xmlns:a16="http://schemas.microsoft.com/office/drawing/2014/main" id="{629AB433-D6B2-C943-B8EA-8E5EA7EB6226}"/>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74" name="Line 21">
              <a:extLst>
                <a:ext uri="{FF2B5EF4-FFF2-40B4-BE49-F238E27FC236}">
                  <a16:creationId xmlns:a16="http://schemas.microsoft.com/office/drawing/2014/main" id="{8E6ED5CE-126B-DC4D-B9FF-43A193C830D2}"/>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954"/>
              <a:ext cx="224446"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9076" name="Line 101">
              <a:extLst>
                <a:ext uri="{FF2B5EF4-FFF2-40B4-BE49-F238E27FC236}">
                  <a16:creationId xmlns:a16="http://schemas.microsoft.com/office/drawing/2014/main" id="{843A30A9-2E3A-8B4A-943C-6E7443FFA46B}"/>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77" name="Line 101">
              <a:extLst>
                <a:ext uri="{FF2B5EF4-FFF2-40B4-BE49-F238E27FC236}">
                  <a16:creationId xmlns:a16="http://schemas.microsoft.com/office/drawing/2014/main" id="{DB11D7E6-B804-7C42-BECA-39D81229CD64}"/>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8976" name="Group 202">
            <a:extLst>
              <a:ext uri="{FF2B5EF4-FFF2-40B4-BE49-F238E27FC236}">
                <a16:creationId xmlns:a16="http://schemas.microsoft.com/office/drawing/2014/main" id="{347035DF-73E9-AF4E-A77D-66D14AD3D315}"/>
              </a:ext>
            </a:extLst>
          </p:cNvPr>
          <p:cNvGrpSpPr>
            <a:grpSpLocks/>
          </p:cNvGrpSpPr>
          <p:nvPr/>
        </p:nvGrpSpPr>
        <p:grpSpPr bwMode="auto">
          <a:xfrm>
            <a:off x="7996238" y="3144838"/>
            <a:ext cx="804862" cy="1249362"/>
            <a:chOff x="5330909" y="4609668"/>
            <a:chExt cx="1072095" cy="1667308"/>
          </a:xfrm>
        </p:grpSpPr>
        <p:sp>
          <p:nvSpPr>
            <p:cNvPr id="169062" name="Line 4">
              <a:extLst>
                <a:ext uri="{FF2B5EF4-FFF2-40B4-BE49-F238E27FC236}">
                  <a16:creationId xmlns:a16="http://schemas.microsoft.com/office/drawing/2014/main" id="{1F59509D-2E62-4744-99F3-CB1A4F6FC4CE}"/>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3" name="Line 5">
              <a:extLst>
                <a:ext uri="{FF2B5EF4-FFF2-40B4-BE49-F238E27FC236}">
                  <a16:creationId xmlns:a16="http://schemas.microsoft.com/office/drawing/2014/main" id="{E5D4973F-F9AB-1B45-AB6B-982CE02EA2B3}"/>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4" name="Line 6">
              <a:extLst>
                <a:ext uri="{FF2B5EF4-FFF2-40B4-BE49-F238E27FC236}">
                  <a16:creationId xmlns:a16="http://schemas.microsoft.com/office/drawing/2014/main" id="{91387FDF-FB8A-2B49-A579-678F763F96D3}"/>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5" name="Freeform 7">
              <a:extLst>
                <a:ext uri="{FF2B5EF4-FFF2-40B4-BE49-F238E27FC236}">
                  <a16:creationId xmlns:a16="http://schemas.microsoft.com/office/drawing/2014/main" id="{D8B9D328-24CB-7841-B870-E58B24AE28FC}"/>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66" name="Line 21">
              <a:extLst>
                <a:ext uri="{FF2B5EF4-FFF2-40B4-BE49-F238E27FC236}">
                  <a16:creationId xmlns:a16="http://schemas.microsoft.com/office/drawing/2014/main" id="{A9E773C0-CED0-AB44-A216-55D851647775}"/>
                </a:ext>
              </a:extLst>
            </p:cNvPr>
            <p:cNvSpPr>
              <a:spLocks noChangeAspect="1" noChangeShapeType="1"/>
            </p:cNvSpPr>
            <p:nvPr/>
          </p:nvSpPr>
          <p:spPr bwMode="auto">
            <a:xfrm>
              <a:off x="5446612" y="6087261"/>
              <a:ext cx="247995" cy="174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79561"/>
              <a:ext cx="22414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9068" name="Line 101">
              <a:extLst>
                <a:ext uri="{FF2B5EF4-FFF2-40B4-BE49-F238E27FC236}">
                  <a16:creationId xmlns:a16="http://schemas.microsoft.com/office/drawing/2014/main" id="{1EC01D4B-47FC-2546-91E7-009CC66D9F2B}"/>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69" name="Line 101">
              <a:extLst>
                <a:ext uri="{FF2B5EF4-FFF2-40B4-BE49-F238E27FC236}">
                  <a16:creationId xmlns:a16="http://schemas.microsoft.com/office/drawing/2014/main" id="{32D6C387-17B5-2D45-9311-2B552B6439CA}"/>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68977" name="Group 5">
            <a:extLst>
              <a:ext uri="{FF2B5EF4-FFF2-40B4-BE49-F238E27FC236}">
                <a16:creationId xmlns:a16="http://schemas.microsoft.com/office/drawing/2014/main" id="{A7405EDF-4922-794E-AE3C-68A6BA2EB344}"/>
              </a:ext>
            </a:extLst>
          </p:cNvPr>
          <p:cNvGrpSpPr>
            <a:grpSpLocks/>
          </p:cNvGrpSpPr>
          <p:nvPr/>
        </p:nvGrpSpPr>
        <p:grpSpPr bwMode="auto">
          <a:xfrm>
            <a:off x="2330451" y="3146425"/>
            <a:ext cx="885825" cy="1250950"/>
            <a:chOff x="1416588" y="3146351"/>
            <a:chExt cx="885863" cy="1250498"/>
          </a:xfrm>
        </p:grpSpPr>
        <p:sp>
          <p:nvSpPr>
            <p:cNvPr id="169053" name="Line 6">
              <a:extLst>
                <a:ext uri="{FF2B5EF4-FFF2-40B4-BE49-F238E27FC236}">
                  <a16:creationId xmlns:a16="http://schemas.microsoft.com/office/drawing/2014/main" id="{0A863A85-3E27-D147-81E5-91387CD75047}"/>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4" name="Freeform 7">
              <a:extLst>
                <a:ext uri="{FF2B5EF4-FFF2-40B4-BE49-F238E27FC236}">
                  <a16:creationId xmlns:a16="http://schemas.microsoft.com/office/drawing/2014/main" id="{8DDD5E62-C934-AA4B-91AF-64F2CB814869}"/>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55" name="Line 20">
              <a:extLst>
                <a:ext uri="{FF2B5EF4-FFF2-40B4-BE49-F238E27FC236}">
                  <a16:creationId xmlns:a16="http://schemas.microsoft.com/office/drawing/2014/main" id="{A8518B0C-DC81-CB45-83BF-0BC7745644A3}"/>
                </a:ext>
              </a:extLst>
            </p:cNvPr>
            <p:cNvSpPr>
              <a:spLocks noChangeAspect="1" noChangeShapeType="1"/>
            </p:cNvSpPr>
            <p:nvPr/>
          </p:nvSpPr>
          <p:spPr bwMode="auto">
            <a:xfrm>
              <a:off x="1497408" y="4046332"/>
              <a:ext cx="269306" cy="0"/>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6" name="Line 21">
              <a:extLst>
                <a:ext uri="{FF2B5EF4-FFF2-40B4-BE49-F238E27FC236}">
                  <a16:creationId xmlns:a16="http://schemas.microsoft.com/office/drawing/2014/main" id="{AC1A63E9-319D-E542-B90C-8F491F97CD2E}"/>
                </a:ext>
              </a:extLst>
            </p:cNvPr>
            <p:cNvSpPr>
              <a:spLocks noChangeAspect="1" noChangeShapeType="1"/>
            </p:cNvSpPr>
            <p:nvPr/>
          </p:nvSpPr>
          <p:spPr bwMode="auto">
            <a:xfrm>
              <a:off x="1585153" y="4254561"/>
              <a:ext cx="185997" cy="13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821"/>
              <a:ext cx="168282"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69058" name="Line 101">
              <a:extLst>
                <a:ext uri="{FF2B5EF4-FFF2-40B4-BE49-F238E27FC236}">
                  <a16:creationId xmlns:a16="http://schemas.microsoft.com/office/drawing/2014/main" id="{D044F01E-FB0D-AD43-A471-C4AB803E9A6A}"/>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59" name="Line 101">
              <a:extLst>
                <a:ext uri="{FF2B5EF4-FFF2-40B4-BE49-F238E27FC236}">
                  <a16:creationId xmlns:a16="http://schemas.microsoft.com/office/drawing/2014/main" id="{3A789DCD-826E-D741-8BCD-D0B3B02E74A2}"/>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60" name="Line 4">
              <a:extLst>
                <a:ext uri="{FF2B5EF4-FFF2-40B4-BE49-F238E27FC236}">
                  <a16:creationId xmlns:a16="http://schemas.microsoft.com/office/drawing/2014/main" id="{81D49662-A838-5644-B2B8-A5B427B0753D}"/>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1" name="Line 5">
              <a:extLst>
                <a:ext uri="{FF2B5EF4-FFF2-40B4-BE49-F238E27FC236}">
                  <a16:creationId xmlns:a16="http://schemas.microsoft.com/office/drawing/2014/main" id="{C02507B0-478C-3E44-9E8A-F8279C0051E3}"/>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8978" name="Group 2">
            <a:extLst>
              <a:ext uri="{FF2B5EF4-FFF2-40B4-BE49-F238E27FC236}">
                <a16:creationId xmlns:a16="http://schemas.microsoft.com/office/drawing/2014/main" id="{AA8508B5-2BC3-5D49-B841-2CC099012B9E}"/>
              </a:ext>
            </a:extLst>
          </p:cNvPr>
          <p:cNvGrpSpPr>
            <a:grpSpLocks/>
          </p:cNvGrpSpPr>
          <p:nvPr/>
        </p:nvGrpSpPr>
        <p:grpSpPr bwMode="auto">
          <a:xfrm>
            <a:off x="4873626" y="3730625"/>
            <a:ext cx="923925" cy="801688"/>
            <a:chOff x="3959287" y="3730423"/>
            <a:chExt cx="924518" cy="801207"/>
          </a:xfrm>
        </p:grpSpPr>
        <p:sp>
          <p:nvSpPr>
            <p:cNvPr id="169045" name="Line 25">
              <a:extLst>
                <a:ext uri="{FF2B5EF4-FFF2-40B4-BE49-F238E27FC236}">
                  <a16:creationId xmlns:a16="http://schemas.microsoft.com/office/drawing/2014/main" id="{FAC19526-050F-E14F-B984-05623164E44A}"/>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46" name="Rectangle 4">
              <a:extLst>
                <a:ext uri="{FF2B5EF4-FFF2-40B4-BE49-F238E27FC236}">
                  <a16:creationId xmlns:a16="http://schemas.microsoft.com/office/drawing/2014/main" id="{B248FF94-D455-2E40-A802-26ADFBD37045}"/>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49" name="Line 7">
              <a:extLst>
                <a:ext uri="{FF2B5EF4-FFF2-40B4-BE49-F238E27FC236}">
                  <a16:creationId xmlns:a16="http://schemas.microsoft.com/office/drawing/2014/main" id="{7C533544-97CC-2942-A773-CD8255E1D59C}"/>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51" name="Freeform 36">
              <a:extLst>
                <a:ext uri="{FF2B5EF4-FFF2-40B4-BE49-F238E27FC236}">
                  <a16:creationId xmlns:a16="http://schemas.microsoft.com/office/drawing/2014/main" id="{B557FB9C-1ADE-5144-9A1F-EB7169EAF64F}"/>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52" name="Line 37">
              <a:extLst>
                <a:ext uri="{FF2B5EF4-FFF2-40B4-BE49-F238E27FC236}">
                  <a16:creationId xmlns:a16="http://schemas.microsoft.com/office/drawing/2014/main" id="{5B136F60-712A-3B44-973C-B16FF014EDB3}"/>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8979" name="Group 1">
            <a:extLst>
              <a:ext uri="{FF2B5EF4-FFF2-40B4-BE49-F238E27FC236}">
                <a16:creationId xmlns:a16="http://schemas.microsoft.com/office/drawing/2014/main" id="{38103026-3D2F-D24C-8340-CF1E5CE9CFD7}"/>
              </a:ext>
            </a:extLst>
          </p:cNvPr>
          <p:cNvGrpSpPr>
            <a:grpSpLocks/>
          </p:cNvGrpSpPr>
          <p:nvPr/>
        </p:nvGrpSpPr>
        <p:grpSpPr bwMode="auto">
          <a:xfrm>
            <a:off x="3013076" y="3730625"/>
            <a:ext cx="923925" cy="801688"/>
            <a:chOff x="2098202" y="3730423"/>
            <a:chExt cx="924518" cy="801207"/>
          </a:xfrm>
        </p:grpSpPr>
        <p:sp>
          <p:nvSpPr>
            <p:cNvPr id="169037" name="Line 25">
              <a:extLst>
                <a:ext uri="{FF2B5EF4-FFF2-40B4-BE49-F238E27FC236}">
                  <a16:creationId xmlns:a16="http://schemas.microsoft.com/office/drawing/2014/main" id="{6ABF9202-CA9F-4C4B-B8D4-8A73C98459F9}"/>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38" name="Rectangle 4">
              <a:extLst>
                <a:ext uri="{FF2B5EF4-FFF2-40B4-BE49-F238E27FC236}">
                  <a16:creationId xmlns:a16="http://schemas.microsoft.com/office/drawing/2014/main" id="{09F8E8D0-7EF3-804F-A2D4-0267F9F6C367}"/>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41" name="Line 7">
              <a:extLst>
                <a:ext uri="{FF2B5EF4-FFF2-40B4-BE49-F238E27FC236}">
                  <a16:creationId xmlns:a16="http://schemas.microsoft.com/office/drawing/2014/main" id="{9F453B2D-29D0-C340-BAB7-C06E4D29F44B}"/>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43" name="Freeform 36">
              <a:extLst>
                <a:ext uri="{FF2B5EF4-FFF2-40B4-BE49-F238E27FC236}">
                  <a16:creationId xmlns:a16="http://schemas.microsoft.com/office/drawing/2014/main" id="{EC434368-A54E-4E40-A74D-6C008F1EEF89}"/>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44" name="Line 37">
              <a:extLst>
                <a:ext uri="{FF2B5EF4-FFF2-40B4-BE49-F238E27FC236}">
                  <a16:creationId xmlns:a16="http://schemas.microsoft.com/office/drawing/2014/main" id="{1D1412A2-A6C7-B041-8C10-1385845F74E4}"/>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8980" name="Group 3">
            <a:extLst>
              <a:ext uri="{FF2B5EF4-FFF2-40B4-BE49-F238E27FC236}">
                <a16:creationId xmlns:a16="http://schemas.microsoft.com/office/drawing/2014/main" id="{0FFC8F40-C6CA-614F-8477-217610FDD8A5}"/>
              </a:ext>
            </a:extLst>
          </p:cNvPr>
          <p:cNvGrpSpPr>
            <a:grpSpLocks/>
          </p:cNvGrpSpPr>
          <p:nvPr/>
        </p:nvGrpSpPr>
        <p:grpSpPr bwMode="auto">
          <a:xfrm>
            <a:off x="6740526" y="3730625"/>
            <a:ext cx="925513" cy="801688"/>
            <a:chOff x="5826819" y="3730423"/>
            <a:chExt cx="924518" cy="801207"/>
          </a:xfrm>
        </p:grpSpPr>
        <p:sp>
          <p:nvSpPr>
            <p:cNvPr id="169029" name="Line 25">
              <a:extLst>
                <a:ext uri="{FF2B5EF4-FFF2-40B4-BE49-F238E27FC236}">
                  <a16:creationId xmlns:a16="http://schemas.microsoft.com/office/drawing/2014/main" id="{CF42BAC6-36B1-644A-B52A-FDA59902DA32}"/>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30" name="Rectangle 4">
              <a:extLst>
                <a:ext uri="{FF2B5EF4-FFF2-40B4-BE49-F238E27FC236}">
                  <a16:creationId xmlns:a16="http://schemas.microsoft.com/office/drawing/2014/main" id="{FE5E3F97-45DD-B34C-879B-2553DBCEEE29}"/>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33" name="Line 7">
              <a:extLst>
                <a:ext uri="{FF2B5EF4-FFF2-40B4-BE49-F238E27FC236}">
                  <a16:creationId xmlns:a16="http://schemas.microsoft.com/office/drawing/2014/main" id="{AAC98A43-5B57-9047-876F-4200A0B49942}"/>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35" name="Freeform 36">
              <a:extLst>
                <a:ext uri="{FF2B5EF4-FFF2-40B4-BE49-F238E27FC236}">
                  <a16:creationId xmlns:a16="http://schemas.microsoft.com/office/drawing/2014/main" id="{BF24E3CA-3B04-F549-9202-F976BF4C3B53}"/>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36" name="Line 37">
              <a:extLst>
                <a:ext uri="{FF2B5EF4-FFF2-40B4-BE49-F238E27FC236}">
                  <a16:creationId xmlns:a16="http://schemas.microsoft.com/office/drawing/2014/main" id="{8ED67D1E-AFCF-9543-ABBC-FD5F36E7AE52}"/>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8981" name="Group 4">
            <a:extLst>
              <a:ext uri="{FF2B5EF4-FFF2-40B4-BE49-F238E27FC236}">
                <a16:creationId xmlns:a16="http://schemas.microsoft.com/office/drawing/2014/main" id="{C0538465-F599-0B45-8358-F843987B7778}"/>
              </a:ext>
            </a:extLst>
          </p:cNvPr>
          <p:cNvGrpSpPr>
            <a:grpSpLocks/>
          </p:cNvGrpSpPr>
          <p:nvPr/>
        </p:nvGrpSpPr>
        <p:grpSpPr bwMode="auto">
          <a:xfrm>
            <a:off x="8596314" y="3727450"/>
            <a:ext cx="923925" cy="801688"/>
            <a:chOff x="7681824" y="3728222"/>
            <a:chExt cx="924518" cy="801207"/>
          </a:xfrm>
        </p:grpSpPr>
        <p:sp>
          <p:nvSpPr>
            <p:cNvPr id="169020" name="Line 25">
              <a:extLst>
                <a:ext uri="{FF2B5EF4-FFF2-40B4-BE49-F238E27FC236}">
                  <a16:creationId xmlns:a16="http://schemas.microsoft.com/office/drawing/2014/main" id="{82CF57B4-B11A-A547-902B-CF37AD0E252E}"/>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21" name="Line 25">
              <a:extLst>
                <a:ext uri="{FF2B5EF4-FFF2-40B4-BE49-F238E27FC236}">
                  <a16:creationId xmlns:a16="http://schemas.microsoft.com/office/drawing/2014/main" id="{C52E45C6-2357-1A4F-BE2C-A90B1C90A72E}"/>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22" name="Rectangle 4">
              <a:extLst>
                <a:ext uri="{FF2B5EF4-FFF2-40B4-BE49-F238E27FC236}">
                  <a16:creationId xmlns:a16="http://schemas.microsoft.com/office/drawing/2014/main" id="{010C56EA-8245-9C4E-BD1B-D1D29DE271FE}"/>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25" name="Line 7">
              <a:extLst>
                <a:ext uri="{FF2B5EF4-FFF2-40B4-BE49-F238E27FC236}">
                  <a16:creationId xmlns:a16="http://schemas.microsoft.com/office/drawing/2014/main" id="{A9F2E8ED-69CA-284E-9A28-CFD765109B37}"/>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69027" name="Freeform 36">
              <a:extLst>
                <a:ext uri="{FF2B5EF4-FFF2-40B4-BE49-F238E27FC236}">
                  <a16:creationId xmlns:a16="http://schemas.microsoft.com/office/drawing/2014/main" id="{4FDF5047-EAFB-F147-96CF-9C643D93C133}"/>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28" name="Line 37">
              <a:extLst>
                <a:ext uri="{FF2B5EF4-FFF2-40B4-BE49-F238E27FC236}">
                  <a16:creationId xmlns:a16="http://schemas.microsoft.com/office/drawing/2014/main" id="{B44C235B-142E-FD44-8F19-46EA4628426F}"/>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68982" name="Line 294">
            <a:extLst>
              <a:ext uri="{FF2B5EF4-FFF2-40B4-BE49-F238E27FC236}">
                <a16:creationId xmlns:a16="http://schemas.microsoft.com/office/drawing/2014/main" id="{C5DA88D2-6CBB-794E-899B-25D137362395}"/>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3" name="Line 290">
            <a:extLst>
              <a:ext uri="{FF2B5EF4-FFF2-40B4-BE49-F238E27FC236}">
                <a16:creationId xmlns:a16="http://schemas.microsoft.com/office/drawing/2014/main" id="{5F4488EC-7DEF-A545-812F-3BC98DF0A151}"/>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4" name="Line 294">
            <a:extLst>
              <a:ext uri="{FF2B5EF4-FFF2-40B4-BE49-F238E27FC236}">
                <a16:creationId xmlns:a16="http://schemas.microsoft.com/office/drawing/2014/main" id="{54721ADC-6ACD-9A41-8438-03F623071353}"/>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5" name="Freeform 68">
            <a:extLst>
              <a:ext uri="{FF2B5EF4-FFF2-40B4-BE49-F238E27FC236}">
                <a16:creationId xmlns:a16="http://schemas.microsoft.com/office/drawing/2014/main" id="{55B7D116-3137-684E-8D3C-B13440C9F79B}"/>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8986" name="Freeform 68">
            <a:extLst>
              <a:ext uri="{FF2B5EF4-FFF2-40B4-BE49-F238E27FC236}">
                <a16:creationId xmlns:a16="http://schemas.microsoft.com/office/drawing/2014/main" id="{18576D37-5AA7-6B4D-844D-81C123295BBE}"/>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8987" name="Line 294">
            <a:extLst>
              <a:ext uri="{FF2B5EF4-FFF2-40B4-BE49-F238E27FC236}">
                <a16:creationId xmlns:a16="http://schemas.microsoft.com/office/drawing/2014/main" id="{B73CE288-34FE-754D-9B6E-B160905FBC8B}"/>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8" name="Line 290">
            <a:extLst>
              <a:ext uri="{FF2B5EF4-FFF2-40B4-BE49-F238E27FC236}">
                <a16:creationId xmlns:a16="http://schemas.microsoft.com/office/drawing/2014/main" id="{E1762C6C-F071-B541-883F-40B7C405A7A6}"/>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9" name="Line 294">
            <a:extLst>
              <a:ext uri="{FF2B5EF4-FFF2-40B4-BE49-F238E27FC236}">
                <a16:creationId xmlns:a16="http://schemas.microsoft.com/office/drawing/2014/main" id="{EB66981B-385E-8C4D-BE8D-A372DCE15A4E}"/>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0" name="Freeform 68">
            <a:extLst>
              <a:ext uri="{FF2B5EF4-FFF2-40B4-BE49-F238E27FC236}">
                <a16:creationId xmlns:a16="http://schemas.microsoft.com/office/drawing/2014/main" id="{58E97CEA-809B-F542-AFA4-9949412B1BB2}"/>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8991" name="Freeform 68">
            <a:extLst>
              <a:ext uri="{FF2B5EF4-FFF2-40B4-BE49-F238E27FC236}">
                <a16:creationId xmlns:a16="http://schemas.microsoft.com/office/drawing/2014/main" id="{6D8053B2-247B-114D-BCA5-17CB00B24186}"/>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8992" name="Line 294">
            <a:extLst>
              <a:ext uri="{FF2B5EF4-FFF2-40B4-BE49-F238E27FC236}">
                <a16:creationId xmlns:a16="http://schemas.microsoft.com/office/drawing/2014/main" id="{46A68082-1A46-F54E-A0D6-AC9A2ADE60A6}"/>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3" name="Line 290">
            <a:extLst>
              <a:ext uri="{FF2B5EF4-FFF2-40B4-BE49-F238E27FC236}">
                <a16:creationId xmlns:a16="http://schemas.microsoft.com/office/drawing/2014/main" id="{94EF7952-50A2-A842-9BFC-51E1B03E78D7}"/>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4" name="Line 294">
            <a:extLst>
              <a:ext uri="{FF2B5EF4-FFF2-40B4-BE49-F238E27FC236}">
                <a16:creationId xmlns:a16="http://schemas.microsoft.com/office/drawing/2014/main" id="{BEA78456-A0DD-AA4F-A70F-72AD0AAC56C5}"/>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5" name="Freeform 68">
            <a:extLst>
              <a:ext uri="{FF2B5EF4-FFF2-40B4-BE49-F238E27FC236}">
                <a16:creationId xmlns:a16="http://schemas.microsoft.com/office/drawing/2014/main" id="{4614216E-3018-A049-B189-5173D77096C6}"/>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8996" name="Freeform 68">
            <a:extLst>
              <a:ext uri="{FF2B5EF4-FFF2-40B4-BE49-F238E27FC236}">
                <a16:creationId xmlns:a16="http://schemas.microsoft.com/office/drawing/2014/main" id="{E83B5EE9-0777-C444-BA19-70D9D04C8785}"/>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68997" name="Line 294">
            <a:extLst>
              <a:ext uri="{FF2B5EF4-FFF2-40B4-BE49-F238E27FC236}">
                <a16:creationId xmlns:a16="http://schemas.microsoft.com/office/drawing/2014/main" id="{3891016E-A626-4544-9EF4-2DA3E4186439}"/>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8" name="Line 290">
            <a:extLst>
              <a:ext uri="{FF2B5EF4-FFF2-40B4-BE49-F238E27FC236}">
                <a16:creationId xmlns:a16="http://schemas.microsoft.com/office/drawing/2014/main" id="{8587A190-B207-2E41-857E-8F4B8ED17CB4}"/>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9" name="Line 294">
            <a:extLst>
              <a:ext uri="{FF2B5EF4-FFF2-40B4-BE49-F238E27FC236}">
                <a16:creationId xmlns:a16="http://schemas.microsoft.com/office/drawing/2014/main" id="{E8E27ACF-0876-744D-8F87-77697F926811}"/>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0" name="Freeform 68">
            <a:extLst>
              <a:ext uri="{FF2B5EF4-FFF2-40B4-BE49-F238E27FC236}">
                <a16:creationId xmlns:a16="http://schemas.microsoft.com/office/drawing/2014/main" id="{D4BC5DDC-9D74-A847-B251-37ACAA671B7B}"/>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69001" name="Freeform 68">
            <a:extLst>
              <a:ext uri="{FF2B5EF4-FFF2-40B4-BE49-F238E27FC236}">
                <a16:creationId xmlns:a16="http://schemas.microsoft.com/office/drawing/2014/main" id="{E009F54D-E59D-0E43-97EE-81E15ED478EE}"/>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69002" name="Group 114">
            <a:extLst>
              <a:ext uri="{FF2B5EF4-FFF2-40B4-BE49-F238E27FC236}">
                <a16:creationId xmlns:a16="http://schemas.microsoft.com/office/drawing/2014/main" id="{724192C4-0FC0-424A-BC99-3AA90C93EF34}"/>
              </a:ext>
            </a:extLst>
          </p:cNvPr>
          <p:cNvGrpSpPr>
            <a:grpSpLocks/>
          </p:cNvGrpSpPr>
          <p:nvPr/>
        </p:nvGrpSpPr>
        <p:grpSpPr bwMode="auto">
          <a:xfrm>
            <a:off x="3578226" y="1693864"/>
            <a:ext cx="6099175" cy="250825"/>
            <a:chOff x="2663261" y="1693863"/>
            <a:chExt cx="6099739" cy="250166"/>
          </a:xfrm>
        </p:grpSpPr>
        <p:sp>
          <p:nvSpPr>
            <p:cNvPr id="169016" name="Rectangle 41">
              <a:extLst>
                <a:ext uri="{FF2B5EF4-FFF2-40B4-BE49-F238E27FC236}">
                  <a16:creationId xmlns:a16="http://schemas.microsoft.com/office/drawing/2014/main" id="{8F5BB199-B890-F745-A5D5-F6BCC27DE3AF}"/>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69017" name="Rectangle 41">
              <a:extLst>
                <a:ext uri="{FF2B5EF4-FFF2-40B4-BE49-F238E27FC236}">
                  <a16:creationId xmlns:a16="http://schemas.microsoft.com/office/drawing/2014/main" id="{01A66E0A-BF87-B541-9CE9-99D1BA33A58B}"/>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69018" name="Rectangle 41">
              <a:extLst>
                <a:ext uri="{FF2B5EF4-FFF2-40B4-BE49-F238E27FC236}">
                  <a16:creationId xmlns:a16="http://schemas.microsoft.com/office/drawing/2014/main" id="{7443B687-D829-6543-AB7D-1516376FF66D}"/>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69019" name="Rectangle 41">
              <a:extLst>
                <a:ext uri="{FF2B5EF4-FFF2-40B4-BE49-F238E27FC236}">
                  <a16:creationId xmlns:a16="http://schemas.microsoft.com/office/drawing/2014/main" id="{13223A0D-5DB4-2C4A-AB51-52948523D54F}"/>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69003" name="Line 290">
            <a:extLst>
              <a:ext uri="{FF2B5EF4-FFF2-40B4-BE49-F238E27FC236}">
                <a16:creationId xmlns:a16="http://schemas.microsoft.com/office/drawing/2014/main" id="{F334B882-2AB6-164A-A69A-3EF221ACE72D}"/>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4" name="Line 294">
            <a:extLst>
              <a:ext uri="{FF2B5EF4-FFF2-40B4-BE49-F238E27FC236}">
                <a16:creationId xmlns:a16="http://schemas.microsoft.com/office/drawing/2014/main" id="{57E19773-BB97-2C45-818F-B9B0D2373E0C}"/>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5" name="Freeform 68">
            <a:extLst>
              <a:ext uri="{FF2B5EF4-FFF2-40B4-BE49-F238E27FC236}">
                <a16:creationId xmlns:a16="http://schemas.microsoft.com/office/drawing/2014/main" id="{CFB8D4BA-EA6E-264B-9955-C0CF307DA595}"/>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9006" name="Line 290">
            <a:extLst>
              <a:ext uri="{FF2B5EF4-FFF2-40B4-BE49-F238E27FC236}">
                <a16:creationId xmlns:a16="http://schemas.microsoft.com/office/drawing/2014/main" id="{406CD6C5-0470-1E44-8C97-F2B92B61BD8D}"/>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7" name="Line 294">
            <a:extLst>
              <a:ext uri="{FF2B5EF4-FFF2-40B4-BE49-F238E27FC236}">
                <a16:creationId xmlns:a16="http://schemas.microsoft.com/office/drawing/2014/main" id="{C38D8689-BD80-BF41-BE89-F6112D232442}"/>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8" name="Freeform 68">
            <a:extLst>
              <a:ext uri="{FF2B5EF4-FFF2-40B4-BE49-F238E27FC236}">
                <a16:creationId xmlns:a16="http://schemas.microsoft.com/office/drawing/2014/main" id="{D990D498-4757-4347-A7EF-29CCC9EFDDB9}"/>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9009" name="Line 290">
            <a:extLst>
              <a:ext uri="{FF2B5EF4-FFF2-40B4-BE49-F238E27FC236}">
                <a16:creationId xmlns:a16="http://schemas.microsoft.com/office/drawing/2014/main" id="{3AB9513F-9816-7D44-94F4-D600D2901569}"/>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10" name="Line 294">
            <a:extLst>
              <a:ext uri="{FF2B5EF4-FFF2-40B4-BE49-F238E27FC236}">
                <a16:creationId xmlns:a16="http://schemas.microsoft.com/office/drawing/2014/main" id="{E387C590-99D8-8D4C-9219-146CAF7AF082}"/>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11" name="Freeform 68">
            <a:extLst>
              <a:ext uri="{FF2B5EF4-FFF2-40B4-BE49-F238E27FC236}">
                <a16:creationId xmlns:a16="http://schemas.microsoft.com/office/drawing/2014/main" id="{AC4EE2FD-FA1D-334A-BDDD-90A3D332AD12}"/>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69012" name="Line 294">
            <a:extLst>
              <a:ext uri="{FF2B5EF4-FFF2-40B4-BE49-F238E27FC236}">
                <a16:creationId xmlns:a16="http://schemas.microsoft.com/office/drawing/2014/main" id="{7996520E-2F4D-DC41-8986-CE52847EC844}"/>
              </a:ext>
            </a:extLst>
          </p:cNvPr>
          <p:cNvSpPr>
            <a:spLocks noChangeAspect="1" noChangeShapeType="1"/>
          </p:cNvSpPr>
          <p:nvPr/>
        </p:nvSpPr>
        <p:spPr bwMode="auto">
          <a:xfrm>
            <a:off x="8008938" y="3846514"/>
            <a:ext cx="12700" cy="162083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13" name="Rectangle 41">
            <a:extLst>
              <a:ext uri="{FF2B5EF4-FFF2-40B4-BE49-F238E27FC236}">
                <a16:creationId xmlns:a16="http://schemas.microsoft.com/office/drawing/2014/main" id="{2E4814AF-D051-8341-8F06-22001D430BC4}"/>
              </a:ext>
            </a:extLst>
          </p:cNvPr>
          <p:cNvSpPr>
            <a:spLocks noChangeArrowheads="1"/>
          </p:cNvSpPr>
          <p:nvPr/>
        </p:nvSpPr>
        <p:spPr bwMode="auto">
          <a:xfrm>
            <a:off x="7921625" y="5588001"/>
            <a:ext cx="3762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69014" name="Line 294">
            <a:extLst>
              <a:ext uri="{FF2B5EF4-FFF2-40B4-BE49-F238E27FC236}">
                <a16:creationId xmlns:a16="http://schemas.microsoft.com/office/drawing/2014/main" id="{3DD37767-A988-5F4D-A780-36FF9B0A1D9F}"/>
              </a:ext>
            </a:extLst>
          </p:cNvPr>
          <p:cNvSpPr>
            <a:spLocks noChangeAspect="1" noChangeShapeType="1"/>
          </p:cNvSpPr>
          <p:nvPr/>
        </p:nvSpPr>
        <p:spPr bwMode="auto">
          <a:xfrm>
            <a:off x="2422526" y="4046538"/>
            <a:ext cx="11113" cy="1427162"/>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15" name="Rectangle 41">
            <a:extLst>
              <a:ext uri="{FF2B5EF4-FFF2-40B4-BE49-F238E27FC236}">
                <a16:creationId xmlns:a16="http://schemas.microsoft.com/office/drawing/2014/main" id="{C8B6AE35-07EF-2C48-95E5-486910F6DCF2}"/>
              </a:ext>
            </a:extLst>
          </p:cNvPr>
          <p:cNvSpPr>
            <a:spLocks noChangeArrowheads="1"/>
          </p:cNvSpPr>
          <p:nvPr/>
        </p:nvSpPr>
        <p:spPr bwMode="auto">
          <a:xfrm>
            <a:off x="2335214" y="5584825"/>
            <a:ext cx="3762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Screen shot 2013-10-21 at 1.31.19 PM.png">
            <a:extLst>
              <a:ext uri="{FF2B5EF4-FFF2-40B4-BE49-F238E27FC236}">
                <a16:creationId xmlns:a16="http://schemas.microsoft.com/office/drawing/2014/main" id="{D485C209-056F-B243-A5D9-D31509C1002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1409700"/>
            <a:ext cx="542925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6" name="Picture 2" descr="Screen shot 2013-10-21 at 1.31.30 PM.png">
            <a:extLst>
              <a:ext uri="{FF2B5EF4-FFF2-40B4-BE49-F238E27FC236}">
                <a16:creationId xmlns:a16="http://schemas.microsoft.com/office/drawing/2014/main" id="{C75310EB-A911-2148-87E5-D738EC12036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29400" y="1790700"/>
            <a:ext cx="3073400" cy="181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7" name="TextBox 125">
            <a:extLst>
              <a:ext uri="{FF2B5EF4-FFF2-40B4-BE49-F238E27FC236}">
                <a16:creationId xmlns:a16="http://schemas.microsoft.com/office/drawing/2014/main" id="{AF7CF2FE-371B-F44D-8535-893509E02C2B}"/>
              </a:ext>
            </a:extLst>
          </p:cNvPr>
          <p:cNvSpPr txBox="1">
            <a:spLocks noChangeArrowheads="1"/>
          </p:cNvSpPr>
          <p:nvPr/>
        </p:nvSpPr>
        <p:spPr bwMode="auto">
          <a:xfrm>
            <a:off x="7366001"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5.7a,b from the textbook ]</a:t>
            </a:r>
          </a:p>
        </p:txBody>
      </p:sp>
      <p:sp>
        <p:nvSpPr>
          <p:cNvPr id="16388" name="Title 1">
            <a:extLst>
              <a:ext uri="{FF2B5EF4-FFF2-40B4-BE49-F238E27FC236}">
                <a16:creationId xmlns:a16="http://schemas.microsoft.com/office/drawing/2014/main" id="{E0DD977B-ACBB-F84C-A874-09540236EBCA}"/>
              </a:ext>
            </a:extLst>
          </p:cNvPr>
          <p:cNvSpPr txBox="1">
            <a:spLocks/>
          </p:cNvSpPr>
          <p:nvPr/>
        </p:nvSpPr>
        <p:spPr bwMode="auto">
          <a:xfrm>
            <a:off x="914400" y="762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solidFill>
                  <a:srgbClr val="000000"/>
                </a:solidFill>
              </a:rPr>
              <a:t>Gated D Latch: </a:t>
            </a:r>
            <a:r>
              <a:rPr lang="en-US" altLang="en-US" sz="3200"/>
              <a:t>Circuit Diagram, Characteristic Table, and Graphical Symbol</a:t>
            </a:r>
          </a:p>
        </p:txBody>
      </p:sp>
      <p:sp>
        <p:nvSpPr>
          <p:cNvPr id="16389" name="TextBox 1">
            <a:extLst>
              <a:ext uri="{FF2B5EF4-FFF2-40B4-BE49-F238E27FC236}">
                <a16:creationId xmlns:a16="http://schemas.microsoft.com/office/drawing/2014/main" id="{F27E8838-AE91-0249-A00E-E8B6D5821D7E}"/>
              </a:ext>
            </a:extLst>
          </p:cNvPr>
          <p:cNvSpPr txBox="1">
            <a:spLocks noChangeArrowheads="1"/>
          </p:cNvSpPr>
          <p:nvPr/>
        </p:nvSpPr>
        <p:spPr bwMode="auto">
          <a:xfrm>
            <a:off x="1295401" y="4011614"/>
            <a:ext cx="58912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Note that it is now impossible to have S=R=1.</a:t>
            </a:r>
          </a:p>
        </p:txBody>
      </p:sp>
      <p:sp>
        <p:nvSpPr>
          <p:cNvPr id="16390" name="TextBox 1">
            <a:extLst>
              <a:ext uri="{FF2B5EF4-FFF2-40B4-BE49-F238E27FC236}">
                <a16:creationId xmlns:a16="http://schemas.microsoft.com/office/drawing/2014/main" id="{31CAF0DF-24B1-C84C-9ECC-48DE2FD9394D}"/>
              </a:ext>
            </a:extLst>
          </p:cNvPr>
          <p:cNvSpPr txBox="1">
            <a:spLocks noChangeArrowheads="1"/>
          </p:cNvSpPr>
          <p:nvPr/>
        </p:nvSpPr>
        <p:spPr bwMode="auto">
          <a:xfrm>
            <a:off x="1295401" y="4503738"/>
            <a:ext cx="56229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Clk=1 the output follows the D input.</a:t>
            </a:r>
          </a:p>
          <a:p>
            <a:pPr>
              <a:spcBef>
                <a:spcPct val="0"/>
              </a:spcBef>
              <a:buFontTx/>
              <a:buNone/>
            </a:pPr>
            <a:r>
              <a:rPr lang="en-US" altLang="en-US" b="0">
                <a:solidFill>
                  <a:srgbClr val="FF0000"/>
                </a:solidFill>
                <a:latin typeface="Times" pitchFamily="2" charset="0"/>
              </a:rPr>
              <a:t>When Clk=0 the output cannot be changed.</a:t>
            </a:r>
          </a:p>
        </p:txBody>
      </p:sp>
      <p:pic>
        <p:nvPicPr>
          <p:cNvPr id="16391" name="Picture 3" descr="Screen shot 2013-10-21 at 1.31.38 PM.png">
            <a:extLst>
              <a:ext uri="{FF2B5EF4-FFF2-40B4-BE49-F238E27FC236}">
                <a16:creationId xmlns:a16="http://schemas.microsoft.com/office/drawing/2014/main" id="{47FAF888-3F53-AC4D-A127-B7E5B540C12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64388" y="4278314"/>
            <a:ext cx="2513012" cy="197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Line 294">
            <a:extLst>
              <a:ext uri="{FF2B5EF4-FFF2-40B4-BE49-F238E27FC236}">
                <a16:creationId xmlns:a16="http://schemas.microsoft.com/office/drawing/2014/main" id="{C95EB29E-A370-924E-B5CD-7939F257ABB2}"/>
              </a:ext>
            </a:extLst>
          </p:cNvPr>
          <p:cNvSpPr>
            <a:spLocks noChangeAspect="1" noChangeShapeType="1"/>
          </p:cNvSpPr>
          <p:nvPr/>
        </p:nvSpPr>
        <p:spPr bwMode="auto">
          <a:xfrm>
            <a:off x="8005763" y="3840163"/>
            <a:ext cx="0" cy="4127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86" name="Line 294">
            <a:extLst>
              <a:ext uri="{FF2B5EF4-FFF2-40B4-BE49-F238E27FC236}">
                <a16:creationId xmlns:a16="http://schemas.microsoft.com/office/drawing/2014/main" id="{CE6CBD58-4DF2-F049-A0BD-A782F0B2DC3B}"/>
              </a:ext>
            </a:extLst>
          </p:cNvPr>
          <p:cNvSpPr>
            <a:spLocks noChangeAspect="1" noChangeShapeType="1"/>
          </p:cNvSpPr>
          <p:nvPr/>
        </p:nvSpPr>
        <p:spPr bwMode="auto">
          <a:xfrm>
            <a:off x="2425700" y="4041776"/>
            <a:ext cx="0" cy="212725"/>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87" name="Freeform 4">
            <a:extLst>
              <a:ext uri="{FF2B5EF4-FFF2-40B4-BE49-F238E27FC236}">
                <a16:creationId xmlns:a16="http://schemas.microsoft.com/office/drawing/2014/main" id="{EF23C326-23CA-5747-B072-4BF7BF2AAEC1}"/>
              </a:ext>
            </a:extLst>
          </p:cNvPr>
          <p:cNvSpPr>
            <a:spLocks/>
          </p:cNvSpPr>
          <p:nvPr/>
        </p:nvSpPr>
        <p:spPr bwMode="auto">
          <a:xfrm>
            <a:off x="7445375" y="3948114"/>
            <a:ext cx="827088" cy="98425"/>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88" name="Freeform 4">
            <a:extLst>
              <a:ext uri="{FF2B5EF4-FFF2-40B4-BE49-F238E27FC236}">
                <a16:creationId xmlns:a16="http://schemas.microsoft.com/office/drawing/2014/main" id="{7D9B1D63-919B-6A47-A2FA-AF221CB2E8EC}"/>
              </a:ext>
            </a:extLst>
          </p:cNvPr>
          <p:cNvSpPr>
            <a:spLocks/>
          </p:cNvSpPr>
          <p:nvPr/>
        </p:nvSpPr>
        <p:spPr bwMode="auto">
          <a:xfrm>
            <a:off x="5578475" y="3946526"/>
            <a:ext cx="833438" cy="100013"/>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89" name="Freeform 4">
            <a:extLst>
              <a:ext uri="{FF2B5EF4-FFF2-40B4-BE49-F238E27FC236}">
                <a16:creationId xmlns:a16="http://schemas.microsoft.com/office/drawing/2014/main" id="{41DFD1E4-D09F-8642-BB57-14F64A75CD57}"/>
              </a:ext>
            </a:extLst>
          </p:cNvPr>
          <p:cNvSpPr>
            <a:spLocks/>
          </p:cNvSpPr>
          <p:nvPr/>
        </p:nvSpPr>
        <p:spPr bwMode="auto">
          <a:xfrm>
            <a:off x="3716339" y="3952876"/>
            <a:ext cx="839787" cy="93663"/>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90" name="Title 1">
            <a:extLst>
              <a:ext uri="{FF2B5EF4-FFF2-40B4-BE49-F238E27FC236}">
                <a16:creationId xmlns:a16="http://schemas.microsoft.com/office/drawing/2014/main" id="{7846A7BC-82A7-E742-B6DB-6F30CBA15AF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69991" name="Rectangle 11">
            <a:extLst>
              <a:ext uri="{FF2B5EF4-FFF2-40B4-BE49-F238E27FC236}">
                <a16:creationId xmlns:a16="http://schemas.microsoft.com/office/drawing/2014/main" id="{29D03108-3B13-654C-A044-BF0EC0E912F2}"/>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69992" name="Line 290">
            <a:extLst>
              <a:ext uri="{FF2B5EF4-FFF2-40B4-BE49-F238E27FC236}">
                <a16:creationId xmlns:a16="http://schemas.microsoft.com/office/drawing/2014/main" id="{EDF01DD7-2966-D843-8258-7F367BEDAB2D}"/>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3" name="Line 294">
            <a:extLst>
              <a:ext uri="{FF2B5EF4-FFF2-40B4-BE49-F238E27FC236}">
                <a16:creationId xmlns:a16="http://schemas.microsoft.com/office/drawing/2014/main" id="{E9FC8C93-52B0-3045-910D-9CEE0F6222E3}"/>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4" name="Freeform 68">
            <a:extLst>
              <a:ext uri="{FF2B5EF4-FFF2-40B4-BE49-F238E27FC236}">
                <a16:creationId xmlns:a16="http://schemas.microsoft.com/office/drawing/2014/main" id="{823BB9CD-A15C-194C-BCC5-7E89203BF0ED}"/>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9995" name="Line 294">
            <a:extLst>
              <a:ext uri="{FF2B5EF4-FFF2-40B4-BE49-F238E27FC236}">
                <a16:creationId xmlns:a16="http://schemas.microsoft.com/office/drawing/2014/main" id="{F230261E-E924-C84B-8132-A8B99F965080}"/>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6" name="Freeform 68">
            <a:extLst>
              <a:ext uri="{FF2B5EF4-FFF2-40B4-BE49-F238E27FC236}">
                <a16:creationId xmlns:a16="http://schemas.microsoft.com/office/drawing/2014/main" id="{6613D4E5-328B-3243-A3BF-4DEBA3A85D41}"/>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9997" name="Line 294">
            <a:extLst>
              <a:ext uri="{FF2B5EF4-FFF2-40B4-BE49-F238E27FC236}">
                <a16:creationId xmlns:a16="http://schemas.microsoft.com/office/drawing/2014/main" id="{8471C9F8-92B3-A742-A7A0-133806D7F1A9}"/>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8" name="Freeform 68">
            <a:extLst>
              <a:ext uri="{FF2B5EF4-FFF2-40B4-BE49-F238E27FC236}">
                <a16:creationId xmlns:a16="http://schemas.microsoft.com/office/drawing/2014/main" id="{38FBEDC0-373D-BC46-B675-CC07475244F0}"/>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69999" name="Line 294">
            <a:extLst>
              <a:ext uri="{FF2B5EF4-FFF2-40B4-BE49-F238E27FC236}">
                <a16:creationId xmlns:a16="http://schemas.microsoft.com/office/drawing/2014/main" id="{377B2356-7E9A-E341-B9A2-568B1BB8825D}"/>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0000" name="Group 146">
            <a:extLst>
              <a:ext uri="{FF2B5EF4-FFF2-40B4-BE49-F238E27FC236}">
                <a16:creationId xmlns:a16="http://schemas.microsoft.com/office/drawing/2014/main" id="{FFB814F6-BAAB-9345-8BC3-37AE8768F669}"/>
              </a:ext>
            </a:extLst>
          </p:cNvPr>
          <p:cNvGrpSpPr>
            <a:grpSpLocks/>
          </p:cNvGrpSpPr>
          <p:nvPr/>
        </p:nvGrpSpPr>
        <p:grpSpPr bwMode="auto">
          <a:xfrm>
            <a:off x="4202113" y="3146425"/>
            <a:ext cx="876300" cy="1250950"/>
            <a:chOff x="5235926" y="4609668"/>
            <a:chExt cx="1167078" cy="1667308"/>
          </a:xfrm>
        </p:grpSpPr>
        <p:sp>
          <p:nvSpPr>
            <p:cNvPr id="170111" name="Line 4">
              <a:extLst>
                <a:ext uri="{FF2B5EF4-FFF2-40B4-BE49-F238E27FC236}">
                  <a16:creationId xmlns:a16="http://schemas.microsoft.com/office/drawing/2014/main" id="{6A331219-2F1E-5F48-A7E8-AA7A8ADCF809}"/>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12" name="Line 5">
              <a:extLst>
                <a:ext uri="{FF2B5EF4-FFF2-40B4-BE49-F238E27FC236}">
                  <a16:creationId xmlns:a16="http://schemas.microsoft.com/office/drawing/2014/main" id="{C0C49025-0D13-6D40-8CAD-8BCBB53EC9B4}"/>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13" name="Line 6">
              <a:extLst>
                <a:ext uri="{FF2B5EF4-FFF2-40B4-BE49-F238E27FC236}">
                  <a16:creationId xmlns:a16="http://schemas.microsoft.com/office/drawing/2014/main" id="{4FAF563D-8548-7949-933B-D1475907CF67}"/>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14" name="Freeform 7">
              <a:extLst>
                <a:ext uri="{FF2B5EF4-FFF2-40B4-BE49-F238E27FC236}">
                  <a16:creationId xmlns:a16="http://schemas.microsoft.com/office/drawing/2014/main" id="{1342C61D-3BBD-0544-B2A7-40FA2962B516}"/>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115" name="Line 21">
              <a:extLst>
                <a:ext uri="{FF2B5EF4-FFF2-40B4-BE49-F238E27FC236}">
                  <a16:creationId xmlns:a16="http://schemas.microsoft.com/office/drawing/2014/main" id="{C2A5450F-6558-A940-8BCA-07B21039B021}"/>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954"/>
              <a:ext cx="224113"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0117" name="Line 101">
              <a:extLst>
                <a:ext uri="{FF2B5EF4-FFF2-40B4-BE49-F238E27FC236}">
                  <a16:creationId xmlns:a16="http://schemas.microsoft.com/office/drawing/2014/main" id="{6BEF8A82-989C-8F45-9967-4DAFD54B6068}"/>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118" name="Line 101">
              <a:extLst>
                <a:ext uri="{FF2B5EF4-FFF2-40B4-BE49-F238E27FC236}">
                  <a16:creationId xmlns:a16="http://schemas.microsoft.com/office/drawing/2014/main" id="{D15005CB-4CA7-544E-B5C5-F471A49C32D3}"/>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0001" name="Group 174">
            <a:extLst>
              <a:ext uri="{FF2B5EF4-FFF2-40B4-BE49-F238E27FC236}">
                <a16:creationId xmlns:a16="http://schemas.microsoft.com/office/drawing/2014/main" id="{E64BD0C9-EF6A-6548-875E-A3D6F2584C93}"/>
              </a:ext>
            </a:extLst>
          </p:cNvPr>
          <p:cNvGrpSpPr>
            <a:grpSpLocks/>
          </p:cNvGrpSpPr>
          <p:nvPr/>
        </p:nvGrpSpPr>
        <p:grpSpPr bwMode="auto">
          <a:xfrm>
            <a:off x="6111875" y="3146425"/>
            <a:ext cx="833438" cy="1250950"/>
            <a:chOff x="5291360" y="4609668"/>
            <a:chExt cx="1111644" cy="1667308"/>
          </a:xfrm>
        </p:grpSpPr>
        <p:sp>
          <p:nvSpPr>
            <p:cNvPr id="170103" name="Line 4">
              <a:extLst>
                <a:ext uri="{FF2B5EF4-FFF2-40B4-BE49-F238E27FC236}">
                  <a16:creationId xmlns:a16="http://schemas.microsoft.com/office/drawing/2014/main" id="{E56015F8-A66F-B64A-B914-DC3FD613B527}"/>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4" name="Line 5">
              <a:extLst>
                <a:ext uri="{FF2B5EF4-FFF2-40B4-BE49-F238E27FC236}">
                  <a16:creationId xmlns:a16="http://schemas.microsoft.com/office/drawing/2014/main" id="{CAF56751-C3F9-5C43-A65B-202EC375EB19}"/>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5" name="Line 6">
              <a:extLst>
                <a:ext uri="{FF2B5EF4-FFF2-40B4-BE49-F238E27FC236}">
                  <a16:creationId xmlns:a16="http://schemas.microsoft.com/office/drawing/2014/main" id="{3D69418C-0339-D541-834D-97FCB5F5CC90}"/>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106" name="Freeform 7">
              <a:extLst>
                <a:ext uri="{FF2B5EF4-FFF2-40B4-BE49-F238E27FC236}">
                  <a16:creationId xmlns:a16="http://schemas.microsoft.com/office/drawing/2014/main" id="{121CA30D-32CF-F043-8A6D-C6FC1B2B875E}"/>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107" name="Line 21">
              <a:extLst>
                <a:ext uri="{FF2B5EF4-FFF2-40B4-BE49-F238E27FC236}">
                  <a16:creationId xmlns:a16="http://schemas.microsoft.com/office/drawing/2014/main" id="{F0C85D3C-9819-1F42-B30A-C04614394551}"/>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954"/>
              <a:ext cx="224446"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0109" name="Line 101">
              <a:extLst>
                <a:ext uri="{FF2B5EF4-FFF2-40B4-BE49-F238E27FC236}">
                  <a16:creationId xmlns:a16="http://schemas.microsoft.com/office/drawing/2014/main" id="{CC74A17C-96B7-C246-9D15-8F8D0653BA9A}"/>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110" name="Line 101">
              <a:extLst>
                <a:ext uri="{FF2B5EF4-FFF2-40B4-BE49-F238E27FC236}">
                  <a16:creationId xmlns:a16="http://schemas.microsoft.com/office/drawing/2014/main" id="{D2839196-A75B-0943-A3A2-A73656A1106F}"/>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0002" name="Group 202">
            <a:extLst>
              <a:ext uri="{FF2B5EF4-FFF2-40B4-BE49-F238E27FC236}">
                <a16:creationId xmlns:a16="http://schemas.microsoft.com/office/drawing/2014/main" id="{0EAA9DC9-B95B-9445-82E7-3FC0C5111F18}"/>
              </a:ext>
            </a:extLst>
          </p:cNvPr>
          <p:cNvGrpSpPr>
            <a:grpSpLocks/>
          </p:cNvGrpSpPr>
          <p:nvPr/>
        </p:nvGrpSpPr>
        <p:grpSpPr bwMode="auto">
          <a:xfrm>
            <a:off x="7996238" y="3144838"/>
            <a:ext cx="804862" cy="1249362"/>
            <a:chOff x="5330909" y="4609668"/>
            <a:chExt cx="1072095" cy="1667308"/>
          </a:xfrm>
        </p:grpSpPr>
        <p:sp>
          <p:nvSpPr>
            <p:cNvPr id="170095" name="Line 4">
              <a:extLst>
                <a:ext uri="{FF2B5EF4-FFF2-40B4-BE49-F238E27FC236}">
                  <a16:creationId xmlns:a16="http://schemas.microsoft.com/office/drawing/2014/main" id="{4938020C-CE08-A848-9CD7-24484FD95873}"/>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6" name="Line 5">
              <a:extLst>
                <a:ext uri="{FF2B5EF4-FFF2-40B4-BE49-F238E27FC236}">
                  <a16:creationId xmlns:a16="http://schemas.microsoft.com/office/drawing/2014/main" id="{E9508214-5B79-9B4D-84A0-5C47ECB360A4}"/>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7" name="Line 6">
              <a:extLst>
                <a:ext uri="{FF2B5EF4-FFF2-40B4-BE49-F238E27FC236}">
                  <a16:creationId xmlns:a16="http://schemas.microsoft.com/office/drawing/2014/main" id="{C2D0B341-FEE9-0D4B-96BA-6C841E5F7910}"/>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8" name="Freeform 7">
              <a:extLst>
                <a:ext uri="{FF2B5EF4-FFF2-40B4-BE49-F238E27FC236}">
                  <a16:creationId xmlns:a16="http://schemas.microsoft.com/office/drawing/2014/main" id="{A1118227-CC42-2A4F-85DB-6F742260B8D8}"/>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99" name="Line 21">
              <a:extLst>
                <a:ext uri="{FF2B5EF4-FFF2-40B4-BE49-F238E27FC236}">
                  <a16:creationId xmlns:a16="http://schemas.microsoft.com/office/drawing/2014/main" id="{67DC140F-B9F6-B34E-9659-E708EBE3A3CF}"/>
                </a:ext>
              </a:extLst>
            </p:cNvPr>
            <p:cNvSpPr>
              <a:spLocks noChangeAspect="1" noChangeShapeType="1"/>
            </p:cNvSpPr>
            <p:nvPr/>
          </p:nvSpPr>
          <p:spPr bwMode="auto">
            <a:xfrm>
              <a:off x="5347272" y="6089008"/>
              <a:ext cx="347335"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79561"/>
              <a:ext cx="22414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0101" name="Line 101">
              <a:extLst>
                <a:ext uri="{FF2B5EF4-FFF2-40B4-BE49-F238E27FC236}">
                  <a16:creationId xmlns:a16="http://schemas.microsoft.com/office/drawing/2014/main" id="{A08E0AD9-A55F-2D42-AA56-D92F4F8008B9}"/>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102" name="Line 101">
              <a:extLst>
                <a:ext uri="{FF2B5EF4-FFF2-40B4-BE49-F238E27FC236}">
                  <a16:creationId xmlns:a16="http://schemas.microsoft.com/office/drawing/2014/main" id="{E618D5EA-9B76-7447-9A52-3ACA875CCFD8}"/>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0003" name="Group 5">
            <a:extLst>
              <a:ext uri="{FF2B5EF4-FFF2-40B4-BE49-F238E27FC236}">
                <a16:creationId xmlns:a16="http://schemas.microsoft.com/office/drawing/2014/main" id="{3F63062E-1C65-6B4C-BEE9-13469F9DC69C}"/>
              </a:ext>
            </a:extLst>
          </p:cNvPr>
          <p:cNvGrpSpPr>
            <a:grpSpLocks/>
          </p:cNvGrpSpPr>
          <p:nvPr/>
        </p:nvGrpSpPr>
        <p:grpSpPr bwMode="auto">
          <a:xfrm>
            <a:off x="2330451" y="3146425"/>
            <a:ext cx="885825" cy="1250950"/>
            <a:chOff x="1416588" y="3146351"/>
            <a:chExt cx="885863" cy="1250498"/>
          </a:xfrm>
        </p:grpSpPr>
        <p:sp>
          <p:nvSpPr>
            <p:cNvPr id="170086" name="Line 6">
              <a:extLst>
                <a:ext uri="{FF2B5EF4-FFF2-40B4-BE49-F238E27FC236}">
                  <a16:creationId xmlns:a16="http://schemas.microsoft.com/office/drawing/2014/main" id="{EF473CDF-701B-714D-BC0C-60436107E9C8}"/>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7" name="Freeform 7">
              <a:extLst>
                <a:ext uri="{FF2B5EF4-FFF2-40B4-BE49-F238E27FC236}">
                  <a16:creationId xmlns:a16="http://schemas.microsoft.com/office/drawing/2014/main" id="{831F2DF9-7033-FB46-AD03-3E4FC5FDFAF7}"/>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88" name="Line 20">
              <a:extLst>
                <a:ext uri="{FF2B5EF4-FFF2-40B4-BE49-F238E27FC236}">
                  <a16:creationId xmlns:a16="http://schemas.microsoft.com/office/drawing/2014/main" id="{8607D025-1F51-3B4F-B56E-46D43121E7BB}"/>
                </a:ext>
              </a:extLst>
            </p:cNvPr>
            <p:cNvSpPr>
              <a:spLocks noChangeAspect="1" noChangeShapeType="1"/>
            </p:cNvSpPr>
            <p:nvPr/>
          </p:nvSpPr>
          <p:spPr bwMode="auto">
            <a:xfrm>
              <a:off x="1497408" y="4046332"/>
              <a:ext cx="269306" cy="0"/>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89" name="Line 21">
              <a:extLst>
                <a:ext uri="{FF2B5EF4-FFF2-40B4-BE49-F238E27FC236}">
                  <a16:creationId xmlns:a16="http://schemas.microsoft.com/office/drawing/2014/main" id="{7BC27090-1E19-614C-8905-450283DDAE8D}"/>
                </a:ext>
              </a:extLst>
            </p:cNvPr>
            <p:cNvSpPr>
              <a:spLocks noChangeAspect="1" noChangeShapeType="1"/>
            </p:cNvSpPr>
            <p:nvPr/>
          </p:nvSpPr>
          <p:spPr bwMode="auto">
            <a:xfrm>
              <a:off x="1509681" y="4255871"/>
              <a:ext cx="261469"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821"/>
              <a:ext cx="168282"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0091" name="Line 101">
              <a:extLst>
                <a:ext uri="{FF2B5EF4-FFF2-40B4-BE49-F238E27FC236}">
                  <a16:creationId xmlns:a16="http://schemas.microsoft.com/office/drawing/2014/main" id="{15462F2B-5212-FE40-BB1E-D1D1556BDC75}"/>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092" name="Line 101">
              <a:extLst>
                <a:ext uri="{FF2B5EF4-FFF2-40B4-BE49-F238E27FC236}">
                  <a16:creationId xmlns:a16="http://schemas.microsoft.com/office/drawing/2014/main" id="{BF43EFB8-265F-264F-9519-82887B632809}"/>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0093" name="Line 4">
              <a:extLst>
                <a:ext uri="{FF2B5EF4-FFF2-40B4-BE49-F238E27FC236}">
                  <a16:creationId xmlns:a16="http://schemas.microsoft.com/office/drawing/2014/main" id="{9E2C6215-CB92-B340-95E9-14AC7CB7FCF7}"/>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94" name="Line 5">
              <a:extLst>
                <a:ext uri="{FF2B5EF4-FFF2-40B4-BE49-F238E27FC236}">
                  <a16:creationId xmlns:a16="http://schemas.microsoft.com/office/drawing/2014/main" id="{767D2DC0-3B99-5544-BD02-41009DCA1BBF}"/>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0004" name="Group 2">
            <a:extLst>
              <a:ext uri="{FF2B5EF4-FFF2-40B4-BE49-F238E27FC236}">
                <a16:creationId xmlns:a16="http://schemas.microsoft.com/office/drawing/2014/main" id="{DC5666E0-20DB-5944-81E8-10D76143E044}"/>
              </a:ext>
            </a:extLst>
          </p:cNvPr>
          <p:cNvGrpSpPr>
            <a:grpSpLocks/>
          </p:cNvGrpSpPr>
          <p:nvPr/>
        </p:nvGrpSpPr>
        <p:grpSpPr bwMode="auto">
          <a:xfrm>
            <a:off x="4873626" y="3730625"/>
            <a:ext cx="923925" cy="801688"/>
            <a:chOff x="3959287" y="3730423"/>
            <a:chExt cx="924518" cy="801207"/>
          </a:xfrm>
        </p:grpSpPr>
        <p:sp>
          <p:nvSpPr>
            <p:cNvPr id="170078" name="Line 25">
              <a:extLst>
                <a:ext uri="{FF2B5EF4-FFF2-40B4-BE49-F238E27FC236}">
                  <a16:creationId xmlns:a16="http://schemas.microsoft.com/office/drawing/2014/main" id="{B53C5E05-0684-2A4D-B35B-9EC017A00DC4}"/>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9" name="Rectangle 4">
              <a:extLst>
                <a:ext uri="{FF2B5EF4-FFF2-40B4-BE49-F238E27FC236}">
                  <a16:creationId xmlns:a16="http://schemas.microsoft.com/office/drawing/2014/main" id="{530683B5-C635-4C48-9F84-5974B09C9F99}"/>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82" name="Line 7">
              <a:extLst>
                <a:ext uri="{FF2B5EF4-FFF2-40B4-BE49-F238E27FC236}">
                  <a16:creationId xmlns:a16="http://schemas.microsoft.com/office/drawing/2014/main" id="{3C40ABA6-2828-6B41-B13A-721EEB3FC12F}"/>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84" name="Freeform 36">
              <a:extLst>
                <a:ext uri="{FF2B5EF4-FFF2-40B4-BE49-F238E27FC236}">
                  <a16:creationId xmlns:a16="http://schemas.microsoft.com/office/drawing/2014/main" id="{FDD6CBD3-4E31-1B48-B103-FE5F265B3933}"/>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85" name="Line 37">
              <a:extLst>
                <a:ext uri="{FF2B5EF4-FFF2-40B4-BE49-F238E27FC236}">
                  <a16:creationId xmlns:a16="http://schemas.microsoft.com/office/drawing/2014/main" id="{CCEF2402-E544-EC4A-ABDE-459983F8D29A}"/>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0005" name="Group 1">
            <a:extLst>
              <a:ext uri="{FF2B5EF4-FFF2-40B4-BE49-F238E27FC236}">
                <a16:creationId xmlns:a16="http://schemas.microsoft.com/office/drawing/2014/main" id="{9D0893D9-37C4-BA47-AE22-187FBA7D9C7A}"/>
              </a:ext>
            </a:extLst>
          </p:cNvPr>
          <p:cNvGrpSpPr>
            <a:grpSpLocks/>
          </p:cNvGrpSpPr>
          <p:nvPr/>
        </p:nvGrpSpPr>
        <p:grpSpPr bwMode="auto">
          <a:xfrm>
            <a:off x="3013076" y="3730625"/>
            <a:ext cx="923925" cy="801688"/>
            <a:chOff x="2098202" y="3730423"/>
            <a:chExt cx="924518" cy="801207"/>
          </a:xfrm>
        </p:grpSpPr>
        <p:sp>
          <p:nvSpPr>
            <p:cNvPr id="170070" name="Line 25">
              <a:extLst>
                <a:ext uri="{FF2B5EF4-FFF2-40B4-BE49-F238E27FC236}">
                  <a16:creationId xmlns:a16="http://schemas.microsoft.com/office/drawing/2014/main" id="{D37715D1-A4BD-AC40-A2DF-CC4B6CCB36FD}"/>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71" name="Rectangle 4">
              <a:extLst>
                <a:ext uri="{FF2B5EF4-FFF2-40B4-BE49-F238E27FC236}">
                  <a16:creationId xmlns:a16="http://schemas.microsoft.com/office/drawing/2014/main" id="{247215F2-022E-AF4F-84B3-DA9C529ABAE9}"/>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74" name="Line 7">
              <a:extLst>
                <a:ext uri="{FF2B5EF4-FFF2-40B4-BE49-F238E27FC236}">
                  <a16:creationId xmlns:a16="http://schemas.microsoft.com/office/drawing/2014/main" id="{EA6176A8-D1BE-5640-8525-6088220AF466}"/>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76" name="Freeform 36">
              <a:extLst>
                <a:ext uri="{FF2B5EF4-FFF2-40B4-BE49-F238E27FC236}">
                  <a16:creationId xmlns:a16="http://schemas.microsoft.com/office/drawing/2014/main" id="{62C8340F-9B35-2E43-AC18-546E79139D86}"/>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77" name="Line 37">
              <a:extLst>
                <a:ext uri="{FF2B5EF4-FFF2-40B4-BE49-F238E27FC236}">
                  <a16:creationId xmlns:a16="http://schemas.microsoft.com/office/drawing/2014/main" id="{92BAB4E7-479F-B045-ACF4-8C900CFE6695}"/>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0006" name="Group 3">
            <a:extLst>
              <a:ext uri="{FF2B5EF4-FFF2-40B4-BE49-F238E27FC236}">
                <a16:creationId xmlns:a16="http://schemas.microsoft.com/office/drawing/2014/main" id="{98F70AD8-086D-5940-85D4-87B72313BB56}"/>
              </a:ext>
            </a:extLst>
          </p:cNvPr>
          <p:cNvGrpSpPr>
            <a:grpSpLocks/>
          </p:cNvGrpSpPr>
          <p:nvPr/>
        </p:nvGrpSpPr>
        <p:grpSpPr bwMode="auto">
          <a:xfrm>
            <a:off x="6740526" y="3730625"/>
            <a:ext cx="925513" cy="801688"/>
            <a:chOff x="5826819" y="3730423"/>
            <a:chExt cx="924518" cy="801207"/>
          </a:xfrm>
        </p:grpSpPr>
        <p:sp>
          <p:nvSpPr>
            <p:cNvPr id="170062" name="Line 25">
              <a:extLst>
                <a:ext uri="{FF2B5EF4-FFF2-40B4-BE49-F238E27FC236}">
                  <a16:creationId xmlns:a16="http://schemas.microsoft.com/office/drawing/2014/main" id="{7B7A5341-66A5-E744-9167-956E718E6F29}"/>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63" name="Rectangle 4">
              <a:extLst>
                <a:ext uri="{FF2B5EF4-FFF2-40B4-BE49-F238E27FC236}">
                  <a16:creationId xmlns:a16="http://schemas.microsoft.com/office/drawing/2014/main" id="{0A51FE02-3198-F244-B5C3-DDEC3155BDE0}"/>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66" name="Line 7">
              <a:extLst>
                <a:ext uri="{FF2B5EF4-FFF2-40B4-BE49-F238E27FC236}">
                  <a16:creationId xmlns:a16="http://schemas.microsoft.com/office/drawing/2014/main" id="{AFC7AF7E-52CA-414F-847B-277B5885A617}"/>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68" name="Freeform 36">
              <a:extLst>
                <a:ext uri="{FF2B5EF4-FFF2-40B4-BE49-F238E27FC236}">
                  <a16:creationId xmlns:a16="http://schemas.microsoft.com/office/drawing/2014/main" id="{A0F8EDFC-AD77-FD49-9A7B-5BDA2F8D427A}"/>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69" name="Line 37">
              <a:extLst>
                <a:ext uri="{FF2B5EF4-FFF2-40B4-BE49-F238E27FC236}">
                  <a16:creationId xmlns:a16="http://schemas.microsoft.com/office/drawing/2014/main" id="{47C12F05-F02D-464B-A0B4-D3B708297839}"/>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0007" name="Group 4">
            <a:extLst>
              <a:ext uri="{FF2B5EF4-FFF2-40B4-BE49-F238E27FC236}">
                <a16:creationId xmlns:a16="http://schemas.microsoft.com/office/drawing/2014/main" id="{2519094D-AE04-F549-B05D-4D25F2739125}"/>
              </a:ext>
            </a:extLst>
          </p:cNvPr>
          <p:cNvGrpSpPr>
            <a:grpSpLocks/>
          </p:cNvGrpSpPr>
          <p:nvPr/>
        </p:nvGrpSpPr>
        <p:grpSpPr bwMode="auto">
          <a:xfrm>
            <a:off x="8596314" y="3727450"/>
            <a:ext cx="923925" cy="801688"/>
            <a:chOff x="7681824" y="3728222"/>
            <a:chExt cx="924518" cy="801207"/>
          </a:xfrm>
        </p:grpSpPr>
        <p:sp>
          <p:nvSpPr>
            <p:cNvPr id="170053" name="Line 25">
              <a:extLst>
                <a:ext uri="{FF2B5EF4-FFF2-40B4-BE49-F238E27FC236}">
                  <a16:creationId xmlns:a16="http://schemas.microsoft.com/office/drawing/2014/main" id="{8860BEA7-3DEB-1047-AAC4-C1739931EDA3}"/>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4" name="Line 25">
              <a:extLst>
                <a:ext uri="{FF2B5EF4-FFF2-40B4-BE49-F238E27FC236}">
                  <a16:creationId xmlns:a16="http://schemas.microsoft.com/office/drawing/2014/main" id="{8D08E6AA-E856-E948-AABA-08AAA578534F}"/>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55" name="Rectangle 4">
              <a:extLst>
                <a:ext uri="{FF2B5EF4-FFF2-40B4-BE49-F238E27FC236}">
                  <a16:creationId xmlns:a16="http://schemas.microsoft.com/office/drawing/2014/main" id="{FBDBE33E-2C9C-5B4A-A2DF-1AEF14B365A4}"/>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58" name="Line 7">
              <a:extLst>
                <a:ext uri="{FF2B5EF4-FFF2-40B4-BE49-F238E27FC236}">
                  <a16:creationId xmlns:a16="http://schemas.microsoft.com/office/drawing/2014/main" id="{70EB7626-FA3D-1346-A422-F63C49FFA545}"/>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0060" name="Freeform 36">
              <a:extLst>
                <a:ext uri="{FF2B5EF4-FFF2-40B4-BE49-F238E27FC236}">
                  <a16:creationId xmlns:a16="http://schemas.microsoft.com/office/drawing/2014/main" id="{685B430E-5E4A-634A-946C-8002AA4B7CCE}"/>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61" name="Line 37">
              <a:extLst>
                <a:ext uri="{FF2B5EF4-FFF2-40B4-BE49-F238E27FC236}">
                  <a16:creationId xmlns:a16="http://schemas.microsoft.com/office/drawing/2014/main" id="{9AD07D8C-9C03-1E4D-86E8-AA637E1966D0}"/>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0008" name="Line 294">
            <a:extLst>
              <a:ext uri="{FF2B5EF4-FFF2-40B4-BE49-F238E27FC236}">
                <a16:creationId xmlns:a16="http://schemas.microsoft.com/office/drawing/2014/main" id="{B41B9242-1D58-DE4D-9B8B-F9E2ACEC79BE}"/>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9" name="Line 290">
            <a:extLst>
              <a:ext uri="{FF2B5EF4-FFF2-40B4-BE49-F238E27FC236}">
                <a16:creationId xmlns:a16="http://schemas.microsoft.com/office/drawing/2014/main" id="{27BE4A36-1583-084A-ADE3-876D9883B264}"/>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0" name="Line 294">
            <a:extLst>
              <a:ext uri="{FF2B5EF4-FFF2-40B4-BE49-F238E27FC236}">
                <a16:creationId xmlns:a16="http://schemas.microsoft.com/office/drawing/2014/main" id="{27948DA1-E408-5745-A36A-23E4F307D8CF}"/>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1" name="Freeform 68">
            <a:extLst>
              <a:ext uri="{FF2B5EF4-FFF2-40B4-BE49-F238E27FC236}">
                <a16:creationId xmlns:a16="http://schemas.microsoft.com/office/drawing/2014/main" id="{A1690C63-B7A1-774E-BAD0-FFC9D8205ECF}"/>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0012" name="Freeform 68">
            <a:extLst>
              <a:ext uri="{FF2B5EF4-FFF2-40B4-BE49-F238E27FC236}">
                <a16:creationId xmlns:a16="http://schemas.microsoft.com/office/drawing/2014/main" id="{BECB70A9-C444-8947-A545-B1CB125D6B91}"/>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0013" name="Line 294">
            <a:extLst>
              <a:ext uri="{FF2B5EF4-FFF2-40B4-BE49-F238E27FC236}">
                <a16:creationId xmlns:a16="http://schemas.microsoft.com/office/drawing/2014/main" id="{88D4C1E8-EF5D-9E4E-B07C-C6E33A138143}"/>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4" name="Line 290">
            <a:extLst>
              <a:ext uri="{FF2B5EF4-FFF2-40B4-BE49-F238E27FC236}">
                <a16:creationId xmlns:a16="http://schemas.microsoft.com/office/drawing/2014/main" id="{60BB2F11-81D5-ED41-A280-CCAF8190E051}"/>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5" name="Line 294">
            <a:extLst>
              <a:ext uri="{FF2B5EF4-FFF2-40B4-BE49-F238E27FC236}">
                <a16:creationId xmlns:a16="http://schemas.microsoft.com/office/drawing/2014/main" id="{768A7D6C-B91F-1842-A11C-158A22CF4DFD}"/>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6" name="Freeform 68">
            <a:extLst>
              <a:ext uri="{FF2B5EF4-FFF2-40B4-BE49-F238E27FC236}">
                <a16:creationId xmlns:a16="http://schemas.microsoft.com/office/drawing/2014/main" id="{93D42B0C-1328-9E4E-9C57-740A5B089590}"/>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0017" name="Freeform 68">
            <a:extLst>
              <a:ext uri="{FF2B5EF4-FFF2-40B4-BE49-F238E27FC236}">
                <a16:creationId xmlns:a16="http://schemas.microsoft.com/office/drawing/2014/main" id="{F59CF532-3DC5-FA40-8D1B-54B776586671}"/>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0018" name="Line 294">
            <a:extLst>
              <a:ext uri="{FF2B5EF4-FFF2-40B4-BE49-F238E27FC236}">
                <a16:creationId xmlns:a16="http://schemas.microsoft.com/office/drawing/2014/main" id="{DE4D57B9-0DF9-684D-9749-CF8217D0DFFA}"/>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9" name="Line 290">
            <a:extLst>
              <a:ext uri="{FF2B5EF4-FFF2-40B4-BE49-F238E27FC236}">
                <a16:creationId xmlns:a16="http://schemas.microsoft.com/office/drawing/2014/main" id="{0A9E6926-8C19-794A-BD61-07E0C46D451F}"/>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0" name="Line 294">
            <a:extLst>
              <a:ext uri="{FF2B5EF4-FFF2-40B4-BE49-F238E27FC236}">
                <a16:creationId xmlns:a16="http://schemas.microsoft.com/office/drawing/2014/main" id="{31AA3023-90A3-CB48-B431-B1705611FA3F}"/>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1" name="Freeform 68">
            <a:extLst>
              <a:ext uri="{FF2B5EF4-FFF2-40B4-BE49-F238E27FC236}">
                <a16:creationId xmlns:a16="http://schemas.microsoft.com/office/drawing/2014/main" id="{6E618460-8226-0941-B614-97E5F89A70DB}"/>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0022" name="Freeform 68">
            <a:extLst>
              <a:ext uri="{FF2B5EF4-FFF2-40B4-BE49-F238E27FC236}">
                <a16:creationId xmlns:a16="http://schemas.microsoft.com/office/drawing/2014/main" id="{53D931C7-2276-854E-A316-51D4DE7AC77C}"/>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0023" name="Line 294">
            <a:extLst>
              <a:ext uri="{FF2B5EF4-FFF2-40B4-BE49-F238E27FC236}">
                <a16:creationId xmlns:a16="http://schemas.microsoft.com/office/drawing/2014/main" id="{4E73829F-0F27-6D4A-AA7C-CD0CBBA4CCE8}"/>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4" name="Line 290">
            <a:extLst>
              <a:ext uri="{FF2B5EF4-FFF2-40B4-BE49-F238E27FC236}">
                <a16:creationId xmlns:a16="http://schemas.microsoft.com/office/drawing/2014/main" id="{91CBCCEE-A9E1-0645-BB49-93480B4DF0F9}"/>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5" name="Line 294">
            <a:extLst>
              <a:ext uri="{FF2B5EF4-FFF2-40B4-BE49-F238E27FC236}">
                <a16:creationId xmlns:a16="http://schemas.microsoft.com/office/drawing/2014/main" id="{09D17326-1D65-C94C-A81B-234222F171B9}"/>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26" name="Freeform 68">
            <a:extLst>
              <a:ext uri="{FF2B5EF4-FFF2-40B4-BE49-F238E27FC236}">
                <a16:creationId xmlns:a16="http://schemas.microsoft.com/office/drawing/2014/main" id="{EF975485-5AAC-3544-9A38-8F0728B8880A}"/>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0027" name="Freeform 68">
            <a:extLst>
              <a:ext uri="{FF2B5EF4-FFF2-40B4-BE49-F238E27FC236}">
                <a16:creationId xmlns:a16="http://schemas.microsoft.com/office/drawing/2014/main" id="{561EF596-114B-9741-BB07-BFA70002132A}"/>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70028" name="Group 114">
            <a:extLst>
              <a:ext uri="{FF2B5EF4-FFF2-40B4-BE49-F238E27FC236}">
                <a16:creationId xmlns:a16="http://schemas.microsoft.com/office/drawing/2014/main" id="{25BD0091-DC54-234C-A4AF-6DA3C9CAB1FA}"/>
              </a:ext>
            </a:extLst>
          </p:cNvPr>
          <p:cNvGrpSpPr>
            <a:grpSpLocks/>
          </p:cNvGrpSpPr>
          <p:nvPr/>
        </p:nvGrpSpPr>
        <p:grpSpPr bwMode="auto">
          <a:xfrm>
            <a:off x="3578226" y="1693864"/>
            <a:ext cx="6099175" cy="250825"/>
            <a:chOff x="2663261" y="1693863"/>
            <a:chExt cx="6099739" cy="250166"/>
          </a:xfrm>
        </p:grpSpPr>
        <p:sp>
          <p:nvSpPr>
            <p:cNvPr id="170049" name="Rectangle 41">
              <a:extLst>
                <a:ext uri="{FF2B5EF4-FFF2-40B4-BE49-F238E27FC236}">
                  <a16:creationId xmlns:a16="http://schemas.microsoft.com/office/drawing/2014/main" id="{FFF8DD27-ECDB-784C-8597-0DBD531855B1}"/>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70050" name="Rectangle 41">
              <a:extLst>
                <a:ext uri="{FF2B5EF4-FFF2-40B4-BE49-F238E27FC236}">
                  <a16:creationId xmlns:a16="http://schemas.microsoft.com/office/drawing/2014/main" id="{D941C22F-BE09-BC4C-983B-198A3A2438F8}"/>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70051" name="Rectangle 41">
              <a:extLst>
                <a:ext uri="{FF2B5EF4-FFF2-40B4-BE49-F238E27FC236}">
                  <a16:creationId xmlns:a16="http://schemas.microsoft.com/office/drawing/2014/main" id="{A94C84FA-C3B8-FF4A-B160-13B1522E4D37}"/>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70052" name="Rectangle 41">
              <a:extLst>
                <a:ext uri="{FF2B5EF4-FFF2-40B4-BE49-F238E27FC236}">
                  <a16:creationId xmlns:a16="http://schemas.microsoft.com/office/drawing/2014/main" id="{FEAF8C82-6021-8F4B-8DCB-F08E1EC00DF8}"/>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70029" name="Line 290">
            <a:extLst>
              <a:ext uri="{FF2B5EF4-FFF2-40B4-BE49-F238E27FC236}">
                <a16:creationId xmlns:a16="http://schemas.microsoft.com/office/drawing/2014/main" id="{B95488F5-BA25-774C-B724-84EA0D7E17DC}"/>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0" name="Line 294">
            <a:extLst>
              <a:ext uri="{FF2B5EF4-FFF2-40B4-BE49-F238E27FC236}">
                <a16:creationId xmlns:a16="http://schemas.microsoft.com/office/drawing/2014/main" id="{9E0CF387-D878-C644-9E1A-B41B73328D66}"/>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1" name="Freeform 68">
            <a:extLst>
              <a:ext uri="{FF2B5EF4-FFF2-40B4-BE49-F238E27FC236}">
                <a16:creationId xmlns:a16="http://schemas.microsoft.com/office/drawing/2014/main" id="{D341C583-2B4D-A946-83EF-6918FC72A395}"/>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0032" name="Line 290">
            <a:extLst>
              <a:ext uri="{FF2B5EF4-FFF2-40B4-BE49-F238E27FC236}">
                <a16:creationId xmlns:a16="http://schemas.microsoft.com/office/drawing/2014/main" id="{32F539F8-AD17-2643-ACA1-4EB958876D1E}"/>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3" name="Line 294">
            <a:extLst>
              <a:ext uri="{FF2B5EF4-FFF2-40B4-BE49-F238E27FC236}">
                <a16:creationId xmlns:a16="http://schemas.microsoft.com/office/drawing/2014/main" id="{1356449D-DD82-2F47-B5A3-FAB3A14F0F42}"/>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4" name="Freeform 68">
            <a:extLst>
              <a:ext uri="{FF2B5EF4-FFF2-40B4-BE49-F238E27FC236}">
                <a16:creationId xmlns:a16="http://schemas.microsoft.com/office/drawing/2014/main" id="{9DD513B0-B21C-564A-B791-D3B045F83E72}"/>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0035" name="Line 290">
            <a:extLst>
              <a:ext uri="{FF2B5EF4-FFF2-40B4-BE49-F238E27FC236}">
                <a16:creationId xmlns:a16="http://schemas.microsoft.com/office/drawing/2014/main" id="{50B4CF0C-49F4-9741-87DA-42335BA5B381}"/>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6" name="Line 294">
            <a:extLst>
              <a:ext uri="{FF2B5EF4-FFF2-40B4-BE49-F238E27FC236}">
                <a16:creationId xmlns:a16="http://schemas.microsoft.com/office/drawing/2014/main" id="{61107FFC-E3EE-1C46-B6CD-C242895926A1}"/>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7" name="Freeform 68">
            <a:extLst>
              <a:ext uri="{FF2B5EF4-FFF2-40B4-BE49-F238E27FC236}">
                <a16:creationId xmlns:a16="http://schemas.microsoft.com/office/drawing/2014/main" id="{ECE00DE3-D35F-AE49-8738-DD08C884EAE2}"/>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0038" name="Line 294">
            <a:extLst>
              <a:ext uri="{FF2B5EF4-FFF2-40B4-BE49-F238E27FC236}">
                <a16:creationId xmlns:a16="http://schemas.microsoft.com/office/drawing/2014/main" id="{02EF8501-7C82-4D46-96A8-157276FAD78E}"/>
              </a:ext>
            </a:extLst>
          </p:cNvPr>
          <p:cNvSpPr>
            <a:spLocks noChangeAspect="1" noChangeShapeType="1"/>
          </p:cNvSpPr>
          <p:nvPr/>
        </p:nvSpPr>
        <p:spPr bwMode="auto">
          <a:xfrm>
            <a:off x="8012114" y="4259264"/>
            <a:ext cx="9525" cy="1208087"/>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39" name="Line 294">
            <a:extLst>
              <a:ext uri="{FF2B5EF4-FFF2-40B4-BE49-F238E27FC236}">
                <a16:creationId xmlns:a16="http://schemas.microsoft.com/office/drawing/2014/main" id="{A2E6DDE2-E2A6-AF48-9000-D3E3DD488834}"/>
              </a:ext>
            </a:extLst>
          </p:cNvPr>
          <p:cNvSpPr>
            <a:spLocks noChangeAspect="1" noChangeShapeType="1"/>
          </p:cNvSpPr>
          <p:nvPr/>
        </p:nvSpPr>
        <p:spPr bwMode="auto">
          <a:xfrm>
            <a:off x="2424114" y="4244976"/>
            <a:ext cx="9525" cy="1228725"/>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0" name="Freeform 68">
            <a:extLst>
              <a:ext uri="{FF2B5EF4-FFF2-40B4-BE49-F238E27FC236}">
                <a16:creationId xmlns:a16="http://schemas.microsoft.com/office/drawing/2014/main" id="{02F704D7-9D22-4340-ABE2-D6610A39442D}"/>
              </a:ext>
            </a:extLst>
          </p:cNvPr>
          <p:cNvSpPr>
            <a:spLocks noChangeAspect="1"/>
          </p:cNvSpPr>
          <p:nvPr/>
        </p:nvSpPr>
        <p:spPr bwMode="auto">
          <a:xfrm>
            <a:off x="2398714" y="422116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0041" name="Line 294">
            <a:extLst>
              <a:ext uri="{FF2B5EF4-FFF2-40B4-BE49-F238E27FC236}">
                <a16:creationId xmlns:a16="http://schemas.microsoft.com/office/drawing/2014/main" id="{2490C38E-3408-5B41-BBA7-A5C9DF82A77F}"/>
              </a:ext>
            </a:extLst>
          </p:cNvPr>
          <p:cNvSpPr>
            <a:spLocks noChangeAspect="1" noChangeShapeType="1"/>
          </p:cNvSpPr>
          <p:nvPr/>
        </p:nvSpPr>
        <p:spPr bwMode="auto">
          <a:xfrm>
            <a:off x="43688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42" name="Line 294">
            <a:extLst>
              <a:ext uri="{FF2B5EF4-FFF2-40B4-BE49-F238E27FC236}">
                <a16:creationId xmlns:a16="http://schemas.microsoft.com/office/drawing/2014/main" id="{83A48F92-1015-AF44-95AB-31687D29A521}"/>
              </a:ext>
            </a:extLst>
          </p:cNvPr>
          <p:cNvSpPr>
            <a:spLocks noChangeAspect="1" noChangeShapeType="1"/>
          </p:cNvSpPr>
          <p:nvPr/>
        </p:nvSpPr>
        <p:spPr bwMode="auto">
          <a:xfrm>
            <a:off x="62357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0043" name="Group 6">
            <a:extLst>
              <a:ext uri="{FF2B5EF4-FFF2-40B4-BE49-F238E27FC236}">
                <a16:creationId xmlns:a16="http://schemas.microsoft.com/office/drawing/2014/main" id="{F12753A7-7164-2140-BA83-5506472149FD}"/>
              </a:ext>
            </a:extLst>
          </p:cNvPr>
          <p:cNvGrpSpPr>
            <a:grpSpLocks/>
          </p:cNvGrpSpPr>
          <p:nvPr/>
        </p:nvGrpSpPr>
        <p:grpSpPr bwMode="auto">
          <a:xfrm>
            <a:off x="2335213" y="5584826"/>
            <a:ext cx="5962650" cy="250825"/>
            <a:chOff x="1420343" y="5585484"/>
            <a:chExt cx="5963047" cy="250166"/>
          </a:xfrm>
        </p:grpSpPr>
        <p:sp>
          <p:nvSpPr>
            <p:cNvPr id="170045" name="Rectangle 41">
              <a:extLst>
                <a:ext uri="{FF2B5EF4-FFF2-40B4-BE49-F238E27FC236}">
                  <a16:creationId xmlns:a16="http://schemas.microsoft.com/office/drawing/2014/main" id="{8194C426-F63A-5044-80A8-276AC3F5C7FF}"/>
                </a:ext>
              </a:extLst>
            </p:cNvPr>
            <p:cNvSpPr>
              <a:spLocks noChangeArrowheads="1"/>
            </p:cNvSpPr>
            <p:nvPr/>
          </p:nvSpPr>
          <p:spPr bwMode="auto">
            <a:xfrm>
              <a:off x="7006682" y="5588132"/>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70046" name="Rectangle 41">
              <a:extLst>
                <a:ext uri="{FF2B5EF4-FFF2-40B4-BE49-F238E27FC236}">
                  <a16:creationId xmlns:a16="http://schemas.microsoft.com/office/drawing/2014/main" id="{FC741557-9F55-EF48-93C5-40B3A1286869}"/>
                </a:ext>
              </a:extLst>
            </p:cNvPr>
            <p:cNvSpPr>
              <a:spLocks noChangeArrowheads="1"/>
            </p:cNvSpPr>
            <p:nvPr/>
          </p:nvSpPr>
          <p:spPr bwMode="auto">
            <a:xfrm>
              <a:off x="1420343" y="5585484"/>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
          <p:nvSpPr>
            <p:cNvPr id="170047" name="Rectangle 41">
              <a:extLst>
                <a:ext uri="{FF2B5EF4-FFF2-40B4-BE49-F238E27FC236}">
                  <a16:creationId xmlns:a16="http://schemas.microsoft.com/office/drawing/2014/main" id="{AEDC1CA6-910B-284B-99C7-2DAE2993B64D}"/>
                </a:ext>
              </a:extLst>
            </p:cNvPr>
            <p:cNvSpPr>
              <a:spLocks noChangeArrowheads="1"/>
            </p:cNvSpPr>
            <p:nvPr/>
          </p:nvSpPr>
          <p:spPr bwMode="auto">
            <a:xfrm>
              <a:off x="3316156"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In_2</a:t>
              </a:r>
              <a:endParaRPr lang="en-US" altLang="en-US" sz="3200">
                <a:solidFill>
                  <a:srgbClr val="000000"/>
                </a:solidFill>
                <a:latin typeface="Times" pitchFamily="2" charset="0"/>
              </a:endParaRPr>
            </a:p>
          </p:txBody>
        </p:sp>
        <p:sp>
          <p:nvSpPr>
            <p:cNvPr id="170048" name="Rectangle 41">
              <a:extLst>
                <a:ext uri="{FF2B5EF4-FFF2-40B4-BE49-F238E27FC236}">
                  <a16:creationId xmlns:a16="http://schemas.microsoft.com/office/drawing/2014/main" id="{BC2184BD-3B05-454D-8695-DBB56A57AE18}"/>
                </a:ext>
              </a:extLst>
            </p:cNvPr>
            <p:cNvSpPr>
              <a:spLocks noChangeArrowheads="1"/>
            </p:cNvSpPr>
            <p:nvPr/>
          </p:nvSpPr>
          <p:spPr bwMode="auto">
            <a:xfrm>
              <a:off x="5160731"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In_1</a:t>
              </a:r>
              <a:endParaRPr lang="en-US" altLang="en-US" sz="3200">
                <a:solidFill>
                  <a:srgbClr val="000000"/>
                </a:solidFill>
                <a:latin typeface="Times" pitchFamily="2" charset="0"/>
              </a:endParaRPr>
            </a:p>
          </p:txBody>
        </p:sp>
      </p:grpSp>
      <p:sp>
        <p:nvSpPr>
          <p:cNvPr id="170044" name="Freeform 68">
            <a:extLst>
              <a:ext uri="{FF2B5EF4-FFF2-40B4-BE49-F238E27FC236}">
                <a16:creationId xmlns:a16="http://schemas.microsoft.com/office/drawing/2014/main" id="{6B945CA3-F4FD-4A47-8B9B-931D011F0CCF}"/>
              </a:ext>
            </a:extLst>
          </p:cNvPr>
          <p:cNvSpPr>
            <a:spLocks noChangeAspect="1"/>
          </p:cNvSpPr>
          <p:nvPr/>
        </p:nvSpPr>
        <p:spPr bwMode="auto">
          <a:xfrm>
            <a:off x="7981950" y="4225925"/>
            <a:ext cx="58738"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Line 294">
            <a:extLst>
              <a:ext uri="{FF2B5EF4-FFF2-40B4-BE49-F238E27FC236}">
                <a16:creationId xmlns:a16="http://schemas.microsoft.com/office/drawing/2014/main" id="{AB1A4FEF-3A77-F140-ABBA-60B263530688}"/>
              </a:ext>
            </a:extLst>
          </p:cNvPr>
          <p:cNvSpPr>
            <a:spLocks noChangeAspect="1" noChangeShapeType="1"/>
          </p:cNvSpPr>
          <p:nvPr/>
        </p:nvSpPr>
        <p:spPr bwMode="auto">
          <a:xfrm>
            <a:off x="8005763" y="3840163"/>
            <a:ext cx="0" cy="4127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0" name="Line 294">
            <a:extLst>
              <a:ext uri="{FF2B5EF4-FFF2-40B4-BE49-F238E27FC236}">
                <a16:creationId xmlns:a16="http://schemas.microsoft.com/office/drawing/2014/main" id="{8729D5E8-4B7F-974D-908B-1105AFF187A9}"/>
              </a:ext>
            </a:extLst>
          </p:cNvPr>
          <p:cNvSpPr>
            <a:spLocks noChangeAspect="1" noChangeShapeType="1"/>
          </p:cNvSpPr>
          <p:nvPr/>
        </p:nvSpPr>
        <p:spPr bwMode="auto">
          <a:xfrm>
            <a:off x="2425700" y="4041776"/>
            <a:ext cx="0" cy="212725"/>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1" name="Freeform 4">
            <a:extLst>
              <a:ext uri="{FF2B5EF4-FFF2-40B4-BE49-F238E27FC236}">
                <a16:creationId xmlns:a16="http://schemas.microsoft.com/office/drawing/2014/main" id="{B79DE3AF-BC7B-A349-8947-2FA894DF3A96}"/>
              </a:ext>
            </a:extLst>
          </p:cNvPr>
          <p:cNvSpPr>
            <a:spLocks/>
          </p:cNvSpPr>
          <p:nvPr/>
        </p:nvSpPr>
        <p:spPr bwMode="auto">
          <a:xfrm>
            <a:off x="7445375" y="3948114"/>
            <a:ext cx="827088" cy="98425"/>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12" name="Freeform 4">
            <a:extLst>
              <a:ext uri="{FF2B5EF4-FFF2-40B4-BE49-F238E27FC236}">
                <a16:creationId xmlns:a16="http://schemas.microsoft.com/office/drawing/2014/main" id="{05071245-7007-9A4B-9F71-02EEBDBE797F}"/>
              </a:ext>
            </a:extLst>
          </p:cNvPr>
          <p:cNvSpPr>
            <a:spLocks/>
          </p:cNvSpPr>
          <p:nvPr/>
        </p:nvSpPr>
        <p:spPr bwMode="auto">
          <a:xfrm>
            <a:off x="5578475" y="3946526"/>
            <a:ext cx="833438" cy="100013"/>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13" name="Freeform 4">
            <a:extLst>
              <a:ext uri="{FF2B5EF4-FFF2-40B4-BE49-F238E27FC236}">
                <a16:creationId xmlns:a16="http://schemas.microsoft.com/office/drawing/2014/main" id="{FE041E05-C2AE-B84B-9FDE-4E05CEBBA4C8}"/>
              </a:ext>
            </a:extLst>
          </p:cNvPr>
          <p:cNvSpPr>
            <a:spLocks/>
          </p:cNvSpPr>
          <p:nvPr/>
        </p:nvSpPr>
        <p:spPr bwMode="auto">
          <a:xfrm>
            <a:off x="3716339" y="3952876"/>
            <a:ext cx="839787" cy="93663"/>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14" name="Title 1">
            <a:extLst>
              <a:ext uri="{FF2B5EF4-FFF2-40B4-BE49-F238E27FC236}">
                <a16:creationId xmlns:a16="http://schemas.microsoft.com/office/drawing/2014/main" id="{CB19FF7E-316A-F145-B30A-B870BEFBE916}"/>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71015" name="Rectangle 11">
            <a:extLst>
              <a:ext uri="{FF2B5EF4-FFF2-40B4-BE49-F238E27FC236}">
                <a16:creationId xmlns:a16="http://schemas.microsoft.com/office/drawing/2014/main" id="{9B7DB1D9-075F-9E49-A082-DE4A7F92990B}"/>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71016" name="Line 290">
            <a:extLst>
              <a:ext uri="{FF2B5EF4-FFF2-40B4-BE49-F238E27FC236}">
                <a16:creationId xmlns:a16="http://schemas.microsoft.com/office/drawing/2014/main" id="{52A3C70A-4003-CE4D-BEA3-85D57F78AF86}"/>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7" name="Line 294">
            <a:extLst>
              <a:ext uri="{FF2B5EF4-FFF2-40B4-BE49-F238E27FC236}">
                <a16:creationId xmlns:a16="http://schemas.microsoft.com/office/drawing/2014/main" id="{3B06F08A-19B6-0B45-96BD-10E7F5CBBF36}"/>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8" name="Freeform 68">
            <a:extLst>
              <a:ext uri="{FF2B5EF4-FFF2-40B4-BE49-F238E27FC236}">
                <a16:creationId xmlns:a16="http://schemas.microsoft.com/office/drawing/2014/main" id="{960196A3-DAEA-E247-961D-11EB67130C12}"/>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1019" name="Line 294">
            <a:extLst>
              <a:ext uri="{FF2B5EF4-FFF2-40B4-BE49-F238E27FC236}">
                <a16:creationId xmlns:a16="http://schemas.microsoft.com/office/drawing/2014/main" id="{5A6A3F52-29AF-FC47-868D-DF522027547E}"/>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0" name="Freeform 68">
            <a:extLst>
              <a:ext uri="{FF2B5EF4-FFF2-40B4-BE49-F238E27FC236}">
                <a16:creationId xmlns:a16="http://schemas.microsoft.com/office/drawing/2014/main" id="{A479A054-45F4-384B-AAE9-AC4CACF24EDF}"/>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1021" name="Line 294">
            <a:extLst>
              <a:ext uri="{FF2B5EF4-FFF2-40B4-BE49-F238E27FC236}">
                <a16:creationId xmlns:a16="http://schemas.microsoft.com/office/drawing/2014/main" id="{E3BBD9D2-1248-A64E-B446-9A1946E9B804}"/>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2" name="Freeform 68">
            <a:extLst>
              <a:ext uri="{FF2B5EF4-FFF2-40B4-BE49-F238E27FC236}">
                <a16:creationId xmlns:a16="http://schemas.microsoft.com/office/drawing/2014/main" id="{BEFD9482-B842-464F-9D2F-4481EDE931FE}"/>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1023" name="Line 294">
            <a:extLst>
              <a:ext uri="{FF2B5EF4-FFF2-40B4-BE49-F238E27FC236}">
                <a16:creationId xmlns:a16="http://schemas.microsoft.com/office/drawing/2014/main" id="{64674855-FA63-474D-9BAA-B32B1D0A001C}"/>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1024" name="Group 146">
            <a:extLst>
              <a:ext uri="{FF2B5EF4-FFF2-40B4-BE49-F238E27FC236}">
                <a16:creationId xmlns:a16="http://schemas.microsoft.com/office/drawing/2014/main" id="{7B41A559-8C61-3845-9460-99172016EB80}"/>
              </a:ext>
            </a:extLst>
          </p:cNvPr>
          <p:cNvGrpSpPr>
            <a:grpSpLocks/>
          </p:cNvGrpSpPr>
          <p:nvPr/>
        </p:nvGrpSpPr>
        <p:grpSpPr bwMode="auto">
          <a:xfrm>
            <a:off x="4202113" y="3146425"/>
            <a:ext cx="876300" cy="1250950"/>
            <a:chOff x="5235926" y="4609668"/>
            <a:chExt cx="1167078" cy="1667308"/>
          </a:xfrm>
        </p:grpSpPr>
        <p:sp>
          <p:nvSpPr>
            <p:cNvPr id="171137" name="Line 4">
              <a:extLst>
                <a:ext uri="{FF2B5EF4-FFF2-40B4-BE49-F238E27FC236}">
                  <a16:creationId xmlns:a16="http://schemas.microsoft.com/office/drawing/2014/main" id="{D7A4DAE0-CDEC-FC42-B4AE-B424BB3D5599}"/>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8" name="Line 5">
              <a:extLst>
                <a:ext uri="{FF2B5EF4-FFF2-40B4-BE49-F238E27FC236}">
                  <a16:creationId xmlns:a16="http://schemas.microsoft.com/office/drawing/2014/main" id="{DAAF78BB-B4E6-E94D-9417-3AE44190A629}"/>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9" name="Line 6">
              <a:extLst>
                <a:ext uri="{FF2B5EF4-FFF2-40B4-BE49-F238E27FC236}">
                  <a16:creationId xmlns:a16="http://schemas.microsoft.com/office/drawing/2014/main" id="{A9CCB351-69BF-F84A-A0AF-7A0AE3F5A2D4}"/>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40" name="Freeform 7">
              <a:extLst>
                <a:ext uri="{FF2B5EF4-FFF2-40B4-BE49-F238E27FC236}">
                  <a16:creationId xmlns:a16="http://schemas.microsoft.com/office/drawing/2014/main" id="{97E183FF-D1B7-2546-AE65-4E6FEE0F60A0}"/>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41" name="Line 21">
              <a:extLst>
                <a:ext uri="{FF2B5EF4-FFF2-40B4-BE49-F238E27FC236}">
                  <a16:creationId xmlns:a16="http://schemas.microsoft.com/office/drawing/2014/main" id="{D40B7B48-DC62-D74B-B52A-62D803BADF78}"/>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954"/>
              <a:ext cx="224113"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1143" name="Line 101">
              <a:extLst>
                <a:ext uri="{FF2B5EF4-FFF2-40B4-BE49-F238E27FC236}">
                  <a16:creationId xmlns:a16="http://schemas.microsoft.com/office/drawing/2014/main" id="{9C4DCD70-E40B-E344-BA47-E90E0304C005}"/>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44" name="Line 101">
              <a:extLst>
                <a:ext uri="{FF2B5EF4-FFF2-40B4-BE49-F238E27FC236}">
                  <a16:creationId xmlns:a16="http://schemas.microsoft.com/office/drawing/2014/main" id="{202743E9-0C65-9545-9B69-F1121F5C0067}"/>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1025" name="Group 174">
            <a:extLst>
              <a:ext uri="{FF2B5EF4-FFF2-40B4-BE49-F238E27FC236}">
                <a16:creationId xmlns:a16="http://schemas.microsoft.com/office/drawing/2014/main" id="{4F58264A-AA56-F147-80B6-EA5AE6ACE4C4}"/>
              </a:ext>
            </a:extLst>
          </p:cNvPr>
          <p:cNvGrpSpPr>
            <a:grpSpLocks/>
          </p:cNvGrpSpPr>
          <p:nvPr/>
        </p:nvGrpSpPr>
        <p:grpSpPr bwMode="auto">
          <a:xfrm>
            <a:off x="6111875" y="3146425"/>
            <a:ext cx="833438" cy="1250950"/>
            <a:chOff x="5291360" y="4609668"/>
            <a:chExt cx="1111644" cy="1667308"/>
          </a:xfrm>
        </p:grpSpPr>
        <p:sp>
          <p:nvSpPr>
            <p:cNvPr id="171129" name="Line 4">
              <a:extLst>
                <a:ext uri="{FF2B5EF4-FFF2-40B4-BE49-F238E27FC236}">
                  <a16:creationId xmlns:a16="http://schemas.microsoft.com/office/drawing/2014/main" id="{5A7292B2-957F-A54D-ABA8-3C529172ABC3}"/>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0" name="Line 5">
              <a:extLst>
                <a:ext uri="{FF2B5EF4-FFF2-40B4-BE49-F238E27FC236}">
                  <a16:creationId xmlns:a16="http://schemas.microsoft.com/office/drawing/2014/main" id="{10367C87-DD03-0B4A-A2C3-6D3F949F574E}"/>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1" name="Line 6">
              <a:extLst>
                <a:ext uri="{FF2B5EF4-FFF2-40B4-BE49-F238E27FC236}">
                  <a16:creationId xmlns:a16="http://schemas.microsoft.com/office/drawing/2014/main" id="{7C275756-A3A2-2140-921C-F13591A57049}"/>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2" name="Freeform 7">
              <a:extLst>
                <a:ext uri="{FF2B5EF4-FFF2-40B4-BE49-F238E27FC236}">
                  <a16:creationId xmlns:a16="http://schemas.microsoft.com/office/drawing/2014/main" id="{3BD1DBCF-A8D9-6B43-ABEB-5B787A644507}"/>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33" name="Line 21">
              <a:extLst>
                <a:ext uri="{FF2B5EF4-FFF2-40B4-BE49-F238E27FC236}">
                  <a16:creationId xmlns:a16="http://schemas.microsoft.com/office/drawing/2014/main" id="{09FF5425-829B-614C-999F-C1F2965E41A8}"/>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954"/>
              <a:ext cx="224446" cy="1015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1135" name="Line 101">
              <a:extLst>
                <a:ext uri="{FF2B5EF4-FFF2-40B4-BE49-F238E27FC236}">
                  <a16:creationId xmlns:a16="http://schemas.microsoft.com/office/drawing/2014/main" id="{260E8EE9-A286-2F4C-A772-97F112D7FF96}"/>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36" name="Line 101">
              <a:extLst>
                <a:ext uri="{FF2B5EF4-FFF2-40B4-BE49-F238E27FC236}">
                  <a16:creationId xmlns:a16="http://schemas.microsoft.com/office/drawing/2014/main" id="{16777EE0-2774-FC49-BFEE-99A829A6A045}"/>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1026" name="Group 202">
            <a:extLst>
              <a:ext uri="{FF2B5EF4-FFF2-40B4-BE49-F238E27FC236}">
                <a16:creationId xmlns:a16="http://schemas.microsoft.com/office/drawing/2014/main" id="{60A23381-F504-704E-85FF-820B266BA75E}"/>
              </a:ext>
            </a:extLst>
          </p:cNvPr>
          <p:cNvGrpSpPr>
            <a:grpSpLocks/>
          </p:cNvGrpSpPr>
          <p:nvPr/>
        </p:nvGrpSpPr>
        <p:grpSpPr bwMode="auto">
          <a:xfrm>
            <a:off x="7996238" y="3144838"/>
            <a:ext cx="804862" cy="1249362"/>
            <a:chOff x="5330909" y="4609668"/>
            <a:chExt cx="1072095" cy="1667308"/>
          </a:xfrm>
        </p:grpSpPr>
        <p:sp>
          <p:nvSpPr>
            <p:cNvPr id="171121" name="Line 4">
              <a:extLst>
                <a:ext uri="{FF2B5EF4-FFF2-40B4-BE49-F238E27FC236}">
                  <a16:creationId xmlns:a16="http://schemas.microsoft.com/office/drawing/2014/main" id="{F46879BC-E870-5C46-81CB-344284451391}"/>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22" name="Line 5">
              <a:extLst>
                <a:ext uri="{FF2B5EF4-FFF2-40B4-BE49-F238E27FC236}">
                  <a16:creationId xmlns:a16="http://schemas.microsoft.com/office/drawing/2014/main" id="{9222B162-6D44-5F4D-A7FF-8401D07D3C87}"/>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23" name="Line 6">
              <a:extLst>
                <a:ext uri="{FF2B5EF4-FFF2-40B4-BE49-F238E27FC236}">
                  <a16:creationId xmlns:a16="http://schemas.microsoft.com/office/drawing/2014/main" id="{CB4FEE79-3417-5F43-AF78-3725A43F464A}"/>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24" name="Freeform 7">
              <a:extLst>
                <a:ext uri="{FF2B5EF4-FFF2-40B4-BE49-F238E27FC236}">
                  <a16:creationId xmlns:a16="http://schemas.microsoft.com/office/drawing/2014/main" id="{8FEEE285-4862-934D-BE1A-68E478615B69}"/>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25" name="Line 21">
              <a:extLst>
                <a:ext uri="{FF2B5EF4-FFF2-40B4-BE49-F238E27FC236}">
                  <a16:creationId xmlns:a16="http://schemas.microsoft.com/office/drawing/2014/main" id="{4347E911-DBB9-904C-816D-24C9B44CF01A}"/>
                </a:ext>
              </a:extLst>
            </p:cNvPr>
            <p:cNvSpPr>
              <a:spLocks noChangeAspect="1" noChangeShapeType="1"/>
            </p:cNvSpPr>
            <p:nvPr/>
          </p:nvSpPr>
          <p:spPr bwMode="auto">
            <a:xfrm>
              <a:off x="5347272" y="6089008"/>
              <a:ext cx="347335"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79561"/>
              <a:ext cx="224146" cy="1016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1127" name="Line 101">
              <a:extLst>
                <a:ext uri="{FF2B5EF4-FFF2-40B4-BE49-F238E27FC236}">
                  <a16:creationId xmlns:a16="http://schemas.microsoft.com/office/drawing/2014/main" id="{F74EC8BB-9101-C74F-ABE8-64625E83A8D2}"/>
                </a:ext>
              </a:extLst>
            </p:cNvPr>
            <p:cNvSpPr>
              <a:spLocks noChangeShapeType="1"/>
            </p:cNvSpPr>
            <p:nvPr/>
          </p:nvSpPr>
          <p:spPr bwMode="auto">
            <a:xfrm flipH="1">
              <a:off x="5833353" y="4609668"/>
              <a:ext cx="1501" cy="5212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28" name="Line 101">
              <a:extLst>
                <a:ext uri="{FF2B5EF4-FFF2-40B4-BE49-F238E27FC236}">
                  <a16:creationId xmlns:a16="http://schemas.microsoft.com/office/drawing/2014/main" id="{96B6A613-7208-3E43-8CD1-9C87FDC24DCB}"/>
                </a:ext>
              </a:extLst>
            </p:cNvPr>
            <p:cNvSpPr>
              <a:spLocks noChangeShapeType="1"/>
            </p:cNvSpPr>
            <p:nvPr/>
          </p:nvSpPr>
          <p:spPr bwMode="auto">
            <a:xfrm flipH="1">
              <a:off x="5961093" y="4612319"/>
              <a:ext cx="1645" cy="598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1027" name="Group 5">
            <a:extLst>
              <a:ext uri="{FF2B5EF4-FFF2-40B4-BE49-F238E27FC236}">
                <a16:creationId xmlns:a16="http://schemas.microsoft.com/office/drawing/2014/main" id="{E5022557-DFAE-3B46-AC6C-E4FE9EF99D23}"/>
              </a:ext>
            </a:extLst>
          </p:cNvPr>
          <p:cNvGrpSpPr>
            <a:grpSpLocks/>
          </p:cNvGrpSpPr>
          <p:nvPr/>
        </p:nvGrpSpPr>
        <p:grpSpPr bwMode="auto">
          <a:xfrm>
            <a:off x="2330451" y="3146425"/>
            <a:ext cx="885825" cy="1250950"/>
            <a:chOff x="1416588" y="3146351"/>
            <a:chExt cx="885863" cy="1250498"/>
          </a:xfrm>
        </p:grpSpPr>
        <p:sp>
          <p:nvSpPr>
            <p:cNvPr id="171112" name="Line 6">
              <a:extLst>
                <a:ext uri="{FF2B5EF4-FFF2-40B4-BE49-F238E27FC236}">
                  <a16:creationId xmlns:a16="http://schemas.microsoft.com/office/drawing/2014/main" id="{A8CFE4F8-40CE-604F-B320-473394B0266A}"/>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3" name="Freeform 7">
              <a:extLst>
                <a:ext uri="{FF2B5EF4-FFF2-40B4-BE49-F238E27FC236}">
                  <a16:creationId xmlns:a16="http://schemas.microsoft.com/office/drawing/2014/main" id="{B0D64F3B-F54C-F84F-8BE2-0A53E6404DF6}"/>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14" name="Line 20">
              <a:extLst>
                <a:ext uri="{FF2B5EF4-FFF2-40B4-BE49-F238E27FC236}">
                  <a16:creationId xmlns:a16="http://schemas.microsoft.com/office/drawing/2014/main" id="{1CFCFAEC-25A1-0D46-A5BC-4F68B4CB3BDE}"/>
                </a:ext>
              </a:extLst>
            </p:cNvPr>
            <p:cNvSpPr>
              <a:spLocks noChangeAspect="1" noChangeShapeType="1"/>
            </p:cNvSpPr>
            <p:nvPr/>
          </p:nvSpPr>
          <p:spPr bwMode="auto">
            <a:xfrm>
              <a:off x="1497408" y="4046332"/>
              <a:ext cx="269306" cy="0"/>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5" name="Line 21">
              <a:extLst>
                <a:ext uri="{FF2B5EF4-FFF2-40B4-BE49-F238E27FC236}">
                  <a16:creationId xmlns:a16="http://schemas.microsoft.com/office/drawing/2014/main" id="{1A75A119-159C-9B45-9F2C-F625C8B6DDE9}"/>
                </a:ext>
              </a:extLst>
            </p:cNvPr>
            <p:cNvSpPr>
              <a:spLocks noChangeAspect="1" noChangeShapeType="1"/>
            </p:cNvSpPr>
            <p:nvPr/>
          </p:nvSpPr>
          <p:spPr bwMode="auto">
            <a:xfrm>
              <a:off x="1509681" y="4255871"/>
              <a:ext cx="261469"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821"/>
              <a:ext cx="168282" cy="76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1117" name="Line 101">
              <a:extLst>
                <a:ext uri="{FF2B5EF4-FFF2-40B4-BE49-F238E27FC236}">
                  <a16:creationId xmlns:a16="http://schemas.microsoft.com/office/drawing/2014/main" id="{F184D570-DD90-0346-9108-B34FF219536B}"/>
                </a:ext>
              </a:extLst>
            </p:cNvPr>
            <p:cNvSpPr>
              <a:spLocks noChangeShapeType="1"/>
            </p:cNvSpPr>
            <p:nvPr/>
          </p:nvSpPr>
          <p:spPr bwMode="auto">
            <a:xfrm flipH="1">
              <a:off x="1875210" y="3146351"/>
              <a:ext cx="1126" cy="39095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18" name="Line 101">
              <a:extLst>
                <a:ext uri="{FF2B5EF4-FFF2-40B4-BE49-F238E27FC236}">
                  <a16:creationId xmlns:a16="http://schemas.microsoft.com/office/drawing/2014/main" id="{EA946C20-0DDE-DB4F-B0D9-7499A512AC62}"/>
                </a:ext>
              </a:extLst>
            </p:cNvPr>
            <p:cNvSpPr>
              <a:spLocks noChangeShapeType="1"/>
            </p:cNvSpPr>
            <p:nvPr/>
          </p:nvSpPr>
          <p:spPr bwMode="auto">
            <a:xfrm flipH="1">
              <a:off x="1971016" y="3148339"/>
              <a:ext cx="1234" cy="44884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119" name="Line 4">
              <a:extLst>
                <a:ext uri="{FF2B5EF4-FFF2-40B4-BE49-F238E27FC236}">
                  <a16:creationId xmlns:a16="http://schemas.microsoft.com/office/drawing/2014/main" id="{5896B312-252F-F644-A10A-FE8CB126AF4B}"/>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20" name="Line 5">
              <a:extLst>
                <a:ext uri="{FF2B5EF4-FFF2-40B4-BE49-F238E27FC236}">
                  <a16:creationId xmlns:a16="http://schemas.microsoft.com/office/drawing/2014/main" id="{3A6A0031-8B2A-4C4C-BB7B-A0098CB30BF7}"/>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1028" name="Group 2">
            <a:extLst>
              <a:ext uri="{FF2B5EF4-FFF2-40B4-BE49-F238E27FC236}">
                <a16:creationId xmlns:a16="http://schemas.microsoft.com/office/drawing/2014/main" id="{AED6E635-06CC-EE41-8851-C8E4B3CA8D38}"/>
              </a:ext>
            </a:extLst>
          </p:cNvPr>
          <p:cNvGrpSpPr>
            <a:grpSpLocks/>
          </p:cNvGrpSpPr>
          <p:nvPr/>
        </p:nvGrpSpPr>
        <p:grpSpPr bwMode="auto">
          <a:xfrm>
            <a:off x="4873626" y="3730625"/>
            <a:ext cx="923925" cy="801688"/>
            <a:chOff x="3959287" y="3730423"/>
            <a:chExt cx="924518" cy="801207"/>
          </a:xfrm>
        </p:grpSpPr>
        <p:sp>
          <p:nvSpPr>
            <p:cNvPr id="171104" name="Line 25">
              <a:extLst>
                <a:ext uri="{FF2B5EF4-FFF2-40B4-BE49-F238E27FC236}">
                  <a16:creationId xmlns:a16="http://schemas.microsoft.com/office/drawing/2014/main" id="{73FFF1BA-BB2B-9E49-AE56-90A8CC3E7FE1}"/>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05" name="Rectangle 4">
              <a:extLst>
                <a:ext uri="{FF2B5EF4-FFF2-40B4-BE49-F238E27FC236}">
                  <a16:creationId xmlns:a16="http://schemas.microsoft.com/office/drawing/2014/main" id="{5B21FA18-6171-5F46-BE40-BA1F992E9B14}"/>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108" name="Line 7">
              <a:extLst>
                <a:ext uri="{FF2B5EF4-FFF2-40B4-BE49-F238E27FC236}">
                  <a16:creationId xmlns:a16="http://schemas.microsoft.com/office/drawing/2014/main" id="{DC296787-9930-4C4E-92B8-EE91C6D089B7}"/>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110" name="Freeform 36">
              <a:extLst>
                <a:ext uri="{FF2B5EF4-FFF2-40B4-BE49-F238E27FC236}">
                  <a16:creationId xmlns:a16="http://schemas.microsoft.com/office/drawing/2014/main" id="{3459ACD7-8E11-E643-80DC-EAD4B23AFBE7}"/>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11" name="Line 37">
              <a:extLst>
                <a:ext uri="{FF2B5EF4-FFF2-40B4-BE49-F238E27FC236}">
                  <a16:creationId xmlns:a16="http://schemas.microsoft.com/office/drawing/2014/main" id="{0E36C06C-9B4E-2948-9FBD-D0538ED17907}"/>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1029" name="Group 1">
            <a:extLst>
              <a:ext uri="{FF2B5EF4-FFF2-40B4-BE49-F238E27FC236}">
                <a16:creationId xmlns:a16="http://schemas.microsoft.com/office/drawing/2014/main" id="{0AEB35C1-CE56-0948-9C2C-7F180E0632BD}"/>
              </a:ext>
            </a:extLst>
          </p:cNvPr>
          <p:cNvGrpSpPr>
            <a:grpSpLocks/>
          </p:cNvGrpSpPr>
          <p:nvPr/>
        </p:nvGrpSpPr>
        <p:grpSpPr bwMode="auto">
          <a:xfrm>
            <a:off x="3013076" y="3730625"/>
            <a:ext cx="923925" cy="801688"/>
            <a:chOff x="2098202" y="3730423"/>
            <a:chExt cx="924518" cy="801207"/>
          </a:xfrm>
        </p:grpSpPr>
        <p:sp>
          <p:nvSpPr>
            <p:cNvPr id="171096" name="Line 25">
              <a:extLst>
                <a:ext uri="{FF2B5EF4-FFF2-40B4-BE49-F238E27FC236}">
                  <a16:creationId xmlns:a16="http://schemas.microsoft.com/office/drawing/2014/main" id="{01B9B820-67C3-F446-82EF-8AD4E10386B4}"/>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97" name="Rectangle 4">
              <a:extLst>
                <a:ext uri="{FF2B5EF4-FFF2-40B4-BE49-F238E27FC236}">
                  <a16:creationId xmlns:a16="http://schemas.microsoft.com/office/drawing/2014/main" id="{3B373859-B57D-7848-8BF8-0A9411C98E7D}"/>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100" name="Line 7">
              <a:extLst>
                <a:ext uri="{FF2B5EF4-FFF2-40B4-BE49-F238E27FC236}">
                  <a16:creationId xmlns:a16="http://schemas.microsoft.com/office/drawing/2014/main" id="{48146627-AB30-1749-BF2B-9B27433A8048}"/>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102" name="Freeform 36">
              <a:extLst>
                <a:ext uri="{FF2B5EF4-FFF2-40B4-BE49-F238E27FC236}">
                  <a16:creationId xmlns:a16="http://schemas.microsoft.com/office/drawing/2014/main" id="{BDA968D0-22D8-9240-812A-2394C9C1FABB}"/>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103" name="Line 37">
              <a:extLst>
                <a:ext uri="{FF2B5EF4-FFF2-40B4-BE49-F238E27FC236}">
                  <a16:creationId xmlns:a16="http://schemas.microsoft.com/office/drawing/2014/main" id="{71240E45-0192-C741-A875-17337D262C9E}"/>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1030" name="Group 3">
            <a:extLst>
              <a:ext uri="{FF2B5EF4-FFF2-40B4-BE49-F238E27FC236}">
                <a16:creationId xmlns:a16="http://schemas.microsoft.com/office/drawing/2014/main" id="{F64D6086-CE00-1748-8715-93FB219014D9}"/>
              </a:ext>
            </a:extLst>
          </p:cNvPr>
          <p:cNvGrpSpPr>
            <a:grpSpLocks/>
          </p:cNvGrpSpPr>
          <p:nvPr/>
        </p:nvGrpSpPr>
        <p:grpSpPr bwMode="auto">
          <a:xfrm>
            <a:off x="6740526" y="3730625"/>
            <a:ext cx="925513" cy="801688"/>
            <a:chOff x="5826819" y="3730423"/>
            <a:chExt cx="924518" cy="801207"/>
          </a:xfrm>
        </p:grpSpPr>
        <p:sp>
          <p:nvSpPr>
            <p:cNvPr id="171088" name="Line 25">
              <a:extLst>
                <a:ext uri="{FF2B5EF4-FFF2-40B4-BE49-F238E27FC236}">
                  <a16:creationId xmlns:a16="http://schemas.microsoft.com/office/drawing/2014/main" id="{82AE658E-C349-324B-8997-E3B5F37C7BE2}"/>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89" name="Rectangle 4">
              <a:extLst>
                <a:ext uri="{FF2B5EF4-FFF2-40B4-BE49-F238E27FC236}">
                  <a16:creationId xmlns:a16="http://schemas.microsoft.com/office/drawing/2014/main" id="{77054591-8E3E-C44D-9C4D-93F3FC90A7FD}"/>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092" name="Line 7">
              <a:extLst>
                <a:ext uri="{FF2B5EF4-FFF2-40B4-BE49-F238E27FC236}">
                  <a16:creationId xmlns:a16="http://schemas.microsoft.com/office/drawing/2014/main" id="{3FA2A6E6-D53F-D341-9F65-2A10116FE08A}"/>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094" name="Freeform 36">
              <a:extLst>
                <a:ext uri="{FF2B5EF4-FFF2-40B4-BE49-F238E27FC236}">
                  <a16:creationId xmlns:a16="http://schemas.microsoft.com/office/drawing/2014/main" id="{6554603E-C92A-044D-834C-A4890DFCBE0D}"/>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95" name="Line 37">
              <a:extLst>
                <a:ext uri="{FF2B5EF4-FFF2-40B4-BE49-F238E27FC236}">
                  <a16:creationId xmlns:a16="http://schemas.microsoft.com/office/drawing/2014/main" id="{8C25CD32-F7FA-4641-B756-87C125C5FCF2}"/>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1031" name="Group 4">
            <a:extLst>
              <a:ext uri="{FF2B5EF4-FFF2-40B4-BE49-F238E27FC236}">
                <a16:creationId xmlns:a16="http://schemas.microsoft.com/office/drawing/2014/main" id="{531F4189-AB47-324B-9504-83466DB57FD9}"/>
              </a:ext>
            </a:extLst>
          </p:cNvPr>
          <p:cNvGrpSpPr>
            <a:grpSpLocks/>
          </p:cNvGrpSpPr>
          <p:nvPr/>
        </p:nvGrpSpPr>
        <p:grpSpPr bwMode="auto">
          <a:xfrm>
            <a:off x="8596314" y="3727450"/>
            <a:ext cx="923925" cy="801688"/>
            <a:chOff x="7681824" y="3728222"/>
            <a:chExt cx="924518" cy="801207"/>
          </a:xfrm>
        </p:grpSpPr>
        <p:sp>
          <p:nvSpPr>
            <p:cNvPr id="171079" name="Line 25">
              <a:extLst>
                <a:ext uri="{FF2B5EF4-FFF2-40B4-BE49-F238E27FC236}">
                  <a16:creationId xmlns:a16="http://schemas.microsoft.com/office/drawing/2014/main" id="{AC2871A2-428A-4E48-A8E3-A5B0F8FF6B42}"/>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80" name="Line 25">
              <a:extLst>
                <a:ext uri="{FF2B5EF4-FFF2-40B4-BE49-F238E27FC236}">
                  <a16:creationId xmlns:a16="http://schemas.microsoft.com/office/drawing/2014/main" id="{D2ABD29F-2CBB-D64B-B91E-8EA0345B5C7B}"/>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81" name="Rectangle 4">
              <a:extLst>
                <a:ext uri="{FF2B5EF4-FFF2-40B4-BE49-F238E27FC236}">
                  <a16:creationId xmlns:a16="http://schemas.microsoft.com/office/drawing/2014/main" id="{A409EB5B-964E-1C41-9C28-DF101EBF7198}"/>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084" name="Line 7">
              <a:extLst>
                <a:ext uri="{FF2B5EF4-FFF2-40B4-BE49-F238E27FC236}">
                  <a16:creationId xmlns:a16="http://schemas.microsoft.com/office/drawing/2014/main" id="{CE93D0CD-E402-4C42-A743-CC70E1B58D97}"/>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1086" name="Freeform 36">
              <a:extLst>
                <a:ext uri="{FF2B5EF4-FFF2-40B4-BE49-F238E27FC236}">
                  <a16:creationId xmlns:a16="http://schemas.microsoft.com/office/drawing/2014/main" id="{3005F6C6-1F2B-F140-BA57-27A38AF71315}"/>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87" name="Line 37">
              <a:extLst>
                <a:ext uri="{FF2B5EF4-FFF2-40B4-BE49-F238E27FC236}">
                  <a16:creationId xmlns:a16="http://schemas.microsoft.com/office/drawing/2014/main" id="{30934BED-460E-A949-8BD3-1C0AD23F9D27}"/>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1032" name="Line 294">
            <a:extLst>
              <a:ext uri="{FF2B5EF4-FFF2-40B4-BE49-F238E27FC236}">
                <a16:creationId xmlns:a16="http://schemas.microsoft.com/office/drawing/2014/main" id="{264856FD-33CA-AD4F-820C-41EE71F7A541}"/>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3" name="Line 290">
            <a:extLst>
              <a:ext uri="{FF2B5EF4-FFF2-40B4-BE49-F238E27FC236}">
                <a16:creationId xmlns:a16="http://schemas.microsoft.com/office/drawing/2014/main" id="{EC1F2C29-BA77-0B4F-9D5C-623EE6799ECC}"/>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4" name="Line 294">
            <a:extLst>
              <a:ext uri="{FF2B5EF4-FFF2-40B4-BE49-F238E27FC236}">
                <a16:creationId xmlns:a16="http://schemas.microsoft.com/office/drawing/2014/main" id="{8D0E9627-D2F4-6C42-BBDA-673D951D62B1}"/>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5" name="Freeform 68">
            <a:extLst>
              <a:ext uri="{FF2B5EF4-FFF2-40B4-BE49-F238E27FC236}">
                <a16:creationId xmlns:a16="http://schemas.microsoft.com/office/drawing/2014/main" id="{73AAC8C3-D433-1149-B0D4-F22FD1A4E448}"/>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1036" name="Freeform 68">
            <a:extLst>
              <a:ext uri="{FF2B5EF4-FFF2-40B4-BE49-F238E27FC236}">
                <a16:creationId xmlns:a16="http://schemas.microsoft.com/office/drawing/2014/main" id="{CFB94DB7-295A-7B41-8268-A2437439D864}"/>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1037" name="Line 294">
            <a:extLst>
              <a:ext uri="{FF2B5EF4-FFF2-40B4-BE49-F238E27FC236}">
                <a16:creationId xmlns:a16="http://schemas.microsoft.com/office/drawing/2014/main" id="{29340FFB-C091-6C40-8B01-AD3D152773D0}"/>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8" name="Line 290">
            <a:extLst>
              <a:ext uri="{FF2B5EF4-FFF2-40B4-BE49-F238E27FC236}">
                <a16:creationId xmlns:a16="http://schemas.microsoft.com/office/drawing/2014/main" id="{7992F7BD-D0C6-D842-BDC0-D0BE81F34D9D}"/>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9" name="Line 294">
            <a:extLst>
              <a:ext uri="{FF2B5EF4-FFF2-40B4-BE49-F238E27FC236}">
                <a16:creationId xmlns:a16="http://schemas.microsoft.com/office/drawing/2014/main" id="{6C37E896-194E-C145-854A-5E963A758624}"/>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0" name="Freeform 68">
            <a:extLst>
              <a:ext uri="{FF2B5EF4-FFF2-40B4-BE49-F238E27FC236}">
                <a16:creationId xmlns:a16="http://schemas.microsoft.com/office/drawing/2014/main" id="{51AF18C6-DADA-5742-84CA-46C8A1BCE4F1}"/>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1041" name="Freeform 68">
            <a:extLst>
              <a:ext uri="{FF2B5EF4-FFF2-40B4-BE49-F238E27FC236}">
                <a16:creationId xmlns:a16="http://schemas.microsoft.com/office/drawing/2014/main" id="{63AA01A7-88D2-3A40-ACEE-A47941973262}"/>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1042" name="Line 294">
            <a:extLst>
              <a:ext uri="{FF2B5EF4-FFF2-40B4-BE49-F238E27FC236}">
                <a16:creationId xmlns:a16="http://schemas.microsoft.com/office/drawing/2014/main" id="{323AD473-0E7E-F74B-A01E-B2271A818260}"/>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3" name="Line 290">
            <a:extLst>
              <a:ext uri="{FF2B5EF4-FFF2-40B4-BE49-F238E27FC236}">
                <a16:creationId xmlns:a16="http://schemas.microsoft.com/office/drawing/2014/main" id="{EC98D0DC-5747-FC4D-A3F8-1518390EAAE8}"/>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4" name="Line 294">
            <a:extLst>
              <a:ext uri="{FF2B5EF4-FFF2-40B4-BE49-F238E27FC236}">
                <a16:creationId xmlns:a16="http://schemas.microsoft.com/office/drawing/2014/main" id="{892AC8E0-E4D8-FD4E-B909-80702D337310}"/>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5" name="Freeform 68">
            <a:extLst>
              <a:ext uri="{FF2B5EF4-FFF2-40B4-BE49-F238E27FC236}">
                <a16:creationId xmlns:a16="http://schemas.microsoft.com/office/drawing/2014/main" id="{0A7259F2-7346-3C4E-B33B-51061E0BCAB5}"/>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1046" name="Freeform 68">
            <a:extLst>
              <a:ext uri="{FF2B5EF4-FFF2-40B4-BE49-F238E27FC236}">
                <a16:creationId xmlns:a16="http://schemas.microsoft.com/office/drawing/2014/main" id="{4569E609-80BC-1A4F-BF8E-5E5767F776A3}"/>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1047" name="Line 294">
            <a:extLst>
              <a:ext uri="{FF2B5EF4-FFF2-40B4-BE49-F238E27FC236}">
                <a16:creationId xmlns:a16="http://schemas.microsoft.com/office/drawing/2014/main" id="{1A862A80-E7B4-D549-BD2A-F0E33780AF3C}"/>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8" name="Line 290">
            <a:extLst>
              <a:ext uri="{FF2B5EF4-FFF2-40B4-BE49-F238E27FC236}">
                <a16:creationId xmlns:a16="http://schemas.microsoft.com/office/drawing/2014/main" id="{B7163223-4E29-8443-9A91-4E07B725A4AC}"/>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9" name="Line 294">
            <a:extLst>
              <a:ext uri="{FF2B5EF4-FFF2-40B4-BE49-F238E27FC236}">
                <a16:creationId xmlns:a16="http://schemas.microsoft.com/office/drawing/2014/main" id="{7D90A15A-2FCA-6F46-BE6A-2908983E6CB0}"/>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0" name="Freeform 68">
            <a:extLst>
              <a:ext uri="{FF2B5EF4-FFF2-40B4-BE49-F238E27FC236}">
                <a16:creationId xmlns:a16="http://schemas.microsoft.com/office/drawing/2014/main" id="{F3301CEF-D45A-A14A-A328-5472224F49AB}"/>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1051" name="Freeform 68">
            <a:extLst>
              <a:ext uri="{FF2B5EF4-FFF2-40B4-BE49-F238E27FC236}">
                <a16:creationId xmlns:a16="http://schemas.microsoft.com/office/drawing/2014/main" id="{1AE2C200-E9E9-5D42-A3B1-25A56D279AEA}"/>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71052" name="Group 114">
            <a:extLst>
              <a:ext uri="{FF2B5EF4-FFF2-40B4-BE49-F238E27FC236}">
                <a16:creationId xmlns:a16="http://schemas.microsoft.com/office/drawing/2014/main" id="{7DD9F1FD-A236-8045-B002-63FCA350FA04}"/>
              </a:ext>
            </a:extLst>
          </p:cNvPr>
          <p:cNvGrpSpPr>
            <a:grpSpLocks/>
          </p:cNvGrpSpPr>
          <p:nvPr/>
        </p:nvGrpSpPr>
        <p:grpSpPr bwMode="auto">
          <a:xfrm>
            <a:off x="3578226" y="1693864"/>
            <a:ext cx="6099175" cy="250825"/>
            <a:chOff x="2663261" y="1693863"/>
            <a:chExt cx="6099739" cy="250166"/>
          </a:xfrm>
        </p:grpSpPr>
        <p:sp>
          <p:nvSpPr>
            <p:cNvPr id="171075" name="Rectangle 41">
              <a:extLst>
                <a:ext uri="{FF2B5EF4-FFF2-40B4-BE49-F238E27FC236}">
                  <a16:creationId xmlns:a16="http://schemas.microsoft.com/office/drawing/2014/main" id="{30422B91-B048-7545-B0BD-4906268B7923}"/>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71076" name="Rectangle 41">
              <a:extLst>
                <a:ext uri="{FF2B5EF4-FFF2-40B4-BE49-F238E27FC236}">
                  <a16:creationId xmlns:a16="http://schemas.microsoft.com/office/drawing/2014/main" id="{009FDE44-FD6C-0843-AF66-FF846C39EECC}"/>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71077" name="Rectangle 41">
              <a:extLst>
                <a:ext uri="{FF2B5EF4-FFF2-40B4-BE49-F238E27FC236}">
                  <a16:creationId xmlns:a16="http://schemas.microsoft.com/office/drawing/2014/main" id="{647AD270-5211-3540-9BBD-845D86A66080}"/>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71078" name="Rectangle 41">
              <a:extLst>
                <a:ext uri="{FF2B5EF4-FFF2-40B4-BE49-F238E27FC236}">
                  <a16:creationId xmlns:a16="http://schemas.microsoft.com/office/drawing/2014/main" id="{90E0484B-BDA5-D143-9D5D-8CA7B7996C4A}"/>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71053" name="Line 290">
            <a:extLst>
              <a:ext uri="{FF2B5EF4-FFF2-40B4-BE49-F238E27FC236}">
                <a16:creationId xmlns:a16="http://schemas.microsoft.com/office/drawing/2014/main" id="{E67A6206-A3CC-2040-A184-409FCFAEC79F}"/>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4" name="Line 294">
            <a:extLst>
              <a:ext uri="{FF2B5EF4-FFF2-40B4-BE49-F238E27FC236}">
                <a16:creationId xmlns:a16="http://schemas.microsoft.com/office/drawing/2014/main" id="{76733281-FE77-8E4E-AD5F-FF1FBF074011}"/>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5" name="Freeform 68">
            <a:extLst>
              <a:ext uri="{FF2B5EF4-FFF2-40B4-BE49-F238E27FC236}">
                <a16:creationId xmlns:a16="http://schemas.microsoft.com/office/drawing/2014/main" id="{C45511A4-9679-744C-847A-5DB1E9BE9D0C}"/>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1056" name="Line 290">
            <a:extLst>
              <a:ext uri="{FF2B5EF4-FFF2-40B4-BE49-F238E27FC236}">
                <a16:creationId xmlns:a16="http://schemas.microsoft.com/office/drawing/2014/main" id="{A5AEF762-6F4D-8E4E-8343-D3ECFA99BB29}"/>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7" name="Line 294">
            <a:extLst>
              <a:ext uri="{FF2B5EF4-FFF2-40B4-BE49-F238E27FC236}">
                <a16:creationId xmlns:a16="http://schemas.microsoft.com/office/drawing/2014/main" id="{CBF824D9-469E-3246-AF2B-0511F10D466A}"/>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8" name="Freeform 68">
            <a:extLst>
              <a:ext uri="{FF2B5EF4-FFF2-40B4-BE49-F238E27FC236}">
                <a16:creationId xmlns:a16="http://schemas.microsoft.com/office/drawing/2014/main" id="{C021A453-D0DC-024A-8CEF-69932EEAD935}"/>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1059" name="Line 290">
            <a:extLst>
              <a:ext uri="{FF2B5EF4-FFF2-40B4-BE49-F238E27FC236}">
                <a16:creationId xmlns:a16="http://schemas.microsoft.com/office/drawing/2014/main" id="{6CFF19BD-0142-F94E-97D6-A642EAD6B98C}"/>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0" name="Line 294">
            <a:extLst>
              <a:ext uri="{FF2B5EF4-FFF2-40B4-BE49-F238E27FC236}">
                <a16:creationId xmlns:a16="http://schemas.microsoft.com/office/drawing/2014/main" id="{71B4ACF6-75C0-DE45-9FC4-9445B44C0000}"/>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1" name="Freeform 68">
            <a:extLst>
              <a:ext uri="{FF2B5EF4-FFF2-40B4-BE49-F238E27FC236}">
                <a16:creationId xmlns:a16="http://schemas.microsoft.com/office/drawing/2014/main" id="{57FFFE44-7723-2749-9BF2-37EAAB6D1F3A}"/>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1062" name="Line 294">
            <a:extLst>
              <a:ext uri="{FF2B5EF4-FFF2-40B4-BE49-F238E27FC236}">
                <a16:creationId xmlns:a16="http://schemas.microsoft.com/office/drawing/2014/main" id="{3AEB77A6-511C-BB48-ABAE-850B542CA579}"/>
              </a:ext>
            </a:extLst>
          </p:cNvPr>
          <p:cNvSpPr>
            <a:spLocks noChangeAspect="1" noChangeShapeType="1"/>
          </p:cNvSpPr>
          <p:nvPr/>
        </p:nvSpPr>
        <p:spPr bwMode="auto">
          <a:xfrm>
            <a:off x="8012114" y="4259264"/>
            <a:ext cx="9525" cy="1208087"/>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3" name="Line 294">
            <a:extLst>
              <a:ext uri="{FF2B5EF4-FFF2-40B4-BE49-F238E27FC236}">
                <a16:creationId xmlns:a16="http://schemas.microsoft.com/office/drawing/2014/main" id="{9F7551A3-B318-D44D-B67B-B1DF4F6263BA}"/>
              </a:ext>
            </a:extLst>
          </p:cNvPr>
          <p:cNvSpPr>
            <a:spLocks noChangeAspect="1" noChangeShapeType="1"/>
          </p:cNvSpPr>
          <p:nvPr/>
        </p:nvSpPr>
        <p:spPr bwMode="auto">
          <a:xfrm>
            <a:off x="2424114" y="4244976"/>
            <a:ext cx="9525" cy="1228725"/>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4" name="Freeform 68">
            <a:extLst>
              <a:ext uri="{FF2B5EF4-FFF2-40B4-BE49-F238E27FC236}">
                <a16:creationId xmlns:a16="http://schemas.microsoft.com/office/drawing/2014/main" id="{B9B305A9-6A50-974E-B21F-A2F36BD06ADB}"/>
              </a:ext>
            </a:extLst>
          </p:cNvPr>
          <p:cNvSpPr>
            <a:spLocks noChangeAspect="1"/>
          </p:cNvSpPr>
          <p:nvPr/>
        </p:nvSpPr>
        <p:spPr bwMode="auto">
          <a:xfrm>
            <a:off x="2398714" y="422116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1065" name="Line 294">
            <a:extLst>
              <a:ext uri="{FF2B5EF4-FFF2-40B4-BE49-F238E27FC236}">
                <a16:creationId xmlns:a16="http://schemas.microsoft.com/office/drawing/2014/main" id="{E8696275-1D3D-824D-ACFA-DA9B21E982FB}"/>
              </a:ext>
            </a:extLst>
          </p:cNvPr>
          <p:cNvSpPr>
            <a:spLocks noChangeAspect="1" noChangeShapeType="1"/>
          </p:cNvSpPr>
          <p:nvPr/>
        </p:nvSpPr>
        <p:spPr bwMode="auto">
          <a:xfrm>
            <a:off x="43688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66" name="Line 294">
            <a:extLst>
              <a:ext uri="{FF2B5EF4-FFF2-40B4-BE49-F238E27FC236}">
                <a16:creationId xmlns:a16="http://schemas.microsoft.com/office/drawing/2014/main" id="{A0421FBB-2B3B-A946-A798-8D8F02785C9E}"/>
              </a:ext>
            </a:extLst>
          </p:cNvPr>
          <p:cNvSpPr>
            <a:spLocks noChangeAspect="1" noChangeShapeType="1"/>
          </p:cNvSpPr>
          <p:nvPr/>
        </p:nvSpPr>
        <p:spPr bwMode="auto">
          <a:xfrm>
            <a:off x="62357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1067" name="Group 6">
            <a:extLst>
              <a:ext uri="{FF2B5EF4-FFF2-40B4-BE49-F238E27FC236}">
                <a16:creationId xmlns:a16="http://schemas.microsoft.com/office/drawing/2014/main" id="{4E685182-9FC7-424C-B4B8-21EE9E1EEE5D}"/>
              </a:ext>
            </a:extLst>
          </p:cNvPr>
          <p:cNvGrpSpPr>
            <a:grpSpLocks/>
          </p:cNvGrpSpPr>
          <p:nvPr/>
        </p:nvGrpSpPr>
        <p:grpSpPr bwMode="auto">
          <a:xfrm>
            <a:off x="2335213" y="5584826"/>
            <a:ext cx="5962650" cy="250825"/>
            <a:chOff x="1420343" y="5585484"/>
            <a:chExt cx="5963047" cy="250166"/>
          </a:xfrm>
        </p:grpSpPr>
        <p:sp>
          <p:nvSpPr>
            <p:cNvPr id="171071" name="Rectangle 41">
              <a:extLst>
                <a:ext uri="{FF2B5EF4-FFF2-40B4-BE49-F238E27FC236}">
                  <a16:creationId xmlns:a16="http://schemas.microsoft.com/office/drawing/2014/main" id="{89010C72-65E4-0B4B-9E91-A262A19C4F39}"/>
                </a:ext>
              </a:extLst>
            </p:cNvPr>
            <p:cNvSpPr>
              <a:spLocks noChangeArrowheads="1"/>
            </p:cNvSpPr>
            <p:nvPr/>
          </p:nvSpPr>
          <p:spPr bwMode="auto">
            <a:xfrm>
              <a:off x="7006682" y="5588132"/>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71072" name="Rectangle 41">
              <a:extLst>
                <a:ext uri="{FF2B5EF4-FFF2-40B4-BE49-F238E27FC236}">
                  <a16:creationId xmlns:a16="http://schemas.microsoft.com/office/drawing/2014/main" id="{ECB6F3C8-8C5C-D84F-8D82-9D83D77048AC}"/>
                </a:ext>
              </a:extLst>
            </p:cNvPr>
            <p:cNvSpPr>
              <a:spLocks noChangeArrowheads="1"/>
            </p:cNvSpPr>
            <p:nvPr/>
          </p:nvSpPr>
          <p:spPr bwMode="auto">
            <a:xfrm>
              <a:off x="1420343" y="5585484"/>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
          <p:nvSpPr>
            <p:cNvPr id="171073" name="Rectangle 41">
              <a:extLst>
                <a:ext uri="{FF2B5EF4-FFF2-40B4-BE49-F238E27FC236}">
                  <a16:creationId xmlns:a16="http://schemas.microsoft.com/office/drawing/2014/main" id="{119C5B42-0453-704C-8F2A-031B746CD155}"/>
                </a:ext>
              </a:extLst>
            </p:cNvPr>
            <p:cNvSpPr>
              <a:spLocks noChangeArrowheads="1"/>
            </p:cNvSpPr>
            <p:nvPr/>
          </p:nvSpPr>
          <p:spPr bwMode="auto">
            <a:xfrm>
              <a:off x="3316156"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In_2</a:t>
              </a:r>
              <a:endParaRPr lang="en-US" altLang="en-US" sz="3200">
                <a:solidFill>
                  <a:srgbClr val="000000"/>
                </a:solidFill>
                <a:latin typeface="Times" pitchFamily="2" charset="0"/>
              </a:endParaRPr>
            </a:p>
          </p:txBody>
        </p:sp>
        <p:sp>
          <p:nvSpPr>
            <p:cNvPr id="171074" name="Rectangle 41">
              <a:extLst>
                <a:ext uri="{FF2B5EF4-FFF2-40B4-BE49-F238E27FC236}">
                  <a16:creationId xmlns:a16="http://schemas.microsoft.com/office/drawing/2014/main" id="{58A85CF8-1321-4041-9800-FCA6BF602F82}"/>
                </a:ext>
              </a:extLst>
            </p:cNvPr>
            <p:cNvSpPr>
              <a:spLocks noChangeArrowheads="1"/>
            </p:cNvSpPr>
            <p:nvPr/>
          </p:nvSpPr>
          <p:spPr bwMode="auto">
            <a:xfrm>
              <a:off x="5160731"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In_1</a:t>
              </a:r>
              <a:endParaRPr lang="en-US" altLang="en-US" sz="3200">
                <a:solidFill>
                  <a:srgbClr val="000000"/>
                </a:solidFill>
                <a:latin typeface="Times" pitchFamily="2" charset="0"/>
              </a:endParaRPr>
            </a:p>
          </p:txBody>
        </p:sp>
      </p:grpSp>
      <p:sp>
        <p:nvSpPr>
          <p:cNvPr id="171068" name="Freeform 68">
            <a:extLst>
              <a:ext uri="{FF2B5EF4-FFF2-40B4-BE49-F238E27FC236}">
                <a16:creationId xmlns:a16="http://schemas.microsoft.com/office/drawing/2014/main" id="{C204D423-1D6E-D142-B7A2-287F86FEA9DE}"/>
              </a:ext>
            </a:extLst>
          </p:cNvPr>
          <p:cNvSpPr>
            <a:spLocks noChangeAspect="1"/>
          </p:cNvSpPr>
          <p:nvPr/>
        </p:nvSpPr>
        <p:spPr bwMode="auto">
          <a:xfrm>
            <a:off x="7981950" y="4225925"/>
            <a:ext cx="58738"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1069" name="Freeform 68">
            <a:extLst>
              <a:ext uri="{FF2B5EF4-FFF2-40B4-BE49-F238E27FC236}">
                <a16:creationId xmlns:a16="http://schemas.microsoft.com/office/drawing/2014/main" id="{F5A3824E-A669-F042-AC4C-F5255BF88C61}"/>
              </a:ext>
            </a:extLst>
          </p:cNvPr>
          <p:cNvSpPr>
            <a:spLocks noChangeAspect="1"/>
          </p:cNvSpPr>
          <p:nvPr/>
        </p:nvSpPr>
        <p:spPr bwMode="auto">
          <a:xfrm>
            <a:off x="2395539" y="40243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sp>
        <p:nvSpPr>
          <p:cNvPr id="171070" name="Freeform 68">
            <a:extLst>
              <a:ext uri="{FF2B5EF4-FFF2-40B4-BE49-F238E27FC236}">
                <a16:creationId xmlns:a16="http://schemas.microsoft.com/office/drawing/2014/main" id="{9E4A5920-2825-7D46-81F5-A153E0DCCAEC}"/>
              </a:ext>
            </a:extLst>
          </p:cNvPr>
          <p:cNvSpPr>
            <a:spLocks noChangeAspect="1"/>
          </p:cNvSpPr>
          <p:nvPr/>
        </p:nvSpPr>
        <p:spPr bwMode="auto">
          <a:xfrm>
            <a:off x="7978775" y="381635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Tree>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Line 294">
            <a:extLst>
              <a:ext uri="{FF2B5EF4-FFF2-40B4-BE49-F238E27FC236}">
                <a16:creationId xmlns:a16="http://schemas.microsoft.com/office/drawing/2014/main" id="{00F35789-23B0-A342-88E5-5493AEB63921}"/>
              </a:ext>
            </a:extLst>
          </p:cNvPr>
          <p:cNvSpPr>
            <a:spLocks noChangeAspect="1" noChangeShapeType="1"/>
          </p:cNvSpPr>
          <p:nvPr/>
        </p:nvSpPr>
        <p:spPr bwMode="auto">
          <a:xfrm>
            <a:off x="8005763" y="3840163"/>
            <a:ext cx="0" cy="4127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34" name="Line 294">
            <a:extLst>
              <a:ext uri="{FF2B5EF4-FFF2-40B4-BE49-F238E27FC236}">
                <a16:creationId xmlns:a16="http://schemas.microsoft.com/office/drawing/2014/main" id="{C20BDC40-B330-6347-B7BD-368FB4AC307D}"/>
              </a:ext>
            </a:extLst>
          </p:cNvPr>
          <p:cNvSpPr>
            <a:spLocks noChangeAspect="1" noChangeShapeType="1"/>
          </p:cNvSpPr>
          <p:nvPr/>
        </p:nvSpPr>
        <p:spPr bwMode="auto">
          <a:xfrm>
            <a:off x="2425700" y="4041776"/>
            <a:ext cx="0" cy="212725"/>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35" name="Freeform 4">
            <a:extLst>
              <a:ext uri="{FF2B5EF4-FFF2-40B4-BE49-F238E27FC236}">
                <a16:creationId xmlns:a16="http://schemas.microsoft.com/office/drawing/2014/main" id="{35A4259E-410B-7846-9CE6-73F8696BA9ED}"/>
              </a:ext>
            </a:extLst>
          </p:cNvPr>
          <p:cNvSpPr>
            <a:spLocks/>
          </p:cNvSpPr>
          <p:nvPr/>
        </p:nvSpPr>
        <p:spPr bwMode="auto">
          <a:xfrm>
            <a:off x="7445375" y="3948114"/>
            <a:ext cx="827088" cy="98425"/>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36" name="Freeform 4">
            <a:extLst>
              <a:ext uri="{FF2B5EF4-FFF2-40B4-BE49-F238E27FC236}">
                <a16:creationId xmlns:a16="http://schemas.microsoft.com/office/drawing/2014/main" id="{973FA47A-E5E7-6847-A334-3BD0D4D2512D}"/>
              </a:ext>
            </a:extLst>
          </p:cNvPr>
          <p:cNvSpPr>
            <a:spLocks/>
          </p:cNvSpPr>
          <p:nvPr/>
        </p:nvSpPr>
        <p:spPr bwMode="auto">
          <a:xfrm>
            <a:off x="5578475" y="3946526"/>
            <a:ext cx="833438" cy="100013"/>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37" name="Freeform 4">
            <a:extLst>
              <a:ext uri="{FF2B5EF4-FFF2-40B4-BE49-F238E27FC236}">
                <a16:creationId xmlns:a16="http://schemas.microsoft.com/office/drawing/2014/main" id="{09690D06-D36E-E84F-B345-E3EAF18B4C06}"/>
              </a:ext>
            </a:extLst>
          </p:cNvPr>
          <p:cNvSpPr>
            <a:spLocks/>
          </p:cNvSpPr>
          <p:nvPr/>
        </p:nvSpPr>
        <p:spPr bwMode="auto">
          <a:xfrm>
            <a:off x="3716339" y="3952876"/>
            <a:ext cx="839787" cy="93663"/>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38" name="Title 1">
            <a:extLst>
              <a:ext uri="{FF2B5EF4-FFF2-40B4-BE49-F238E27FC236}">
                <a16:creationId xmlns:a16="http://schemas.microsoft.com/office/drawing/2014/main" id="{9AB17BC2-728A-3640-9E3F-9B72D148C81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sp>
        <p:nvSpPr>
          <p:cNvPr id="172039" name="Rectangle 11">
            <a:extLst>
              <a:ext uri="{FF2B5EF4-FFF2-40B4-BE49-F238E27FC236}">
                <a16:creationId xmlns:a16="http://schemas.microsoft.com/office/drawing/2014/main" id="{3AA24B79-1D6B-B742-8826-31EA8AE8152F}"/>
              </a:ext>
            </a:extLst>
          </p:cNvPr>
          <p:cNvSpPr>
            <a:spLocks noChangeArrowheads="1"/>
          </p:cNvSpPr>
          <p:nvPr/>
        </p:nvSpPr>
        <p:spPr bwMode="auto">
          <a:xfrm>
            <a:off x="1217613" y="4643439"/>
            <a:ext cx="609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72040" name="Line 290">
            <a:extLst>
              <a:ext uri="{FF2B5EF4-FFF2-40B4-BE49-F238E27FC236}">
                <a16:creationId xmlns:a16="http://schemas.microsoft.com/office/drawing/2014/main" id="{080EF9E3-EFBF-C143-B757-8106C46C511E}"/>
              </a:ext>
            </a:extLst>
          </p:cNvPr>
          <p:cNvSpPr>
            <a:spLocks noChangeAspect="1" noChangeShapeType="1"/>
          </p:cNvSpPr>
          <p:nvPr/>
        </p:nvSpPr>
        <p:spPr bwMode="auto">
          <a:xfrm>
            <a:off x="1905001" y="4787900"/>
            <a:ext cx="6715125" cy="0"/>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1" name="Line 294">
            <a:extLst>
              <a:ext uri="{FF2B5EF4-FFF2-40B4-BE49-F238E27FC236}">
                <a16:creationId xmlns:a16="http://schemas.microsoft.com/office/drawing/2014/main" id="{518D1504-5ADA-304A-8418-E79804F063BC}"/>
              </a:ext>
            </a:extLst>
          </p:cNvPr>
          <p:cNvSpPr>
            <a:spLocks noChangeAspect="1" noChangeShapeType="1"/>
          </p:cNvSpPr>
          <p:nvPr/>
        </p:nvSpPr>
        <p:spPr bwMode="auto">
          <a:xfrm>
            <a:off x="3019426"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2" name="Freeform 68">
            <a:extLst>
              <a:ext uri="{FF2B5EF4-FFF2-40B4-BE49-F238E27FC236}">
                <a16:creationId xmlns:a16="http://schemas.microsoft.com/office/drawing/2014/main" id="{F53EBB0B-872F-A547-B38E-DAD72FC92787}"/>
              </a:ext>
            </a:extLst>
          </p:cNvPr>
          <p:cNvSpPr>
            <a:spLocks noChangeAspect="1"/>
          </p:cNvSpPr>
          <p:nvPr/>
        </p:nvSpPr>
        <p:spPr bwMode="auto">
          <a:xfrm>
            <a:off x="299402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2043" name="Line 294">
            <a:extLst>
              <a:ext uri="{FF2B5EF4-FFF2-40B4-BE49-F238E27FC236}">
                <a16:creationId xmlns:a16="http://schemas.microsoft.com/office/drawing/2014/main" id="{924E9A3D-9CEE-7147-9F1E-A0967E1256B9}"/>
              </a:ext>
            </a:extLst>
          </p:cNvPr>
          <p:cNvSpPr>
            <a:spLocks noChangeAspect="1" noChangeShapeType="1"/>
          </p:cNvSpPr>
          <p:nvPr/>
        </p:nvSpPr>
        <p:spPr bwMode="auto">
          <a:xfrm>
            <a:off x="4879976" y="4322763"/>
            <a:ext cx="4763"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4" name="Freeform 68">
            <a:extLst>
              <a:ext uri="{FF2B5EF4-FFF2-40B4-BE49-F238E27FC236}">
                <a16:creationId xmlns:a16="http://schemas.microsoft.com/office/drawing/2014/main" id="{88B9DD7B-22DB-6F4A-AE9A-4E8087C8E8D8}"/>
              </a:ext>
            </a:extLst>
          </p:cNvPr>
          <p:cNvSpPr>
            <a:spLocks noChangeAspect="1"/>
          </p:cNvSpPr>
          <p:nvPr/>
        </p:nvSpPr>
        <p:spPr bwMode="auto">
          <a:xfrm>
            <a:off x="4854575" y="47625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2045" name="Line 294">
            <a:extLst>
              <a:ext uri="{FF2B5EF4-FFF2-40B4-BE49-F238E27FC236}">
                <a16:creationId xmlns:a16="http://schemas.microsoft.com/office/drawing/2014/main" id="{03727F49-16E5-944C-AA06-8AB95D3C5E4F}"/>
              </a:ext>
            </a:extLst>
          </p:cNvPr>
          <p:cNvSpPr>
            <a:spLocks noChangeAspect="1" noChangeShapeType="1"/>
          </p:cNvSpPr>
          <p:nvPr/>
        </p:nvSpPr>
        <p:spPr bwMode="auto">
          <a:xfrm>
            <a:off x="6748464" y="4322763"/>
            <a:ext cx="3175" cy="468312"/>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6" name="Freeform 68">
            <a:extLst>
              <a:ext uri="{FF2B5EF4-FFF2-40B4-BE49-F238E27FC236}">
                <a16:creationId xmlns:a16="http://schemas.microsoft.com/office/drawing/2014/main" id="{389A160C-3296-E445-81EF-8EF8B2505100}"/>
              </a:ext>
            </a:extLst>
          </p:cNvPr>
          <p:cNvSpPr>
            <a:spLocks noChangeAspect="1"/>
          </p:cNvSpPr>
          <p:nvPr/>
        </p:nvSpPr>
        <p:spPr bwMode="auto">
          <a:xfrm>
            <a:off x="6723063" y="4762500"/>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C000"/>
          </a:solidFill>
          <a:ln w="19050">
            <a:solidFill>
              <a:srgbClr val="FFC000"/>
            </a:solidFill>
            <a:round/>
            <a:headEnd/>
            <a:tailEnd/>
          </a:ln>
        </p:spPr>
        <p:txBody>
          <a:bodyPr/>
          <a:lstStyle/>
          <a:p>
            <a:endParaRPr lang="en-US"/>
          </a:p>
        </p:txBody>
      </p:sp>
      <p:sp>
        <p:nvSpPr>
          <p:cNvPr id="172047" name="Line 294">
            <a:extLst>
              <a:ext uri="{FF2B5EF4-FFF2-40B4-BE49-F238E27FC236}">
                <a16:creationId xmlns:a16="http://schemas.microsoft.com/office/drawing/2014/main" id="{5EA42DBC-91F9-3B41-916F-B079D41D3EDC}"/>
              </a:ext>
            </a:extLst>
          </p:cNvPr>
          <p:cNvSpPr>
            <a:spLocks noChangeAspect="1" noChangeShapeType="1"/>
          </p:cNvSpPr>
          <p:nvPr/>
        </p:nvSpPr>
        <p:spPr bwMode="auto">
          <a:xfrm>
            <a:off x="8602663" y="4321176"/>
            <a:ext cx="4762" cy="466725"/>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2048" name="Group 146">
            <a:extLst>
              <a:ext uri="{FF2B5EF4-FFF2-40B4-BE49-F238E27FC236}">
                <a16:creationId xmlns:a16="http://schemas.microsoft.com/office/drawing/2014/main" id="{64CC367B-2E50-0747-AB11-C4F18D737ED4}"/>
              </a:ext>
            </a:extLst>
          </p:cNvPr>
          <p:cNvGrpSpPr>
            <a:grpSpLocks/>
          </p:cNvGrpSpPr>
          <p:nvPr/>
        </p:nvGrpSpPr>
        <p:grpSpPr bwMode="auto">
          <a:xfrm>
            <a:off x="4202113" y="2293939"/>
            <a:ext cx="876300" cy="2103437"/>
            <a:chOff x="5235926" y="3472223"/>
            <a:chExt cx="1167078" cy="2804753"/>
          </a:xfrm>
        </p:grpSpPr>
        <p:sp>
          <p:nvSpPr>
            <p:cNvPr id="172173" name="Line 4">
              <a:extLst>
                <a:ext uri="{FF2B5EF4-FFF2-40B4-BE49-F238E27FC236}">
                  <a16:creationId xmlns:a16="http://schemas.microsoft.com/office/drawing/2014/main" id="{CCE721F4-24F6-2F40-A0B2-DA64740B0E8C}"/>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74" name="Line 5">
              <a:extLst>
                <a:ext uri="{FF2B5EF4-FFF2-40B4-BE49-F238E27FC236}">
                  <a16:creationId xmlns:a16="http://schemas.microsoft.com/office/drawing/2014/main" id="{D7408D06-44E4-094D-99B4-0E8DEFEDC369}"/>
                </a:ext>
              </a:extLst>
            </p:cNvPr>
            <p:cNvSpPr>
              <a:spLocks noChangeAspect="1" noChangeShapeType="1"/>
            </p:cNvSpPr>
            <p:nvPr/>
          </p:nvSpPr>
          <p:spPr bwMode="auto">
            <a:xfrm>
              <a:off x="5235926" y="5546862"/>
              <a:ext cx="458681"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75" name="Line 6">
              <a:extLst>
                <a:ext uri="{FF2B5EF4-FFF2-40B4-BE49-F238E27FC236}">
                  <a16:creationId xmlns:a16="http://schemas.microsoft.com/office/drawing/2014/main" id="{78B6C77A-D509-E042-A8E2-07D0D78773A1}"/>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76" name="Freeform 7">
              <a:extLst>
                <a:ext uri="{FF2B5EF4-FFF2-40B4-BE49-F238E27FC236}">
                  <a16:creationId xmlns:a16="http://schemas.microsoft.com/office/drawing/2014/main" id="{8EB0A3ED-3AD9-4A4E-A72B-AD925F201FC0}"/>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77" name="Line 21">
              <a:extLst>
                <a:ext uri="{FF2B5EF4-FFF2-40B4-BE49-F238E27FC236}">
                  <a16:creationId xmlns:a16="http://schemas.microsoft.com/office/drawing/2014/main" id="{0A1568C8-72C0-7942-9D28-BEEF3E32957F}"/>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236" y="5180476"/>
              <a:ext cx="224113" cy="10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2179" name="Line 101">
              <a:extLst>
                <a:ext uri="{FF2B5EF4-FFF2-40B4-BE49-F238E27FC236}">
                  <a16:creationId xmlns:a16="http://schemas.microsoft.com/office/drawing/2014/main" id="{F4352B1C-295D-874C-BEE5-A8E44190BD27}"/>
                </a:ext>
              </a:extLst>
            </p:cNvPr>
            <p:cNvSpPr>
              <a:spLocks noChangeShapeType="1"/>
            </p:cNvSpPr>
            <p:nvPr/>
          </p:nvSpPr>
          <p:spPr bwMode="auto">
            <a:xfrm flipH="1">
              <a:off x="5833352" y="3752832"/>
              <a:ext cx="1511" cy="137809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80" name="Line 101">
              <a:extLst>
                <a:ext uri="{FF2B5EF4-FFF2-40B4-BE49-F238E27FC236}">
                  <a16:creationId xmlns:a16="http://schemas.microsoft.com/office/drawing/2014/main" id="{CC5711B1-D43F-7841-AAB9-9A9B85EE4840}"/>
                </a:ext>
              </a:extLst>
            </p:cNvPr>
            <p:cNvSpPr>
              <a:spLocks noChangeShapeType="1"/>
            </p:cNvSpPr>
            <p:nvPr/>
          </p:nvSpPr>
          <p:spPr bwMode="auto">
            <a:xfrm flipH="1">
              <a:off x="5961092" y="3472223"/>
              <a:ext cx="18913" cy="173854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2049" name="Group 174">
            <a:extLst>
              <a:ext uri="{FF2B5EF4-FFF2-40B4-BE49-F238E27FC236}">
                <a16:creationId xmlns:a16="http://schemas.microsoft.com/office/drawing/2014/main" id="{C4D6FD5E-BD72-F245-A2C2-5C65324904DA}"/>
              </a:ext>
            </a:extLst>
          </p:cNvPr>
          <p:cNvGrpSpPr>
            <a:grpSpLocks/>
          </p:cNvGrpSpPr>
          <p:nvPr/>
        </p:nvGrpSpPr>
        <p:grpSpPr bwMode="auto">
          <a:xfrm>
            <a:off x="6111875" y="2286001"/>
            <a:ext cx="833438" cy="2111375"/>
            <a:chOff x="5291360" y="3462549"/>
            <a:chExt cx="1111644" cy="2814427"/>
          </a:xfrm>
        </p:grpSpPr>
        <p:sp>
          <p:nvSpPr>
            <p:cNvPr id="172165" name="Line 4">
              <a:extLst>
                <a:ext uri="{FF2B5EF4-FFF2-40B4-BE49-F238E27FC236}">
                  <a16:creationId xmlns:a16="http://schemas.microsoft.com/office/drawing/2014/main" id="{2E0279FB-8CBF-4C48-AF1F-8AB5A5E81A08}"/>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66" name="Line 5">
              <a:extLst>
                <a:ext uri="{FF2B5EF4-FFF2-40B4-BE49-F238E27FC236}">
                  <a16:creationId xmlns:a16="http://schemas.microsoft.com/office/drawing/2014/main" id="{3E3C215E-48AF-134C-B20A-298A7941DDA1}"/>
                </a:ext>
              </a:extLst>
            </p:cNvPr>
            <p:cNvSpPr>
              <a:spLocks noChangeAspect="1" noChangeShapeType="1"/>
            </p:cNvSpPr>
            <p:nvPr/>
          </p:nvSpPr>
          <p:spPr bwMode="auto">
            <a:xfrm>
              <a:off x="5291360" y="5546862"/>
              <a:ext cx="40324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67" name="Line 6">
              <a:extLst>
                <a:ext uri="{FF2B5EF4-FFF2-40B4-BE49-F238E27FC236}">
                  <a16:creationId xmlns:a16="http://schemas.microsoft.com/office/drawing/2014/main" id="{5F6DCF24-DB0A-864E-8C53-7157C88736F5}"/>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68" name="Freeform 7">
              <a:extLst>
                <a:ext uri="{FF2B5EF4-FFF2-40B4-BE49-F238E27FC236}">
                  <a16:creationId xmlns:a16="http://schemas.microsoft.com/office/drawing/2014/main" id="{B2A8F665-F322-1640-81DE-01A82F57512C}"/>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69" name="Line 21">
              <a:extLst>
                <a:ext uri="{FF2B5EF4-FFF2-40B4-BE49-F238E27FC236}">
                  <a16:creationId xmlns:a16="http://schemas.microsoft.com/office/drawing/2014/main" id="{122EE8E9-3793-474F-9CE1-887EB798C5AB}"/>
                </a:ext>
              </a:extLst>
            </p:cNvPr>
            <p:cNvSpPr>
              <a:spLocks noChangeAspect="1" noChangeShapeType="1"/>
            </p:cNvSpPr>
            <p:nvPr/>
          </p:nvSpPr>
          <p:spPr bwMode="auto">
            <a:xfrm>
              <a:off x="5446612" y="6087261"/>
              <a:ext cx="247995" cy="1746"/>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370" y="5180831"/>
              <a:ext cx="224446" cy="1015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2171" name="Line 101">
              <a:extLst>
                <a:ext uri="{FF2B5EF4-FFF2-40B4-BE49-F238E27FC236}">
                  <a16:creationId xmlns:a16="http://schemas.microsoft.com/office/drawing/2014/main" id="{18BEFBC2-3D28-8240-B756-23F13364AB7D}"/>
                </a:ext>
              </a:extLst>
            </p:cNvPr>
            <p:cNvSpPr>
              <a:spLocks noChangeShapeType="1"/>
            </p:cNvSpPr>
            <p:nvPr/>
          </p:nvSpPr>
          <p:spPr bwMode="auto">
            <a:xfrm>
              <a:off x="5831602" y="3733480"/>
              <a:ext cx="1751" cy="1397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72" name="Line 101">
              <a:extLst>
                <a:ext uri="{FF2B5EF4-FFF2-40B4-BE49-F238E27FC236}">
                  <a16:creationId xmlns:a16="http://schemas.microsoft.com/office/drawing/2014/main" id="{208CFCF4-5639-0E4C-A050-23E351CB85D8}"/>
                </a:ext>
              </a:extLst>
            </p:cNvPr>
            <p:cNvSpPr>
              <a:spLocks noChangeShapeType="1"/>
            </p:cNvSpPr>
            <p:nvPr/>
          </p:nvSpPr>
          <p:spPr bwMode="auto">
            <a:xfrm flipH="1">
              <a:off x="5961092" y="3462549"/>
              <a:ext cx="5975" cy="17482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2050" name="Group 202">
            <a:extLst>
              <a:ext uri="{FF2B5EF4-FFF2-40B4-BE49-F238E27FC236}">
                <a16:creationId xmlns:a16="http://schemas.microsoft.com/office/drawing/2014/main" id="{D01924A1-959E-9C42-9C01-69BB1FDAA416}"/>
              </a:ext>
            </a:extLst>
          </p:cNvPr>
          <p:cNvGrpSpPr>
            <a:grpSpLocks/>
          </p:cNvGrpSpPr>
          <p:nvPr/>
        </p:nvGrpSpPr>
        <p:grpSpPr bwMode="auto">
          <a:xfrm>
            <a:off x="7996238" y="2300288"/>
            <a:ext cx="804862" cy="2093912"/>
            <a:chOff x="5330909" y="3484834"/>
            <a:chExt cx="1072095" cy="2792142"/>
          </a:xfrm>
        </p:grpSpPr>
        <p:sp>
          <p:nvSpPr>
            <p:cNvPr id="172157" name="Line 4">
              <a:extLst>
                <a:ext uri="{FF2B5EF4-FFF2-40B4-BE49-F238E27FC236}">
                  <a16:creationId xmlns:a16="http://schemas.microsoft.com/office/drawing/2014/main" id="{FEEE2E20-4CA2-9648-AE81-4B30E0958928}"/>
                </a:ext>
              </a:extLst>
            </p:cNvPr>
            <p:cNvSpPr>
              <a:spLocks noChangeAspect="1" noChangeShapeType="1"/>
            </p:cNvSpPr>
            <p:nvPr/>
          </p:nvSpPr>
          <p:spPr bwMode="auto">
            <a:xfrm>
              <a:off x="5446612" y="5279426"/>
              <a:ext cx="247995" cy="1746"/>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58" name="Line 5">
              <a:extLst>
                <a:ext uri="{FF2B5EF4-FFF2-40B4-BE49-F238E27FC236}">
                  <a16:creationId xmlns:a16="http://schemas.microsoft.com/office/drawing/2014/main" id="{34126566-7F7D-3C4A-A19C-08000EC24193}"/>
                </a:ext>
              </a:extLst>
            </p:cNvPr>
            <p:cNvSpPr>
              <a:spLocks noChangeAspect="1" noChangeShapeType="1"/>
            </p:cNvSpPr>
            <p:nvPr/>
          </p:nvSpPr>
          <p:spPr bwMode="auto">
            <a:xfrm>
              <a:off x="5330909" y="5546863"/>
              <a:ext cx="363698"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59" name="Line 6">
              <a:extLst>
                <a:ext uri="{FF2B5EF4-FFF2-40B4-BE49-F238E27FC236}">
                  <a16:creationId xmlns:a16="http://schemas.microsoft.com/office/drawing/2014/main" id="{867A50FC-11DF-5A4E-B448-E3B0D0B7527F}"/>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60" name="Freeform 7">
              <a:extLst>
                <a:ext uri="{FF2B5EF4-FFF2-40B4-BE49-F238E27FC236}">
                  <a16:creationId xmlns:a16="http://schemas.microsoft.com/office/drawing/2014/main" id="{701684D1-CF24-5548-95BD-8138F8D399FE}"/>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61" name="Line 21">
              <a:extLst>
                <a:ext uri="{FF2B5EF4-FFF2-40B4-BE49-F238E27FC236}">
                  <a16:creationId xmlns:a16="http://schemas.microsoft.com/office/drawing/2014/main" id="{760F1DA4-77D3-4D47-9B79-21EFF1E64FF3}"/>
                </a:ext>
              </a:extLst>
            </p:cNvPr>
            <p:cNvSpPr>
              <a:spLocks noChangeAspect="1" noChangeShapeType="1"/>
            </p:cNvSpPr>
            <p:nvPr/>
          </p:nvSpPr>
          <p:spPr bwMode="auto">
            <a:xfrm>
              <a:off x="5347272" y="6089008"/>
              <a:ext cx="347335"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139" y="5180441"/>
              <a:ext cx="224146" cy="1016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2163" name="Line 101">
              <a:extLst>
                <a:ext uri="{FF2B5EF4-FFF2-40B4-BE49-F238E27FC236}">
                  <a16:creationId xmlns:a16="http://schemas.microsoft.com/office/drawing/2014/main" id="{9C656FDC-1DCD-BC4D-A615-06C5A28D0176}"/>
                </a:ext>
              </a:extLst>
            </p:cNvPr>
            <p:cNvSpPr>
              <a:spLocks noChangeShapeType="1"/>
            </p:cNvSpPr>
            <p:nvPr/>
          </p:nvSpPr>
          <p:spPr bwMode="auto">
            <a:xfrm flipH="1">
              <a:off x="5833351" y="3755764"/>
              <a:ext cx="2012" cy="137516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64" name="Line 101">
              <a:extLst>
                <a:ext uri="{FF2B5EF4-FFF2-40B4-BE49-F238E27FC236}">
                  <a16:creationId xmlns:a16="http://schemas.microsoft.com/office/drawing/2014/main" id="{007232C3-6218-3045-B219-C695E4C2502A}"/>
                </a:ext>
              </a:extLst>
            </p:cNvPr>
            <p:cNvSpPr>
              <a:spLocks noChangeShapeType="1"/>
            </p:cNvSpPr>
            <p:nvPr/>
          </p:nvSpPr>
          <p:spPr bwMode="auto">
            <a:xfrm flipH="1">
              <a:off x="5961093" y="3484834"/>
              <a:ext cx="61" cy="172593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2051" name="Group 5">
            <a:extLst>
              <a:ext uri="{FF2B5EF4-FFF2-40B4-BE49-F238E27FC236}">
                <a16:creationId xmlns:a16="http://schemas.microsoft.com/office/drawing/2014/main" id="{18EA42A5-4A48-934F-B5DB-E791E1557FC8}"/>
              </a:ext>
            </a:extLst>
          </p:cNvPr>
          <p:cNvGrpSpPr>
            <a:grpSpLocks/>
          </p:cNvGrpSpPr>
          <p:nvPr/>
        </p:nvGrpSpPr>
        <p:grpSpPr bwMode="auto">
          <a:xfrm>
            <a:off x="2330451" y="2286001"/>
            <a:ext cx="885825" cy="2111375"/>
            <a:chOff x="1416588" y="2286000"/>
            <a:chExt cx="885863" cy="2110849"/>
          </a:xfrm>
        </p:grpSpPr>
        <p:sp>
          <p:nvSpPr>
            <p:cNvPr id="172148" name="Line 6">
              <a:extLst>
                <a:ext uri="{FF2B5EF4-FFF2-40B4-BE49-F238E27FC236}">
                  <a16:creationId xmlns:a16="http://schemas.microsoft.com/office/drawing/2014/main" id="{106B5D63-15C5-A041-8012-C1F8707C6905}"/>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49" name="Freeform 7">
              <a:extLst>
                <a:ext uri="{FF2B5EF4-FFF2-40B4-BE49-F238E27FC236}">
                  <a16:creationId xmlns:a16="http://schemas.microsoft.com/office/drawing/2014/main" id="{5EED939F-9C1C-DA4A-9DE8-C6E3A63EB67B}"/>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50" name="Line 20">
              <a:extLst>
                <a:ext uri="{FF2B5EF4-FFF2-40B4-BE49-F238E27FC236}">
                  <a16:creationId xmlns:a16="http://schemas.microsoft.com/office/drawing/2014/main" id="{55488118-48EF-7943-B39E-9800FEE3D87E}"/>
                </a:ext>
              </a:extLst>
            </p:cNvPr>
            <p:cNvSpPr>
              <a:spLocks noChangeAspect="1" noChangeShapeType="1"/>
            </p:cNvSpPr>
            <p:nvPr/>
          </p:nvSpPr>
          <p:spPr bwMode="auto">
            <a:xfrm>
              <a:off x="1497408" y="4046332"/>
              <a:ext cx="269306" cy="0"/>
            </a:xfrm>
            <a:prstGeom prst="line">
              <a:avLst/>
            </a:prstGeom>
            <a:noFill/>
            <a:ln w="28575">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51" name="Line 21">
              <a:extLst>
                <a:ext uri="{FF2B5EF4-FFF2-40B4-BE49-F238E27FC236}">
                  <a16:creationId xmlns:a16="http://schemas.microsoft.com/office/drawing/2014/main" id="{95D29695-3A4D-2C4B-AF3C-717BD8503D57}"/>
                </a:ext>
              </a:extLst>
            </p:cNvPr>
            <p:cNvSpPr>
              <a:spLocks noChangeAspect="1" noChangeShapeType="1"/>
            </p:cNvSpPr>
            <p:nvPr/>
          </p:nvSpPr>
          <p:spPr bwMode="auto">
            <a:xfrm>
              <a:off x="1509681" y="4255871"/>
              <a:ext cx="261469" cy="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7130" y="3574729"/>
              <a:ext cx="168282" cy="761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2153" name="Line 101">
              <a:extLst>
                <a:ext uri="{FF2B5EF4-FFF2-40B4-BE49-F238E27FC236}">
                  <a16:creationId xmlns:a16="http://schemas.microsoft.com/office/drawing/2014/main" id="{24F128BB-003F-CD45-B4F0-80D6FB8B7580}"/>
                </a:ext>
              </a:extLst>
            </p:cNvPr>
            <p:cNvSpPr>
              <a:spLocks noChangeShapeType="1"/>
            </p:cNvSpPr>
            <p:nvPr/>
          </p:nvSpPr>
          <p:spPr bwMode="auto">
            <a:xfrm flipH="1">
              <a:off x="1875210" y="2496457"/>
              <a:ext cx="4390" cy="104084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54" name="Line 101">
              <a:extLst>
                <a:ext uri="{FF2B5EF4-FFF2-40B4-BE49-F238E27FC236}">
                  <a16:creationId xmlns:a16="http://schemas.microsoft.com/office/drawing/2014/main" id="{457BC5D9-F24C-834B-A2A2-686CF92EF054}"/>
                </a:ext>
              </a:extLst>
            </p:cNvPr>
            <p:cNvSpPr>
              <a:spLocks noChangeShapeType="1"/>
            </p:cNvSpPr>
            <p:nvPr/>
          </p:nvSpPr>
          <p:spPr bwMode="auto">
            <a:xfrm flipH="1">
              <a:off x="1971015" y="2286000"/>
              <a:ext cx="2927" cy="131118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2155" name="Line 4">
              <a:extLst>
                <a:ext uri="{FF2B5EF4-FFF2-40B4-BE49-F238E27FC236}">
                  <a16:creationId xmlns:a16="http://schemas.microsoft.com/office/drawing/2014/main" id="{510FCA2C-B8E4-B645-9799-6B1DE2F05CEA}"/>
                </a:ext>
              </a:extLst>
            </p:cNvPr>
            <p:cNvSpPr>
              <a:spLocks noChangeAspect="1" noChangeShapeType="1"/>
            </p:cNvSpPr>
            <p:nvPr/>
          </p:nvSpPr>
          <p:spPr bwMode="auto">
            <a:xfrm>
              <a:off x="1585153" y="3648676"/>
              <a:ext cx="185997" cy="131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56" name="Line 5">
              <a:extLst>
                <a:ext uri="{FF2B5EF4-FFF2-40B4-BE49-F238E27FC236}">
                  <a16:creationId xmlns:a16="http://schemas.microsoft.com/office/drawing/2014/main" id="{8BF2E754-675F-1E46-94EB-383497061BF2}"/>
                </a:ext>
              </a:extLst>
            </p:cNvPr>
            <p:cNvSpPr>
              <a:spLocks noChangeAspect="1" noChangeShapeType="1"/>
            </p:cNvSpPr>
            <p:nvPr/>
          </p:nvSpPr>
          <p:spPr bwMode="auto">
            <a:xfrm>
              <a:off x="1416588" y="3849256"/>
              <a:ext cx="354562"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2052" name="Group 2">
            <a:extLst>
              <a:ext uri="{FF2B5EF4-FFF2-40B4-BE49-F238E27FC236}">
                <a16:creationId xmlns:a16="http://schemas.microsoft.com/office/drawing/2014/main" id="{8D57FF71-11CD-3645-A09B-94E3849A7E56}"/>
              </a:ext>
            </a:extLst>
          </p:cNvPr>
          <p:cNvGrpSpPr>
            <a:grpSpLocks/>
          </p:cNvGrpSpPr>
          <p:nvPr/>
        </p:nvGrpSpPr>
        <p:grpSpPr bwMode="auto">
          <a:xfrm>
            <a:off x="4873626" y="3730625"/>
            <a:ext cx="923925" cy="801688"/>
            <a:chOff x="3959287" y="3730423"/>
            <a:chExt cx="924518" cy="801207"/>
          </a:xfrm>
        </p:grpSpPr>
        <p:sp>
          <p:nvSpPr>
            <p:cNvPr id="172140" name="Line 25">
              <a:extLst>
                <a:ext uri="{FF2B5EF4-FFF2-40B4-BE49-F238E27FC236}">
                  <a16:creationId xmlns:a16="http://schemas.microsoft.com/office/drawing/2014/main" id="{166DF296-F2E9-A548-926A-CE0774F1D39B}"/>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41" name="Rectangle 4">
              <a:extLst>
                <a:ext uri="{FF2B5EF4-FFF2-40B4-BE49-F238E27FC236}">
                  <a16:creationId xmlns:a16="http://schemas.microsoft.com/office/drawing/2014/main" id="{3CC7AAE5-A8A6-0543-A134-06CCDC6D9151}"/>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685"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738"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44" name="Line 7">
              <a:extLst>
                <a:ext uri="{FF2B5EF4-FFF2-40B4-BE49-F238E27FC236}">
                  <a16:creationId xmlns:a16="http://schemas.microsoft.com/office/drawing/2014/main" id="{D6164EED-CA91-134D-9A3D-A21F70623C2E}"/>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7327"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46" name="Freeform 36">
              <a:extLst>
                <a:ext uri="{FF2B5EF4-FFF2-40B4-BE49-F238E27FC236}">
                  <a16:creationId xmlns:a16="http://schemas.microsoft.com/office/drawing/2014/main" id="{91C07976-8D0F-864E-AF90-EF57BF12DF5A}"/>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47" name="Line 37">
              <a:extLst>
                <a:ext uri="{FF2B5EF4-FFF2-40B4-BE49-F238E27FC236}">
                  <a16:creationId xmlns:a16="http://schemas.microsoft.com/office/drawing/2014/main" id="{EFEC6120-1771-5445-A72E-D97C8EEFFAA0}"/>
                </a:ext>
              </a:extLst>
            </p:cNvPr>
            <p:cNvSpPr>
              <a:spLocks noChangeShapeType="1"/>
            </p:cNvSpPr>
            <p:nvPr/>
          </p:nvSpPr>
          <p:spPr bwMode="auto">
            <a:xfrm>
              <a:off x="3959287"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2053" name="Group 1">
            <a:extLst>
              <a:ext uri="{FF2B5EF4-FFF2-40B4-BE49-F238E27FC236}">
                <a16:creationId xmlns:a16="http://schemas.microsoft.com/office/drawing/2014/main" id="{262F218A-245E-4B4C-8074-5B04B10ED25A}"/>
              </a:ext>
            </a:extLst>
          </p:cNvPr>
          <p:cNvGrpSpPr>
            <a:grpSpLocks/>
          </p:cNvGrpSpPr>
          <p:nvPr/>
        </p:nvGrpSpPr>
        <p:grpSpPr bwMode="auto">
          <a:xfrm>
            <a:off x="3013076" y="3730625"/>
            <a:ext cx="923925" cy="801688"/>
            <a:chOff x="2098202" y="3730423"/>
            <a:chExt cx="924518" cy="801207"/>
          </a:xfrm>
        </p:grpSpPr>
        <p:sp>
          <p:nvSpPr>
            <p:cNvPr id="172132" name="Line 25">
              <a:extLst>
                <a:ext uri="{FF2B5EF4-FFF2-40B4-BE49-F238E27FC236}">
                  <a16:creationId xmlns:a16="http://schemas.microsoft.com/office/drawing/2014/main" id="{24D0CA07-10FC-994A-89AB-76199293A546}"/>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33" name="Rectangle 4">
              <a:extLst>
                <a:ext uri="{FF2B5EF4-FFF2-40B4-BE49-F238E27FC236}">
                  <a16:creationId xmlns:a16="http://schemas.microsoft.com/office/drawing/2014/main" id="{3B356D68-4FCD-9D41-900C-8F3AA796B955}"/>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600" y="3865280"/>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653" y="3858934"/>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36" name="Line 7">
              <a:extLst>
                <a:ext uri="{FF2B5EF4-FFF2-40B4-BE49-F238E27FC236}">
                  <a16:creationId xmlns:a16="http://schemas.microsoft.com/office/drawing/2014/main" id="{CE6D401C-6008-884F-B594-ABF95484ECD6}"/>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242" y="4268263"/>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38" name="Freeform 36">
              <a:extLst>
                <a:ext uri="{FF2B5EF4-FFF2-40B4-BE49-F238E27FC236}">
                  <a16:creationId xmlns:a16="http://schemas.microsoft.com/office/drawing/2014/main" id="{899AC275-34CD-8D4F-B933-85A3491C3564}"/>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39" name="Line 37">
              <a:extLst>
                <a:ext uri="{FF2B5EF4-FFF2-40B4-BE49-F238E27FC236}">
                  <a16:creationId xmlns:a16="http://schemas.microsoft.com/office/drawing/2014/main" id="{AF2FC05D-8569-494A-91A0-1FE74C0C8F08}"/>
                </a:ext>
              </a:extLst>
            </p:cNvPr>
            <p:cNvSpPr>
              <a:spLocks noChangeShapeType="1"/>
            </p:cNvSpPr>
            <p:nvPr/>
          </p:nvSpPr>
          <p:spPr bwMode="auto">
            <a:xfrm>
              <a:off x="2098202"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2054" name="Group 3">
            <a:extLst>
              <a:ext uri="{FF2B5EF4-FFF2-40B4-BE49-F238E27FC236}">
                <a16:creationId xmlns:a16="http://schemas.microsoft.com/office/drawing/2014/main" id="{02786308-143B-DE46-8BF6-5C57CA217BDA}"/>
              </a:ext>
            </a:extLst>
          </p:cNvPr>
          <p:cNvGrpSpPr>
            <a:grpSpLocks/>
          </p:cNvGrpSpPr>
          <p:nvPr/>
        </p:nvGrpSpPr>
        <p:grpSpPr bwMode="auto">
          <a:xfrm>
            <a:off x="6740526" y="3730625"/>
            <a:ext cx="925513" cy="801688"/>
            <a:chOff x="5826819" y="3730423"/>
            <a:chExt cx="924518" cy="801207"/>
          </a:xfrm>
        </p:grpSpPr>
        <p:sp>
          <p:nvSpPr>
            <p:cNvPr id="172124" name="Line 25">
              <a:extLst>
                <a:ext uri="{FF2B5EF4-FFF2-40B4-BE49-F238E27FC236}">
                  <a16:creationId xmlns:a16="http://schemas.microsoft.com/office/drawing/2014/main" id="{50AC946D-61D4-B644-93FB-19AE796F2EF4}"/>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25" name="Rectangle 4">
              <a:extLst>
                <a:ext uri="{FF2B5EF4-FFF2-40B4-BE49-F238E27FC236}">
                  <a16:creationId xmlns:a16="http://schemas.microsoft.com/office/drawing/2014/main" id="{FA68D91B-11EE-FB48-98FA-EB4071527933}"/>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7374" y="3865280"/>
              <a:ext cx="131621"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918" y="3858934"/>
              <a:ext cx="131620"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28" name="Line 7">
              <a:extLst>
                <a:ext uri="{FF2B5EF4-FFF2-40B4-BE49-F238E27FC236}">
                  <a16:creationId xmlns:a16="http://schemas.microsoft.com/office/drawing/2014/main" id="{B3BE65C9-98D8-E44D-B107-473B687D2FA7}"/>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503" y="4268263"/>
              <a:ext cx="130035"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30" name="Freeform 36">
              <a:extLst>
                <a:ext uri="{FF2B5EF4-FFF2-40B4-BE49-F238E27FC236}">
                  <a16:creationId xmlns:a16="http://schemas.microsoft.com/office/drawing/2014/main" id="{15C354E1-E501-434E-B8AB-1EBC690360B3}"/>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31" name="Line 37">
              <a:extLst>
                <a:ext uri="{FF2B5EF4-FFF2-40B4-BE49-F238E27FC236}">
                  <a16:creationId xmlns:a16="http://schemas.microsoft.com/office/drawing/2014/main" id="{D1A9E2C2-30A3-584A-A282-6C9C8B0D15EA}"/>
                </a:ext>
              </a:extLst>
            </p:cNvPr>
            <p:cNvSpPr>
              <a:spLocks noChangeShapeType="1"/>
            </p:cNvSpPr>
            <p:nvPr/>
          </p:nvSpPr>
          <p:spPr bwMode="auto">
            <a:xfrm>
              <a:off x="5826819" y="4330435"/>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2055" name="Group 4">
            <a:extLst>
              <a:ext uri="{FF2B5EF4-FFF2-40B4-BE49-F238E27FC236}">
                <a16:creationId xmlns:a16="http://schemas.microsoft.com/office/drawing/2014/main" id="{CF512F87-FE52-554C-BEA7-9E20E183C261}"/>
              </a:ext>
            </a:extLst>
          </p:cNvPr>
          <p:cNvGrpSpPr>
            <a:grpSpLocks/>
          </p:cNvGrpSpPr>
          <p:nvPr/>
        </p:nvGrpSpPr>
        <p:grpSpPr bwMode="auto">
          <a:xfrm>
            <a:off x="8596314" y="3727450"/>
            <a:ext cx="923925" cy="801688"/>
            <a:chOff x="7681824" y="3728222"/>
            <a:chExt cx="924518" cy="801207"/>
          </a:xfrm>
        </p:grpSpPr>
        <p:sp>
          <p:nvSpPr>
            <p:cNvPr id="172115" name="Line 25">
              <a:extLst>
                <a:ext uri="{FF2B5EF4-FFF2-40B4-BE49-F238E27FC236}">
                  <a16:creationId xmlns:a16="http://schemas.microsoft.com/office/drawing/2014/main" id="{EA9D4297-0CA5-E64F-8EBD-A02B0CA22E07}"/>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16" name="Line 25">
              <a:extLst>
                <a:ext uri="{FF2B5EF4-FFF2-40B4-BE49-F238E27FC236}">
                  <a16:creationId xmlns:a16="http://schemas.microsoft.com/office/drawing/2014/main" id="{1D9F0176-F6FF-E546-B001-10465D3DA95B}"/>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117" name="Rectangle 4">
              <a:extLst>
                <a:ext uri="{FF2B5EF4-FFF2-40B4-BE49-F238E27FC236}">
                  <a16:creationId xmlns:a16="http://schemas.microsoft.com/office/drawing/2014/main" id="{31F78714-1EFF-DD4C-9293-F65A2F0AB6E1}"/>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221" y="3863079"/>
              <a:ext cx="131848"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275" y="3856733"/>
              <a:ext cx="131847"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20" name="Line 7">
              <a:extLst>
                <a:ext uri="{FF2B5EF4-FFF2-40B4-BE49-F238E27FC236}">
                  <a16:creationId xmlns:a16="http://schemas.microsoft.com/office/drawing/2014/main" id="{260E80D3-34EA-0545-B35C-57AB1BE62449}"/>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863" y="4266062"/>
              <a:ext cx="130259" cy="16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2122" name="Freeform 36">
              <a:extLst>
                <a:ext uri="{FF2B5EF4-FFF2-40B4-BE49-F238E27FC236}">
                  <a16:creationId xmlns:a16="http://schemas.microsoft.com/office/drawing/2014/main" id="{5DB95388-88DB-AB4D-B461-4EE46D9A8EDB}"/>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23" name="Line 37">
              <a:extLst>
                <a:ext uri="{FF2B5EF4-FFF2-40B4-BE49-F238E27FC236}">
                  <a16:creationId xmlns:a16="http://schemas.microsoft.com/office/drawing/2014/main" id="{DDD74819-C54A-A046-BDD8-1D73D7742308}"/>
                </a:ext>
              </a:extLst>
            </p:cNvPr>
            <p:cNvSpPr>
              <a:spLocks noChangeShapeType="1"/>
            </p:cNvSpPr>
            <p:nvPr/>
          </p:nvSpPr>
          <p:spPr bwMode="auto">
            <a:xfrm>
              <a:off x="7681824" y="4328234"/>
              <a:ext cx="200022" cy="1191"/>
            </a:xfrm>
            <a:prstGeom prst="line">
              <a:avLst/>
            </a:prstGeom>
            <a:noFill/>
            <a:ln w="28575">
              <a:solidFill>
                <a:srgbClr val="FFC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2056" name="Line 294">
            <a:extLst>
              <a:ext uri="{FF2B5EF4-FFF2-40B4-BE49-F238E27FC236}">
                <a16:creationId xmlns:a16="http://schemas.microsoft.com/office/drawing/2014/main" id="{E76449BD-F644-304C-9292-CACE50EA6072}"/>
              </a:ext>
            </a:extLst>
          </p:cNvPr>
          <p:cNvSpPr>
            <a:spLocks noChangeAspect="1" noChangeShapeType="1"/>
          </p:cNvSpPr>
          <p:nvPr/>
        </p:nvSpPr>
        <p:spPr bwMode="auto">
          <a:xfrm>
            <a:off x="383540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7" name="Line 290">
            <a:extLst>
              <a:ext uri="{FF2B5EF4-FFF2-40B4-BE49-F238E27FC236}">
                <a16:creationId xmlns:a16="http://schemas.microsoft.com/office/drawing/2014/main" id="{DDBFCE55-A450-6442-96A9-ABF68C2DF27C}"/>
              </a:ext>
            </a:extLst>
          </p:cNvPr>
          <p:cNvSpPr>
            <a:spLocks noChangeAspect="1" noChangeShapeType="1"/>
          </p:cNvSpPr>
          <p:nvPr/>
        </p:nvSpPr>
        <p:spPr bwMode="auto">
          <a:xfrm>
            <a:off x="250348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8" name="Line 294">
            <a:extLst>
              <a:ext uri="{FF2B5EF4-FFF2-40B4-BE49-F238E27FC236}">
                <a16:creationId xmlns:a16="http://schemas.microsoft.com/office/drawing/2014/main" id="{A0B7427B-CCB6-5C4C-92D3-26639CF08967}"/>
              </a:ext>
            </a:extLst>
          </p:cNvPr>
          <p:cNvSpPr>
            <a:spLocks noChangeAspect="1" noChangeShapeType="1"/>
          </p:cNvSpPr>
          <p:nvPr/>
        </p:nvSpPr>
        <p:spPr bwMode="auto">
          <a:xfrm>
            <a:off x="250507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9" name="Freeform 68">
            <a:extLst>
              <a:ext uri="{FF2B5EF4-FFF2-40B4-BE49-F238E27FC236}">
                <a16:creationId xmlns:a16="http://schemas.microsoft.com/office/drawing/2014/main" id="{4B905965-D600-5D49-934F-F54822FB71F9}"/>
              </a:ext>
            </a:extLst>
          </p:cNvPr>
          <p:cNvSpPr>
            <a:spLocks noChangeAspect="1"/>
          </p:cNvSpPr>
          <p:nvPr/>
        </p:nvSpPr>
        <p:spPr bwMode="auto">
          <a:xfrm>
            <a:off x="381635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2060" name="Freeform 68">
            <a:extLst>
              <a:ext uri="{FF2B5EF4-FFF2-40B4-BE49-F238E27FC236}">
                <a16:creationId xmlns:a16="http://schemas.microsoft.com/office/drawing/2014/main" id="{1531DF5C-ABAA-3646-8A43-A2E843C1844A}"/>
              </a:ext>
            </a:extLst>
          </p:cNvPr>
          <p:cNvSpPr>
            <a:spLocks noChangeAspect="1"/>
          </p:cNvSpPr>
          <p:nvPr/>
        </p:nvSpPr>
        <p:spPr bwMode="auto">
          <a:xfrm>
            <a:off x="382111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061" name="Line 294">
            <a:extLst>
              <a:ext uri="{FF2B5EF4-FFF2-40B4-BE49-F238E27FC236}">
                <a16:creationId xmlns:a16="http://schemas.microsoft.com/office/drawing/2014/main" id="{9E79D380-77D1-EC45-A86B-5B699066C7A3}"/>
              </a:ext>
            </a:extLst>
          </p:cNvPr>
          <p:cNvSpPr>
            <a:spLocks noChangeAspect="1" noChangeShapeType="1"/>
          </p:cNvSpPr>
          <p:nvPr/>
        </p:nvSpPr>
        <p:spPr bwMode="auto">
          <a:xfrm>
            <a:off x="5695951"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2" name="Line 290">
            <a:extLst>
              <a:ext uri="{FF2B5EF4-FFF2-40B4-BE49-F238E27FC236}">
                <a16:creationId xmlns:a16="http://schemas.microsoft.com/office/drawing/2014/main" id="{6A6AC0B5-E7B8-A342-B25D-5C3FC7723AF7}"/>
              </a:ext>
            </a:extLst>
          </p:cNvPr>
          <p:cNvSpPr>
            <a:spLocks noChangeAspect="1" noChangeShapeType="1"/>
          </p:cNvSpPr>
          <p:nvPr/>
        </p:nvSpPr>
        <p:spPr bwMode="auto">
          <a:xfrm>
            <a:off x="4364039" y="3316288"/>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3" name="Line 294">
            <a:extLst>
              <a:ext uri="{FF2B5EF4-FFF2-40B4-BE49-F238E27FC236}">
                <a16:creationId xmlns:a16="http://schemas.microsoft.com/office/drawing/2014/main" id="{E7082FF0-246D-4044-A471-0E88FA1DCC38}"/>
              </a:ext>
            </a:extLst>
          </p:cNvPr>
          <p:cNvSpPr>
            <a:spLocks noChangeAspect="1" noChangeShapeType="1"/>
          </p:cNvSpPr>
          <p:nvPr/>
        </p:nvSpPr>
        <p:spPr bwMode="auto">
          <a:xfrm>
            <a:off x="4365625"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4" name="Freeform 68">
            <a:extLst>
              <a:ext uri="{FF2B5EF4-FFF2-40B4-BE49-F238E27FC236}">
                <a16:creationId xmlns:a16="http://schemas.microsoft.com/office/drawing/2014/main" id="{12CBAFD6-5215-EB4F-89B9-7F3609EDABBF}"/>
              </a:ext>
            </a:extLst>
          </p:cNvPr>
          <p:cNvSpPr>
            <a:spLocks noChangeAspect="1"/>
          </p:cNvSpPr>
          <p:nvPr/>
        </p:nvSpPr>
        <p:spPr bwMode="auto">
          <a:xfrm>
            <a:off x="5676900" y="32893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2065" name="Freeform 68">
            <a:extLst>
              <a:ext uri="{FF2B5EF4-FFF2-40B4-BE49-F238E27FC236}">
                <a16:creationId xmlns:a16="http://schemas.microsoft.com/office/drawing/2014/main" id="{033A9958-CFB3-7841-A512-652BB588A578}"/>
              </a:ext>
            </a:extLst>
          </p:cNvPr>
          <p:cNvSpPr>
            <a:spLocks noChangeAspect="1"/>
          </p:cNvSpPr>
          <p:nvPr/>
        </p:nvSpPr>
        <p:spPr bwMode="auto">
          <a:xfrm>
            <a:off x="56816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066" name="Line 294">
            <a:extLst>
              <a:ext uri="{FF2B5EF4-FFF2-40B4-BE49-F238E27FC236}">
                <a16:creationId xmlns:a16="http://schemas.microsoft.com/office/drawing/2014/main" id="{29CF1C9F-D84C-9345-B8C3-CE956650CABE}"/>
              </a:ext>
            </a:extLst>
          </p:cNvPr>
          <p:cNvSpPr>
            <a:spLocks noChangeAspect="1" noChangeShapeType="1"/>
          </p:cNvSpPr>
          <p:nvPr/>
        </p:nvSpPr>
        <p:spPr bwMode="auto">
          <a:xfrm>
            <a:off x="7564439" y="2058989"/>
            <a:ext cx="15875" cy="1887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7" name="Line 290">
            <a:extLst>
              <a:ext uri="{FF2B5EF4-FFF2-40B4-BE49-F238E27FC236}">
                <a16:creationId xmlns:a16="http://schemas.microsoft.com/office/drawing/2014/main" id="{0CA9079E-4CD8-C64C-A757-851F8ABC6196}"/>
              </a:ext>
            </a:extLst>
          </p:cNvPr>
          <p:cNvSpPr>
            <a:spLocks noChangeAspect="1" noChangeShapeType="1"/>
          </p:cNvSpPr>
          <p:nvPr/>
        </p:nvSpPr>
        <p:spPr bwMode="auto">
          <a:xfrm>
            <a:off x="6230938" y="3316288"/>
            <a:ext cx="1331912"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8" name="Line 294">
            <a:extLst>
              <a:ext uri="{FF2B5EF4-FFF2-40B4-BE49-F238E27FC236}">
                <a16:creationId xmlns:a16="http://schemas.microsoft.com/office/drawing/2014/main" id="{0F047B46-6375-2D4B-A337-57CAAE2D8D30}"/>
              </a:ext>
            </a:extLst>
          </p:cNvPr>
          <p:cNvSpPr>
            <a:spLocks noChangeAspect="1" noChangeShapeType="1"/>
          </p:cNvSpPr>
          <p:nvPr/>
        </p:nvSpPr>
        <p:spPr bwMode="auto">
          <a:xfrm>
            <a:off x="6234113" y="3309938"/>
            <a:ext cx="0" cy="341312"/>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9" name="Freeform 68">
            <a:extLst>
              <a:ext uri="{FF2B5EF4-FFF2-40B4-BE49-F238E27FC236}">
                <a16:creationId xmlns:a16="http://schemas.microsoft.com/office/drawing/2014/main" id="{C52B9FD6-3B36-AB4C-9791-4BD3250081EA}"/>
              </a:ext>
            </a:extLst>
          </p:cNvPr>
          <p:cNvSpPr>
            <a:spLocks noChangeAspect="1"/>
          </p:cNvSpPr>
          <p:nvPr/>
        </p:nvSpPr>
        <p:spPr bwMode="auto">
          <a:xfrm>
            <a:off x="7545389" y="32893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2070" name="Freeform 68">
            <a:extLst>
              <a:ext uri="{FF2B5EF4-FFF2-40B4-BE49-F238E27FC236}">
                <a16:creationId xmlns:a16="http://schemas.microsoft.com/office/drawing/2014/main" id="{23208920-1D00-6A40-A1AA-1C43F025E989}"/>
              </a:ext>
            </a:extLst>
          </p:cNvPr>
          <p:cNvSpPr>
            <a:spLocks noChangeAspect="1"/>
          </p:cNvSpPr>
          <p:nvPr/>
        </p:nvSpPr>
        <p:spPr bwMode="auto">
          <a:xfrm>
            <a:off x="7548564" y="3914775"/>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071" name="Line 294">
            <a:extLst>
              <a:ext uri="{FF2B5EF4-FFF2-40B4-BE49-F238E27FC236}">
                <a16:creationId xmlns:a16="http://schemas.microsoft.com/office/drawing/2014/main" id="{115E1F76-23A7-2C4F-9AB6-383D18DDAB2D}"/>
              </a:ext>
            </a:extLst>
          </p:cNvPr>
          <p:cNvSpPr>
            <a:spLocks noChangeAspect="1" noChangeShapeType="1"/>
          </p:cNvSpPr>
          <p:nvPr/>
        </p:nvSpPr>
        <p:spPr bwMode="auto">
          <a:xfrm>
            <a:off x="9418639" y="2054226"/>
            <a:ext cx="15875" cy="18891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2" name="Line 290">
            <a:extLst>
              <a:ext uri="{FF2B5EF4-FFF2-40B4-BE49-F238E27FC236}">
                <a16:creationId xmlns:a16="http://schemas.microsoft.com/office/drawing/2014/main" id="{47011ACD-66DF-EF4D-887D-FA5CB2B73E3E}"/>
              </a:ext>
            </a:extLst>
          </p:cNvPr>
          <p:cNvSpPr>
            <a:spLocks noChangeAspect="1" noChangeShapeType="1"/>
          </p:cNvSpPr>
          <p:nvPr/>
        </p:nvSpPr>
        <p:spPr bwMode="auto">
          <a:xfrm>
            <a:off x="8086726" y="3314700"/>
            <a:ext cx="1330325" cy="0"/>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3" name="Line 294">
            <a:extLst>
              <a:ext uri="{FF2B5EF4-FFF2-40B4-BE49-F238E27FC236}">
                <a16:creationId xmlns:a16="http://schemas.microsoft.com/office/drawing/2014/main" id="{AC2F510A-B182-E347-899E-E5B994F3684E}"/>
              </a:ext>
            </a:extLst>
          </p:cNvPr>
          <p:cNvSpPr>
            <a:spLocks noChangeAspect="1" noChangeShapeType="1"/>
          </p:cNvSpPr>
          <p:nvPr/>
        </p:nvSpPr>
        <p:spPr bwMode="auto">
          <a:xfrm>
            <a:off x="8088313" y="3308351"/>
            <a:ext cx="0" cy="341313"/>
          </a:xfrm>
          <a:prstGeom prst="line">
            <a:avLst/>
          </a:prstGeom>
          <a:noFill/>
          <a:ln w="28575">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4" name="Freeform 68">
            <a:extLst>
              <a:ext uri="{FF2B5EF4-FFF2-40B4-BE49-F238E27FC236}">
                <a16:creationId xmlns:a16="http://schemas.microsoft.com/office/drawing/2014/main" id="{E19A5B5E-740D-4742-9D66-482138831D12}"/>
              </a:ext>
            </a:extLst>
          </p:cNvPr>
          <p:cNvSpPr>
            <a:spLocks noChangeAspect="1"/>
          </p:cNvSpPr>
          <p:nvPr/>
        </p:nvSpPr>
        <p:spPr bwMode="auto">
          <a:xfrm>
            <a:off x="9399589" y="32877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172075" name="Freeform 68">
            <a:extLst>
              <a:ext uri="{FF2B5EF4-FFF2-40B4-BE49-F238E27FC236}">
                <a16:creationId xmlns:a16="http://schemas.microsoft.com/office/drawing/2014/main" id="{01D26A1B-1E06-4F42-8EE6-2A6EEC806B89}"/>
              </a:ext>
            </a:extLst>
          </p:cNvPr>
          <p:cNvSpPr>
            <a:spLocks noChangeAspect="1"/>
          </p:cNvSpPr>
          <p:nvPr/>
        </p:nvSpPr>
        <p:spPr bwMode="auto">
          <a:xfrm>
            <a:off x="9404350" y="39131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72076" name="Group 114">
            <a:extLst>
              <a:ext uri="{FF2B5EF4-FFF2-40B4-BE49-F238E27FC236}">
                <a16:creationId xmlns:a16="http://schemas.microsoft.com/office/drawing/2014/main" id="{181F4B01-A46A-EB4E-8757-0CCE878D8BEC}"/>
              </a:ext>
            </a:extLst>
          </p:cNvPr>
          <p:cNvGrpSpPr>
            <a:grpSpLocks/>
          </p:cNvGrpSpPr>
          <p:nvPr/>
        </p:nvGrpSpPr>
        <p:grpSpPr bwMode="auto">
          <a:xfrm>
            <a:off x="3578226" y="1693864"/>
            <a:ext cx="6099175" cy="250825"/>
            <a:chOff x="2663261" y="1693863"/>
            <a:chExt cx="6099739" cy="250166"/>
          </a:xfrm>
        </p:grpSpPr>
        <p:sp>
          <p:nvSpPr>
            <p:cNvPr id="172111" name="Rectangle 41">
              <a:extLst>
                <a:ext uri="{FF2B5EF4-FFF2-40B4-BE49-F238E27FC236}">
                  <a16:creationId xmlns:a16="http://schemas.microsoft.com/office/drawing/2014/main" id="{DF12955E-EFC5-A94A-BB3E-691AB94ECFEF}"/>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72112" name="Rectangle 41">
              <a:extLst>
                <a:ext uri="{FF2B5EF4-FFF2-40B4-BE49-F238E27FC236}">
                  <a16:creationId xmlns:a16="http://schemas.microsoft.com/office/drawing/2014/main" id="{103BDB53-AC2A-7D40-90D0-D12652EEFFDC}"/>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72113" name="Rectangle 41">
              <a:extLst>
                <a:ext uri="{FF2B5EF4-FFF2-40B4-BE49-F238E27FC236}">
                  <a16:creationId xmlns:a16="http://schemas.microsoft.com/office/drawing/2014/main" id="{6FFA89D8-90B0-7C4F-9485-A2D8E213A857}"/>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72114" name="Rectangle 41">
              <a:extLst>
                <a:ext uri="{FF2B5EF4-FFF2-40B4-BE49-F238E27FC236}">
                  <a16:creationId xmlns:a16="http://schemas.microsoft.com/office/drawing/2014/main" id="{4257C8D1-4F3F-B349-85C6-49E1D2F60C10}"/>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72077" name="Line 290">
            <a:extLst>
              <a:ext uri="{FF2B5EF4-FFF2-40B4-BE49-F238E27FC236}">
                <a16:creationId xmlns:a16="http://schemas.microsoft.com/office/drawing/2014/main" id="{A064E374-3233-7549-BF31-76E24F90B590}"/>
              </a:ext>
            </a:extLst>
          </p:cNvPr>
          <p:cNvSpPr>
            <a:spLocks noChangeAspect="1" noChangeShapeType="1"/>
          </p:cNvSpPr>
          <p:nvPr/>
        </p:nvSpPr>
        <p:spPr bwMode="auto">
          <a:xfrm>
            <a:off x="2335214" y="2728913"/>
            <a:ext cx="3375025"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8" name="Line 294">
            <a:extLst>
              <a:ext uri="{FF2B5EF4-FFF2-40B4-BE49-F238E27FC236}">
                <a16:creationId xmlns:a16="http://schemas.microsoft.com/office/drawing/2014/main" id="{25996D41-147B-ED42-B7B4-6A02456C243C}"/>
              </a:ext>
            </a:extLst>
          </p:cNvPr>
          <p:cNvSpPr>
            <a:spLocks noChangeAspect="1" noChangeShapeType="1"/>
          </p:cNvSpPr>
          <p:nvPr/>
        </p:nvSpPr>
        <p:spPr bwMode="auto">
          <a:xfrm>
            <a:off x="2339975" y="2735263"/>
            <a:ext cx="0" cy="1123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79" name="Freeform 68">
            <a:extLst>
              <a:ext uri="{FF2B5EF4-FFF2-40B4-BE49-F238E27FC236}">
                <a16:creationId xmlns:a16="http://schemas.microsoft.com/office/drawing/2014/main" id="{06185BA1-3147-6646-97B0-61F81F202D3F}"/>
              </a:ext>
            </a:extLst>
          </p:cNvPr>
          <p:cNvSpPr>
            <a:spLocks noChangeAspect="1"/>
          </p:cNvSpPr>
          <p:nvPr/>
        </p:nvSpPr>
        <p:spPr bwMode="auto">
          <a:xfrm>
            <a:off x="5676900" y="270510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2080" name="Line 290">
            <a:extLst>
              <a:ext uri="{FF2B5EF4-FFF2-40B4-BE49-F238E27FC236}">
                <a16:creationId xmlns:a16="http://schemas.microsoft.com/office/drawing/2014/main" id="{45EEDFE5-5BC1-D14A-919E-2745149434DE}"/>
              </a:ext>
            </a:extLst>
          </p:cNvPr>
          <p:cNvSpPr>
            <a:spLocks noChangeAspect="1" noChangeShapeType="1"/>
          </p:cNvSpPr>
          <p:nvPr/>
        </p:nvSpPr>
        <p:spPr bwMode="auto">
          <a:xfrm>
            <a:off x="4206876" y="2916238"/>
            <a:ext cx="3376613"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1" name="Line 294">
            <a:extLst>
              <a:ext uri="{FF2B5EF4-FFF2-40B4-BE49-F238E27FC236}">
                <a16:creationId xmlns:a16="http://schemas.microsoft.com/office/drawing/2014/main" id="{292AD188-3069-1348-93F4-DACBB2F4F58B}"/>
              </a:ext>
            </a:extLst>
          </p:cNvPr>
          <p:cNvSpPr>
            <a:spLocks noChangeAspect="1" noChangeShapeType="1"/>
          </p:cNvSpPr>
          <p:nvPr/>
        </p:nvSpPr>
        <p:spPr bwMode="auto">
          <a:xfrm>
            <a:off x="4205288" y="2916239"/>
            <a:ext cx="0" cy="942975"/>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2" name="Freeform 68">
            <a:extLst>
              <a:ext uri="{FF2B5EF4-FFF2-40B4-BE49-F238E27FC236}">
                <a16:creationId xmlns:a16="http://schemas.microsoft.com/office/drawing/2014/main" id="{B1B7DB41-BF3C-C44A-9B9B-D82788C1CE38}"/>
              </a:ext>
            </a:extLst>
          </p:cNvPr>
          <p:cNvSpPr>
            <a:spLocks noChangeAspect="1"/>
          </p:cNvSpPr>
          <p:nvPr/>
        </p:nvSpPr>
        <p:spPr bwMode="auto">
          <a:xfrm>
            <a:off x="7537450" y="28940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2083" name="Line 290">
            <a:extLst>
              <a:ext uri="{FF2B5EF4-FFF2-40B4-BE49-F238E27FC236}">
                <a16:creationId xmlns:a16="http://schemas.microsoft.com/office/drawing/2014/main" id="{BD2CF240-BED3-4542-A143-F4E33D4856CD}"/>
              </a:ext>
            </a:extLst>
          </p:cNvPr>
          <p:cNvSpPr>
            <a:spLocks noChangeAspect="1" noChangeShapeType="1"/>
          </p:cNvSpPr>
          <p:nvPr/>
        </p:nvSpPr>
        <p:spPr bwMode="auto">
          <a:xfrm>
            <a:off x="6116639" y="3081338"/>
            <a:ext cx="3316287"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4" name="Line 294">
            <a:extLst>
              <a:ext uri="{FF2B5EF4-FFF2-40B4-BE49-F238E27FC236}">
                <a16:creationId xmlns:a16="http://schemas.microsoft.com/office/drawing/2014/main" id="{20E3EF02-1F7B-EC45-84FB-DFD027C98F1D}"/>
              </a:ext>
            </a:extLst>
          </p:cNvPr>
          <p:cNvSpPr>
            <a:spLocks noChangeAspect="1" noChangeShapeType="1"/>
          </p:cNvSpPr>
          <p:nvPr/>
        </p:nvSpPr>
        <p:spPr bwMode="auto">
          <a:xfrm>
            <a:off x="6124575" y="3076576"/>
            <a:ext cx="0" cy="779463"/>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5" name="Freeform 68">
            <a:extLst>
              <a:ext uri="{FF2B5EF4-FFF2-40B4-BE49-F238E27FC236}">
                <a16:creationId xmlns:a16="http://schemas.microsoft.com/office/drawing/2014/main" id="{E0EDB19E-6DD7-CE44-9F7B-2E0644181DA1}"/>
              </a:ext>
            </a:extLst>
          </p:cNvPr>
          <p:cNvSpPr>
            <a:spLocks noChangeAspect="1"/>
          </p:cNvSpPr>
          <p:nvPr/>
        </p:nvSpPr>
        <p:spPr bwMode="auto">
          <a:xfrm>
            <a:off x="9393239" y="3052763"/>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2086" name="Line 294">
            <a:extLst>
              <a:ext uri="{FF2B5EF4-FFF2-40B4-BE49-F238E27FC236}">
                <a16:creationId xmlns:a16="http://schemas.microsoft.com/office/drawing/2014/main" id="{7AB92D8C-9DEE-1344-A9A2-E555A031040F}"/>
              </a:ext>
            </a:extLst>
          </p:cNvPr>
          <p:cNvSpPr>
            <a:spLocks noChangeAspect="1" noChangeShapeType="1"/>
          </p:cNvSpPr>
          <p:nvPr/>
        </p:nvSpPr>
        <p:spPr bwMode="auto">
          <a:xfrm>
            <a:off x="8012114" y="4259264"/>
            <a:ext cx="9525" cy="1208087"/>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7" name="Line 294">
            <a:extLst>
              <a:ext uri="{FF2B5EF4-FFF2-40B4-BE49-F238E27FC236}">
                <a16:creationId xmlns:a16="http://schemas.microsoft.com/office/drawing/2014/main" id="{AA91F701-2494-5641-82C7-901546E1F7F9}"/>
              </a:ext>
            </a:extLst>
          </p:cNvPr>
          <p:cNvSpPr>
            <a:spLocks noChangeAspect="1" noChangeShapeType="1"/>
          </p:cNvSpPr>
          <p:nvPr/>
        </p:nvSpPr>
        <p:spPr bwMode="auto">
          <a:xfrm>
            <a:off x="2424114" y="4244976"/>
            <a:ext cx="9525" cy="1228725"/>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88" name="Freeform 68">
            <a:extLst>
              <a:ext uri="{FF2B5EF4-FFF2-40B4-BE49-F238E27FC236}">
                <a16:creationId xmlns:a16="http://schemas.microsoft.com/office/drawing/2014/main" id="{1925B7FF-338E-194F-A591-722BC9A29F93}"/>
              </a:ext>
            </a:extLst>
          </p:cNvPr>
          <p:cNvSpPr>
            <a:spLocks noChangeAspect="1"/>
          </p:cNvSpPr>
          <p:nvPr/>
        </p:nvSpPr>
        <p:spPr bwMode="auto">
          <a:xfrm>
            <a:off x="2398714" y="422116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2089" name="Line 294">
            <a:extLst>
              <a:ext uri="{FF2B5EF4-FFF2-40B4-BE49-F238E27FC236}">
                <a16:creationId xmlns:a16="http://schemas.microsoft.com/office/drawing/2014/main" id="{57E406C4-F132-5E4D-9C38-D5D135F422D3}"/>
              </a:ext>
            </a:extLst>
          </p:cNvPr>
          <p:cNvSpPr>
            <a:spLocks noChangeAspect="1" noChangeShapeType="1"/>
          </p:cNvSpPr>
          <p:nvPr/>
        </p:nvSpPr>
        <p:spPr bwMode="auto">
          <a:xfrm>
            <a:off x="43688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90" name="Line 294">
            <a:extLst>
              <a:ext uri="{FF2B5EF4-FFF2-40B4-BE49-F238E27FC236}">
                <a16:creationId xmlns:a16="http://schemas.microsoft.com/office/drawing/2014/main" id="{BAEE01D0-9740-1A42-9D5F-813907C578DC}"/>
              </a:ext>
            </a:extLst>
          </p:cNvPr>
          <p:cNvSpPr>
            <a:spLocks noChangeAspect="1" noChangeShapeType="1"/>
          </p:cNvSpPr>
          <p:nvPr/>
        </p:nvSpPr>
        <p:spPr bwMode="auto">
          <a:xfrm>
            <a:off x="6235701" y="4254500"/>
            <a:ext cx="11113" cy="1212850"/>
          </a:xfrm>
          <a:prstGeom prst="line">
            <a:avLst/>
          </a:prstGeom>
          <a:noFill/>
          <a:ln w="28575">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2091" name="Group 6">
            <a:extLst>
              <a:ext uri="{FF2B5EF4-FFF2-40B4-BE49-F238E27FC236}">
                <a16:creationId xmlns:a16="http://schemas.microsoft.com/office/drawing/2014/main" id="{580A1505-382A-5A4A-8C04-F41C4AD89273}"/>
              </a:ext>
            </a:extLst>
          </p:cNvPr>
          <p:cNvGrpSpPr>
            <a:grpSpLocks/>
          </p:cNvGrpSpPr>
          <p:nvPr/>
        </p:nvGrpSpPr>
        <p:grpSpPr bwMode="auto">
          <a:xfrm>
            <a:off x="2335213" y="5584826"/>
            <a:ext cx="5962650" cy="250825"/>
            <a:chOff x="1420343" y="5585484"/>
            <a:chExt cx="5963047" cy="250166"/>
          </a:xfrm>
        </p:grpSpPr>
        <p:sp>
          <p:nvSpPr>
            <p:cNvPr id="172107" name="Rectangle 41">
              <a:extLst>
                <a:ext uri="{FF2B5EF4-FFF2-40B4-BE49-F238E27FC236}">
                  <a16:creationId xmlns:a16="http://schemas.microsoft.com/office/drawing/2014/main" id="{FD305327-1D11-164B-A7CA-F89F6DB6E2DD}"/>
                </a:ext>
              </a:extLst>
            </p:cNvPr>
            <p:cNvSpPr>
              <a:spLocks noChangeArrowheads="1"/>
            </p:cNvSpPr>
            <p:nvPr/>
          </p:nvSpPr>
          <p:spPr bwMode="auto">
            <a:xfrm>
              <a:off x="7006682" y="5588132"/>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72108" name="Rectangle 41">
              <a:extLst>
                <a:ext uri="{FF2B5EF4-FFF2-40B4-BE49-F238E27FC236}">
                  <a16:creationId xmlns:a16="http://schemas.microsoft.com/office/drawing/2014/main" id="{F6F528EA-D2E9-0246-AAA5-191F3720A23A}"/>
                </a:ext>
              </a:extLst>
            </p:cNvPr>
            <p:cNvSpPr>
              <a:spLocks noChangeArrowheads="1"/>
            </p:cNvSpPr>
            <p:nvPr/>
          </p:nvSpPr>
          <p:spPr bwMode="auto">
            <a:xfrm>
              <a:off x="1420343" y="5585484"/>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
          <p:nvSpPr>
            <p:cNvPr id="172109" name="Rectangle 41">
              <a:extLst>
                <a:ext uri="{FF2B5EF4-FFF2-40B4-BE49-F238E27FC236}">
                  <a16:creationId xmlns:a16="http://schemas.microsoft.com/office/drawing/2014/main" id="{93A5DE58-55C0-984D-8DD6-D5BA3343FA59}"/>
                </a:ext>
              </a:extLst>
            </p:cNvPr>
            <p:cNvSpPr>
              <a:spLocks noChangeArrowheads="1"/>
            </p:cNvSpPr>
            <p:nvPr/>
          </p:nvSpPr>
          <p:spPr bwMode="auto">
            <a:xfrm>
              <a:off x="3316156"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In_2</a:t>
              </a:r>
              <a:endParaRPr lang="en-US" altLang="en-US" sz="3200">
                <a:solidFill>
                  <a:srgbClr val="000000"/>
                </a:solidFill>
                <a:latin typeface="Times" pitchFamily="2" charset="0"/>
              </a:endParaRPr>
            </a:p>
          </p:txBody>
        </p:sp>
        <p:sp>
          <p:nvSpPr>
            <p:cNvPr id="172110" name="Rectangle 41">
              <a:extLst>
                <a:ext uri="{FF2B5EF4-FFF2-40B4-BE49-F238E27FC236}">
                  <a16:creationId xmlns:a16="http://schemas.microsoft.com/office/drawing/2014/main" id="{D74A9B2C-FE58-6A4F-817A-0B4BDAA08D0E}"/>
                </a:ext>
              </a:extLst>
            </p:cNvPr>
            <p:cNvSpPr>
              <a:spLocks noChangeArrowheads="1"/>
            </p:cNvSpPr>
            <p:nvPr/>
          </p:nvSpPr>
          <p:spPr bwMode="auto">
            <a:xfrm>
              <a:off x="5160731"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In_1</a:t>
              </a:r>
              <a:endParaRPr lang="en-US" altLang="en-US" sz="3200">
                <a:solidFill>
                  <a:srgbClr val="000000"/>
                </a:solidFill>
                <a:latin typeface="Times" pitchFamily="2" charset="0"/>
              </a:endParaRPr>
            </a:p>
          </p:txBody>
        </p:sp>
      </p:grpSp>
      <p:sp>
        <p:nvSpPr>
          <p:cNvPr id="172092" name="Freeform 68">
            <a:extLst>
              <a:ext uri="{FF2B5EF4-FFF2-40B4-BE49-F238E27FC236}">
                <a16:creationId xmlns:a16="http://schemas.microsoft.com/office/drawing/2014/main" id="{401CDEF7-CCBE-2344-AD53-10582EF11A25}"/>
              </a:ext>
            </a:extLst>
          </p:cNvPr>
          <p:cNvSpPr>
            <a:spLocks noChangeAspect="1"/>
          </p:cNvSpPr>
          <p:nvPr/>
        </p:nvSpPr>
        <p:spPr bwMode="auto">
          <a:xfrm>
            <a:off x="7981950" y="4225925"/>
            <a:ext cx="58738"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172093" name="Freeform 68">
            <a:extLst>
              <a:ext uri="{FF2B5EF4-FFF2-40B4-BE49-F238E27FC236}">
                <a16:creationId xmlns:a16="http://schemas.microsoft.com/office/drawing/2014/main" id="{9078881A-C356-BA49-9A99-DC4CE0ED1B4D}"/>
              </a:ext>
            </a:extLst>
          </p:cNvPr>
          <p:cNvSpPr>
            <a:spLocks noChangeAspect="1"/>
          </p:cNvSpPr>
          <p:nvPr/>
        </p:nvSpPr>
        <p:spPr bwMode="auto">
          <a:xfrm>
            <a:off x="2395539" y="402431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sp>
        <p:nvSpPr>
          <p:cNvPr id="172094" name="Freeform 68">
            <a:extLst>
              <a:ext uri="{FF2B5EF4-FFF2-40B4-BE49-F238E27FC236}">
                <a16:creationId xmlns:a16="http://schemas.microsoft.com/office/drawing/2014/main" id="{C0AAAFB4-2CD2-5B44-A4E4-5A22667CC720}"/>
              </a:ext>
            </a:extLst>
          </p:cNvPr>
          <p:cNvSpPr>
            <a:spLocks noChangeAspect="1"/>
          </p:cNvSpPr>
          <p:nvPr/>
        </p:nvSpPr>
        <p:spPr bwMode="auto">
          <a:xfrm>
            <a:off x="7978775" y="3816350"/>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172095" name="Line 290">
            <a:extLst>
              <a:ext uri="{FF2B5EF4-FFF2-40B4-BE49-F238E27FC236}">
                <a16:creationId xmlns:a16="http://schemas.microsoft.com/office/drawing/2014/main" id="{75AE54C8-DA2A-0241-A97E-1148DA5DF0A1}"/>
              </a:ext>
            </a:extLst>
          </p:cNvPr>
          <p:cNvSpPr>
            <a:spLocks noChangeAspect="1" noChangeShapeType="1"/>
          </p:cNvSpPr>
          <p:nvPr/>
        </p:nvSpPr>
        <p:spPr bwMode="auto">
          <a:xfrm>
            <a:off x="1905000" y="2286000"/>
            <a:ext cx="69548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96" name="Line 290">
            <a:extLst>
              <a:ext uri="{FF2B5EF4-FFF2-40B4-BE49-F238E27FC236}">
                <a16:creationId xmlns:a16="http://schemas.microsoft.com/office/drawing/2014/main" id="{9EE7B950-C052-EA45-8CDF-A7F58AEB21AD}"/>
              </a:ext>
            </a:extLst>
          </p:cNvPr>
          <p:cNvSpPr>
            <a:spLocks noChangeAspect="1" noChangeShapeType="1"/>
          </p:cNvSpPr>
          <p:nvPr/>
        </p:nvSpPr>
        <p:spPr bwMode="auto">
          <a:xfrm>
            <a:off x="1906588" y="2498725"/>
            <a:ext cx="6945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97" name="Rectangle 11">
            <a:extLst>
              <a:ext uri="{FF2B5EF4-FFF2-40B4-BE49-F238E27FC236}">
                <a16:creationId xmlns:a16="http://schemas.microsoft.com/office/drawing/2014/main" id="{B2CD9516-4E28-474F-A20A-1A0EC1025952}"/>
              </a:ext>
            </a:extLst>
          </p:cNvPr>
          <p:cNvSpPr>
            <a:spLocks noChangeArrowheads="1"/>
          </p:cNvSpPr>
          <p:nvPr/>
        </p:nvSpPr>
        <p:spPr bwMode="auto">
          <a:xfrm>
            <a:off x="1382714" y="2103438"/>
            <a:ext cx="2889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a:t>
            </a:r>
            <a:r>
              <a:rPr lang="en-US" altLang="en-US" sz="1800" baseline="-25000">
                <a:solidFill>
                  <a:srgbClr val="000000"/>
                </a:solidFill>
                <a:latin typeface="Times-Roman" pitchFamily="2" charset="0"/>
              </a:rPr>
              <a:t>0</a:t>
            </a:r>
            <a:r>
              <a:rPr lang="en-US" altLang="en-US" sz="1800">
                <a:solidFill>
                  <a:srgbClr val="000000"/>
                </a:solidFill>
                <a:latin typeface="Times-Roman" pitchFamily="2" charset="0"/>
              </a:rPr>
              <a:t> </a:t>
            </a:r>
            <a:endParaRPr lang="en-US" altLang="en-US" sz="1800">
              <a:solidFill>
                <a:srgbClr val="000000"/>
              </a:solidFill>
              <a:latin typeface="Times" pitchFamily="2" charset="0"/>
            </a:endParaRPr>
          </a:p>
        </p:txBody>
      </p:sp>
      <p:sp>
        <p:nvSpPr>
          <p:cNvPr id="172098" name="Rectangle 11">
            <a:extLst>
              <a:ext uri="{FF2B5EF4-FFF2-40B4-BE49-F238E27FC236}">
                <a16:creationId xmlns:a16="http://schemas.microsoft.com/office/drawing/2014/main" id="{05A1818B-9BE1-484E-ACA8-BB2E02F9840A}"/>
              </a:ext>
            </a:extLst>
          </p:cNvPr>
          <p:cNvSpPr>
            <a:spLocks noChangeArrowheads="1"/>
          </p:cNvSpPr>
          <p:nvPr/>
        </p:nvSpPr>
        <p:spPr bwMode="auto">
          <a:xfrm>
            <a:off x="1379539" y="2373314"/>
            <a:ext cx="2889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a:t>
            </a:r>
            <a:r>
              <a:rPr lang="en-US" altLang="en-US" sz="1800" baseline="-25000">
                <a:solidFill>
                  <a:srgbClr val="000000"/>
                </a:solidFill>
                <a:latin typeface="Times-Roman" pitchFamily="2" charset="0"/>
              </a:rPr>
              <a:t>1</a:t>
            </a:r>
            <a:r>
              <a:rPr lang="en-US" altLang="en-US" sz="1800">
                <a:solidFill>
                  <a:srgbClr val="000000"/>
                </a:solidFill>
                <a:latin typeface="Times-Roman" pitchFamily="2" charset="0"/>
              </a:rPr>
              <a:t> </a:t>
            </a:r>
            <a:endParaRPr lang="en-US" altLang="en-US" sz="1800">
              <a:solidFill>
                <a:srgbClr val="000000"/>
              </a:solidFill>
              <a:latin typeface="Times" pitchFamily="2" charset="0"/>
            </a:endParaRPr>
          </a:p>
        </p:txBody>
      </p:sp>
      <p:sp>
        <p:nvSpPr>
          <p:cNvPr id="172099" name="Freeform 68">
            <a:extLst>
              <a:ext uri="{FF2B5EF4-FFF2-40B4-BE49-F238E27FC236}">
                <a16:creationId xmlns:a16="http://schemas.microsoft.com/office/drawing/2014/main" id="{56B50A2D-3780-7A40-B45C-8A93751E53D7}"/>
              </a:ext>
            </a:extLst>
          </p:cNvPr>
          <p:cNvSpPr>
            <a:spLocks noChangeAspect="1"/>
          </p:cNvSpPr>
          <p:nvPr/>
        </p:nvSpPr>
        <p:spPr bwMode="auto">
          <a:xfrm>
            <a:off x="2857500" y="226536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0" name="Freeform 68">
            <a:extLst>
              <a:ext uri="{FF2B5EF4-FFF2-40B4-BE49-F238E27FC236}">
                <a16:creationId xmlns:a16="http://schemas.microsoft.com/office/drawing/2014/main" id="{89F844B8-858F-2A4D-A7CB-B9D9CAF26741}"/>
              </a:ext>
            </a:extLst>
          </p:cNvPr>
          <p:cNvSpPr>
            <a:spLocks noChangeAspect="1"/>
          </p:cNvSpPr>
          <p:nvPr/>
        </p:nvSpPr>
        <p:spPr bwMode="auto">
          <a:xfrm>
            <a:off x="2755900" y="246538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1" name="Freeform 68">
            <a:extLst>
              <a:ext uri="{FF2B5EF4-FFF2-40B4-BE49-F238E27FC236}">
                <a16:creationId xmlns:a16="http://schemas.microsoft.com/office/drawing/2014/main" id="{C342034D-867E-4844-9AE6-FBD57109C461}"/>
              </a:ext>
            </a:extLst>
          </p:cNvPr>
          <p:cNvSpPr>
            <a:spLocks noChangeAspect="1"/>
          </p:cNvSpPr>
          <p:nvPr/>
        </p:nvSpPr>
        <p:spPr bwMode="auto">
          <a:xfrm>
            <a:off x="4721225" y="2257425"/>
            <a:ext cx="58738"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2" name="Freeform 68">
            <a:extLst>
              <a:ext uri="{FF2B5EF4-FFF2-40B4-BE49-F238E27FC236}">
                <a16:creationId xmlns:a16="http://schemas.microsoft.com/office/drawing/2014/main" id="{816DC281-3712-FC4F-A107-4643ECBBD608}"/>
              </a:ext>
            </a:extLst>
          </p:cNvPr>
          <p:cNvSpPr>
            <a:spLocks noChangeAspect="1"/>
          </p:cNvSpPr>
          <p:nvPr/>
        </p:nvSpPr>
        <p:spPr bwMode="auto">
          <a:xfrm>
            <a:off x="4624389" y="2468564"/>
            <a:ext cx="58737"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3" name="Freeform 68">
            <a:extLst>
              <a:ext uri="{FF2B5EF4-FFF2-40B4-BE49-F238E27FC236}">
                <a16:creationId xmlns:a16="http://schemas.microsoft.com/office/drawing/2014/main" id="{52B9477F-F359-2E4E-B6CA-73DE361350DB}"/>
              </a:ext>
            </a:extLst>
          </p:cNvPr>
          <p:cNvSpPr>
            <a:spLocks noChangeAspect="1"/>
          </p:cNvSpPr>
          <p:nvPr/>
        </p:nvSpPr>
        <p:spPr bwMode="auto">
          <a:xfrm>
            <a:off x="6586539" y="2262188"/>
            <a:ext cx="58737"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4" name="Freeform 68">
            <a:extLst>
              <a:ext uri="{FF2B5EF4-FFF2-40B4-BE49-F238E27FC236}">
                <a16:creationId xmlns:a16="http://schemas.microsoft.com/office/drawing/2014/main" id="{83443F6B-DB33-4944-BC70-5838E76C1C91}"/>
              </a:ext>
            </a:extLst>
          </p:cNvPr>
          <p:cNvSpPr>
            <a:spLocks noChangeAspect="1"/>
          </p:cNvSpPr>
          <p:nvPr/>
        </p:nvSpPr>
        <p:spPr bwMode="auto">
          <a:xfrm>
            <a:off x="6486525" y="2471739"/>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5" name="Freeform 68">
            <a:extLst>
              <a:ext uri="{FF2B5EF4-FFF2-40B4-BE49-F238E27FC236}">
                <a16:creationId xmlns:a16="http://schemas.microsoft.com/office/drawing/2014/main" id="{D9E08072-DE3D-4F4D-8577-0773D2FB6595}"/>
              </a:ext>
            </a:extLst>
          </p:cNvPr>
          <p:cNvSpPr>
            <a:spLocks noChangeAspect="1"/>
          </p:cNvSpPr>
          <p:nvPr/>
        </p:nvSpPr>
        <p:spPr bwMode="auto">
          <a:xfrm>
            <a:off x="8445500" y="2246314"/>
            <a:ext cx="58738" cy="58737"/>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2106" name="Freeform 68">
            <a:extLst>
              <a:ext uri="{FF2B5EF4-FFF2-40B4-BE49-F238E27FC236}">
                <a16:creationId xmlns:a16="http://schemas.microsoft.com/office/drawing/2014/main" id="{337D1926-AD7C-C948-A1A7-9E710CE86477}"/>
              </a:ext>
            </a:extLst>
          </p:cNvPr>
          <p:cNvSpPr>
            <a:spLocks noChangeAspect="1"/>
          </p:cNvSpPr>
          <p:nvPr/>
        </p:nvSpPr>
        <p:spPr bwMode="auto">
          <a:xfrm>
            <a:off x="8339139" y="2463800"/>
            <a:ext cx="58737"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Tree>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Title 1">
            <a:extLst>
              <a:ext uri="{FF2B5EF4-FFF2-40B4-BE49-F238E27FC236}">
                <a16:creationId xmlns:a16="http://schemas.microsoft.com/office/drawing/2014/main" id="{FFEFB6CB-2F1B-0A44-83EA-803ED5D3A59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Parallel-access shift left/right  register</a:t>
            </a:r>
          </a:p>
        </p:txBody>
      </p:sp>
      <p:grpSp>
        <p:nvGrpSpPr>
          <p:cNvPr id="173058" name="Group 7">
            <a:extLst>
              <a:ext uri="{FF2B5EF4-FFF2-40B4-BE49-F238E27FC236}">
                <a16:creationId xmlns:a16="http://schemas.microsoft.com/office/drawing/2014/main" id="{476F51B1-CFF4-3645-BA6E-A0540EFA0ED1}"/>
              </a:ext>
            </a:extLst>
          </p:cNvPr>
          <p:cNvGrpSpPr>
            <a:grpSpLocks/>
          </p:cNvGrpSpPr>
          <p:nvPr/>
        </p:nvGrpSpPr>
        <p:grpSpPr bwMode="auto">
          <a:xfrm>
            <a:off x="1217614" y="1693864"/>
            <a:ext cx="8459787" cy="4141787"/>
            <a:chOff x="303213" y="1693863"/>
            <a:chExt cx="8459787" cy="4141787"/>
          </a:xfrm>
        </p:grpSpPr>
        <p:sp>
          <p:nvSpPr>
            <p:cNvPr id="173059" name="Freeform 4">
              <a:extLst>
                <a:ext uri="{FF2B5EF4-FFF2-40B4-BE49-F238E27FC236}">
                  <a16:creationId xmlns:a16="http://schemas.microsoft.com/office/drawing/2014/main" id="{524BE488-6460-F545-8F93-BBA78A58B36F}"/>
                </a:ext>
              </a:extLst>
            </p:cNvPr>
            <p:cNvSpPr>
              <a:spLocks/>
            </p:cNvSpPr>
            <p:nvPr/>
          </p:nvSpPr>
          <p:spPr bwMode="auto">
            <a:xfrm>
              <a:off x="6530440" y="3948698"/>
              <a:ext cx="827674" cy="98593"/>
            </a:xfrm>
            <a:custGeom>
              <a:avLst/>
              <a:gdLst>
                <a:gd name="T0" fmla="*/ 2147483646 w 12503"/>
                <a:gd name="T1" fmla="*/ 2147483646 h 10000"/>
                <a:gd name="T2" fmla="*/ 2147483646 w 12503"/>
                <a:gd name="T3" fmla="*/ 2147483646 h 10000"/>
                <a:gd name="T4" fmla="*/ 2147483646 w 12503"/>
                <a:gd name="T5" fmla="*/ 0 h 10000"/>
                <a:gd name="T6" fmla="*/ 0 w 12503"/>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03" h="10000">
                  <a:moveTo>
                    <a:pt x="12503" y="10000"/>
                  </a:moveTo>
                  <a:lnTo>
                    <a:pt x="6819" y="10000"/>
                  </a:lnTo>
                  <a:lnTo>
                    <a:pt x="6819" y="0"/>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60" name="Freeform 4">
              <a:extLst>
                <a:ext uri="{FF2B5EF4-FFF2-40B4-BE49-F238E27FC236}">
                  <a16:creationId xmlns:a16="http://schemas.microsoft.com/office/drawing/2014/main" id="{387EE41D-C376-4642-B3E9-3784336BB941}"/>
                </a:ext>
              </a:extLst>
            </p:cNvPr>
            <p:cNvSpPr>
              <a:spLocks/>
            </p:cNvSpPr>
            <p:nvPr/>
          </p:nvSpPr>
          <p:spPr bwMode="auto">
            <a:xfrm>
              <a:off x="4663531" y="3946974"/>
              <a:ext cx="833830" cy="100316"/>
            </a:xfrm>
            <a:custGeom>
              <a:avLst/>
              <a:gdLst>
                <a:gd name="T0" fmla="*/ 2147483646 w 12596"/>
                <a:gd name="T1" fmla="*/ 2147483646 h 10000"/>
                <a:gd name="T2" fmla="*/ 2147483646 w 12596"/>
                <a:gd name="T3" fmla="*/ 2147483646 h 10000"/>
                <a:gd name="T4" fmla="*/ 2147483646 w 12596"/>
                <a:gd name="T5" fmla="*/ 0 h 10000"/>
                <a:gd name="T6" fmla="*/ 0 w 12596"/>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596" h="10000">
                  <a:moveTo>
                    <a:pt x="12596" y="10000"/>
                  </a:moveTo>
                  <a:lnTo>
                    <a:pt x="6819" y="10000"/>
                  </a:lnTo>
                  <a:lnTo>
                    <a:pt x="6819" y="0"/>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61" name="Freeform 4">
              <a:extLst>
                <a:ext uri="{FF2B5EF4-FFF2-40B4-BE49-F238E27FC236}">
                  <a16:creationId xmlns:a16="http://schemas.microsoft.com/office/drawing/2014/main" id="{F5118028-072A-0D4F-9CFC-05F7D8E582C0}"/>
                </a:ext>
              </a:extLst>
            </p:cNvPr>
            <p:cNvSpPr>
              <a:spLocks/>
            </p:cNvSpPr>
            <p:nvPr/>
          </p:nvSpPr>
          <p:spPr bwMode="auto">
            <a:xfrm>
              <a:off x="2801385" y="3953460"/>
              <a:ext cx="839920" cy="93831"/>
            </a:xfrm>
            <a:custGeom>
              <a:avLst/>
              <a:gdLst>
                <a:gd name="T0" fmla="*/ 2147483646 w 12688"/>
                <a:gd name="T1" fmla="*/ 2147483646 h 10000"/>
                <a:gd name="T2" fmla="*/ 2147483646 w 12688"/>
                <a:gd name="T3" fmla="*/ 2147483646 h 10000"/>
                <a:gd name="T4" fmla="*/ 2147483646 w 12688"/>
                <a:gd name="T5" fmla="*/ 0 h 10000"/>
                <a:gd name="T6" fmla="*/ 0 w 12688"/>
                <a:gd name="T7" fmla="*/ 0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88" h="10000">
                  <a:moveTo>
                    <a:pt x="12688" y="10000"/>
                  </a:moveTo>
                  <a:lnTo>
                    <a:pt x="6819" y="10000"/>
                  </a:lnTo>
                  <a:lnTo>
                    <a:pt x="6819" y="0"/>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62" name="Rectangle 11">
              <a:extLst>
                <a:ext uri="{FF2B5EF4-FFF2-40B4-BE49-F238E27FC236}">
                  <a16:creationId xmlns:a16="http://schemas.microsoft.com/office/drawing/2014/main" id="{088DF780-43B6-A646-B12A-1B72B441566F}"/>
                </a:ext>
              </a:extLst>
            </p:cNvPr>
            <p:cNvSpPr>
              <a:spLocks noChangeArrowheads="1"/>
            </p:cNvSpPr>
            <p:nvPr/>
          </p:nvSpPr>
          <p:spPr bwMode="auto">
            <a:xfrm>
              <a:off x="303213" y="4642840"/>
              <a:ext cx="609144" cy="2770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Clock </a:t>
              </a:r>
              <a:endParaRPr lang="en-US" altLang="en-US" sz="1800">
                <a:solidFill>
                  <a:srgbClr val="000000"/>
                </a:solidFill>
                <a:latin typeface="Times" pitchFamily="2" charset="0"/>
              </a:endParaRPr>
            </a:p>
          </p:txBody>
        </p:sp>
        <p:sp>
          <p:nvSpPr>
            <p:cNvPr id="173063" name="Line 290">
              <a:extLst>
                <a:ext uri="{FF2B5EF4-FFF2-40B4-BE49-F238E27FC236}">
                  <a16:creationId xmlns:a16="http://schemas.microsoft.com/office/drawing/2014/main" id="{598EA329-E86E-6044-A9A9-921C857487B3}"/>
                </a:ext>
              </a:extLst>
            </p:cNvPr>
            <p:cNvSpPr>
              <a:spLocks noChangeAspect="1" noChangeShapeType="1"/>
            </p:cNvSpPr>
            <p:nvPr/>
          </p:nvSpPr>
          <p:spPr bwMode="auto">
            <a:xfrm>
              <a:off x="990875" y="4788447"/>
              <a:ext cx="671544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4" name="Line 294">
              <a:extLst>
                <a:ext uri="{FF2B5EF4-FFF2-40B4-BE49-F238E27FC236}">
                  <a16:creationId xmlns:a16="http://schemas.microsoft.com/office/drawing/2014/main" id="{2784E878-B43B-6C4D-BD99-D7F6BD73C214}"/>
                </a:ext>
              </a:extLst>
            </p:cNvPr>
            <p:cNvSpPr>
              <a:spLocks noChangeAspect="1" noChangeShapeType="1"/>
            </p:cNvSpPr>
            <p:nvPr/>
          </p:nvSpPr>
          <p:spPr bwMode="auto">
            <a:xfrm>
              <a:off x="2105113" y="4323063"/>
              <a:ext cx="3836" cy="46782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5" name="Freeform 68">
              <a:extLst>
                <a:ext uri="{FF2B5EF4-FFF2-40B4-BE49-F238E27FC236}">
                  <a16:creationId xmlns:a16="http://schemas.microsoft.com/office/drawing/2014/main" id="{8168225D-FD20-5C46-B178-95CFDE191C54}"/>
                </a:ext>
              </a:extLst>
            </p:cNvPr>
            <p:cNvSpPr>
              <a:spLocks noChangeAspect="1"/>
            </p:cNvSpPr>
            <p:nvPr/>
          </p:nvSpPr>
          <p:spPr bwMode="auto">
            <a:xfrm>
              <a:off x="2079301" y="476254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66" name="Line 294">
              <a:extLst>
                <a:ext uri="{FF2B5EF4-FFF2-40B4-BE49-F238E27FC236}">
                  <a16:creationId xmlns:a16="http://schemas.microsoft.com/office/drawing/2014/main" id="{C2A0A262-88F3-2C47-9A8C-7C290E422759}"/>
                </a:ext>
              </a:extLst>
            </p:cNvPr>
            <p:cNvSpPr>
              <a:spLocks noChangeAspect="1" noChangeShapeType="1"/>
            </p:cNvSpPr>
            <p:nvPr/>
          </p:nvSpPr>
          <p:spPr bwMode="auto">
            <a:xfrm>
              <a:off x="3966199" y="4323063"/>
              <a:ext cx="3836" cy="46782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7" name="Freeform 68">
              <a:extLst>
                <a:ext uri="{FF2B5EF4-FFF2-40B4-BE49-F238E27FC236}">
                  <a16:creationId xmlns:a16="http://schemas.microsoft.com/office/drawing/2014/main" id="{DB7348B7-0F87-264A-8C4E-2FBF7E4A8602}"/>
                </a:ext>
              </a:extLst>
            </p:cNvPr>
            <p:cNvSpPr>
              <a:spLocks noChangeAspect="1"/>
            </p:cNvSpPr>
            <p:nvPr/>
          </p:nvSpPr>
          <p:spPr bwMode="auto">
            <a:xfrm>
              <a:off x="3940387" y="476254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68" name="Line 294">
              <a:extLst>
                <a:ext uri="{FF2B5EF4-FFF2-40B4-BE49-F238E27FC236}">
                  <a16:creationId xmlns:a16="http://schemas.microsoft.com/office/drawing/2014/main" id="{27306C49-7BCF-5D4A-8AFE-F4DF8FBDA8C5}"/>
                </a:ext>
              </a:extLst>
            </p:cNvPr>
            <p:cNvSpPr>
              <a:spLocks noChangeAspect="1" noChangeShapeType="1"/>
            </p:cNvSpPr>
            <p:nvPr/>
          </p:nvSpPr>
          <p:spPr bwMode="auto">
            <a:xfrm>
              <a:off x="5833730" y="4323063"/>
              <a:ext cx="3836" cy="46782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9" name="Freeform 68">
              <a:extLst>
                <a:ext uri="{FF2B5EF4-FFF2-40B4-BE49-F238E27FC236}">
                  <a16:creationId xmlns:a16="http://schemas.microsoft.com/office/drawing/2014/main" id="{A276A46F-BB6C-BD42-8894-674E26745B6E}"/>
                </a:ext>
              </a:extLst>
            </p:cNvPr>
            <p:cNvSpPr>
              <a:spLocks noChangeAspect="1"/>
            </p:cNvSpPr>
            <p:nvPr/>
          </p:nvSpPr>
          <p:spPr bwMode="auto">
            <a:xfrm>
              <a:off x="5807918" y="476254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70" name="Line 294">
              <a:extLst>
                <a:ext uri="{FF2B5EF4-FFF2-40B4-BE49-F238E27FC236}">
                  <a16:creationId xmlns:a16="http://schemas.microsoft.com/office/drawing/2014/main" id="{A7A90638-E9B6-7648-B115-19332FF3957F}"/>
                </a:ext>
              </a:extLst>
            </p:cNvPr>
            <p:cNvSpPr>
              <a:spLocks noChangeAspect="1" noChangeShapeType="1"/>
            </p:cNvSpPr>
            <p:nvPr/>
          </p:nvSpPr>
          <p:spPr bwMode="auto">
            <a:xfrm>
              <a:off x="7688735" y="4320862"/>
              <a:ext cx="3836" cy="46782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3071" name="Group 146">
              <a:extLst>
                <a:ext uri="{FF2B5EF4-FFF2-40B4-BE49-F238E27FC236}">
                  <a16:creationId xmlns:a16="http://schemas.microsoft.com/office/drawing/2014/main" id="{6FA17F80-8166-EB40-907F-DDB607D43831}"/>
                </a:ext>
              </a:extLst>
            </p:cNvPr>
            <p:cNvGrpSpPr>
              <a:grpSpLocks/>
            </p:cNvGrpSpPr>
            <p:nvPr/>
          </p:nvGrpSpPr>
          <p:grpSpPr bwMode="auto">
            <a:xfrm>
              <a:off x="3288223" y="2293257"/>
              <a:ext cx="875313" cy="2103594"/>
              <a:chOff x="5235926" y="3472223"/>
              <a:chExt cx="1167078" cy="2804753"/>
            </a:xfrm>
          </p:grpSpPr>
          <p:sp>
            <p:nvSpPr>
              <p:cNvPr id="173196" name="Line 4">
                <a:extLst>
                  <a:ext uri="{FF2B5EF4-FFF2-40B4-BE49-F238E27FC236}">
                    <a16:creationId xmlns:a16="http://schemas.microsoft.com/office/drawing/2014/main" id="{451C0614-D611-CD40-AAAC-CC152CF6B989}"/>
                  </a:ext>
                </a:extLst>
              </p:cNvPr>
              <p:cNvSpPr>
                <a:spLocks noChangeAspect="1" noChangeShapeType="1"/>
              </p:cNvSpPr>
              <p:nvPr/>
            </p:nvSpPr>
            <p:spPr bwMode="auto">
              <a:xfrm>
                <a:off x="5446612" y="5279426"/>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7" name="Line 5">
                <a:extLst>
                  <a:ext uri="{FF2B5EF4-FFF2-40B4-BE49-F238E27FC236}">
                    <a16:creationId xmlns:a16="http://schemas.microsoft.com/office/drawing/2014/main" id="{02DDDC20-99C5-A24C-BC9D-6015732E83BC}"/>
                  </a:ext>
                </a:extLst>
              </p:cNvPr>
              <p:cNvSpPr>
                <a:spLocks noChangeAspect="1" noChangeShapeType="1"/>
              </p:cNvSpPr>
              <p:nvPr/>
            </p:nvSpPr>
            <p:spPr bwMode="auto">
              <a:xfrm>
                <a:off x="5235926" y="5546862"/>
                <a:ext cx="458681"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8" name="Line 6">
                <a:extLst>
                  <a:ext uri="{FF2B5EF4-FFF2-40B4-BE49-F238E27FC236}">
                    <a16:creationId xmlns:a16="http://schemas.microsoft.com/office/drawing/2014/main" id="{D2735728-7C2D-3F44-A989-FCF3CCE31BB7}"/>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9" name="Freeform 7">
                <a:extLst>
                  <a:ext uri="{FF2B5EF4-FFF2-40B4-BE49-F238E27FC236}">
                    <a16:creationId xmlns:a16="http://schemas.microsoft.com/office/drawing/2014/main" id="{F0EFD5BA-D5B2-2547-86D7-A7715B9F5D0C}"/>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200" name="Line 21">
                <a:extLst>
                  <a:ext uri="{FF2B5EF4-FFF2-40B4-BE49-F238E27FC236}">
                    <a16:creationId xmlns:a16="http://schemas.microsoft.com/office/drawing/2014/main" id="{CAEED1EF-084F-F345-888D-E7F15E2F431F}"/>
                  </a:ext>
                </a:extLst>
              </p:cNvPr>
              <p:cNvSpPr>
                <a:spLocks noChangeAspect="1" noChangeShapeType="1"/>
              </p:cNvSpPr>
              <p:nvPr/>
            </p:nvSpPr>
            <p:spPr bwMode="auto">
              <a:xfrm>
                <a:off x="5446612" y="6087261"/>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Rectangle 14">
                <a:extLst>
                  <a:ext uri="{FF2B5EF4-FFF2-40B4-BE49-F238E27FC236}">
                    <a16:creationId xmlns:a16="http://schemas.microsoft.com/office/drawing/2014/main" id="{A9C7CF49-B526-7543-B8AB-8295B6F6E3CE}"/>
                  </a:ext>
                </a:extLst>
              </p:cNvPr>
              <p:cNvSpPr>
                <a:spLocks noChangeAspect="1" noChangeArrowheads="1"/>
              </p:cNvSpPr>
              <p:nvPr/>
            </p:nvSpPr>
            <p:spPr bwMode="auto">
              <a:xfrm>
                <a:off x="5741126" y="5181257"/>
                <a:ext cx="224366" cy="1015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3202" name="Line 101">
                <a:extLst>
                  <a:ext uri="{FF2B5EF4-FFF2-40B4-BE49-F238E27FC236}">
                    <a16:creationId xmlns:a16="http://schemas.microsoft.com/office/drawing/2014/main" id="{87FDBC9A-360C-BF40-877E-ED7750DA4FD1}"/>
                  </a:ext>
                </a:extLst>
              </p:cNvPr>
              <p:cNvSpPr>
                <a:spLocks noChangeShapeType="1"/>
              </p:cNvSpPr>
              <p:nvPr/>
            </p:nvSpPr>
            <p:spPr bwMode="auto">
              <a:xfrm flipH="1">
                <a:off x="5833352" y="3752832"/>
                <a:ext cx="1511" cy="137809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203" name="Line 101">
                <a:extLst>
                  <a:ext uri="{FF2B5EF4-FFF2-40B4-BE49-F238E27FC236}">
                    <a16:creationId xmlns:a16="http://schemas.microsoft.com/office/drawing/2014/main" id="{FAA504BE-377C-8347-80EC-8FE71D401FEE}"/>
                  </a:ext>
                </a:extLst>
              </p:cNvPr>
              <p:cNvSpPr>
                <a:spLocks noChangeShapeType="1"/>
              </p:cNvSpPr>
              <p:nvPr/>
            </p:nvSpPr>
            <p:spPr bwMode="auto">
              <a:xfrm flipH="1">
                <a:off x="5961092" y="3472223"/>
                <a:ext cx="18913" cy="173854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3072" name="Group 174">
              <a:extLst>
                <a:ext uri="{FF2B5EF4-FFF2-40B4-BE49-F238E27FC236}">
                  <a16:creationId xmlns:a16="http://schemas.microsoft.com/office/drawing/2014/main" id="{0B70C5FD-086C-814E-BA72-E1252376A4CA}"/>
                </a:ext>
              </a:extLst>
            </p:cNvPr>
            <p:cNvGrpSpPr>
              <a:grpSpLocks/>
            </p:cNvGrpSpPr>
            <p:nvPr/>
          </p:nvGrpSpPr>
          <p:grpSpPr bwMode="auto">
            <a:xfrm>
              <a:off x="5197330" y="2286000"/>
              <a:ext cx="833738" cy="2110849"/>
              <a:chOff x="5291360" y="3462549"/>
              <a:chExt cx="1111644" cy="2814427"/>
            </a:xfrm>
          </p:grpSpPr>
          <p:sp>
            <p:nvSpPr>
              <p:cNvPr id="173188" name="Line 4">
                <a:extLst>
                  <a:ext uri="{FF2B5EF4-FFF2-40B4-BE49-F238E27FC236}">
                    <a16:creationId xmlns:a16="http://schemas.microsoft.com/office/drawing/2014/main" id="{F149C835-B5B4-6545-BF15-7202DC8785B4}"/>
                  </a:ext>
                </a:extLst>
              </p:cNvPr>
              <p:cNvSpPr>
                <a:spLocks noChangeAspect="1" noChangeShapeType="1"/>
              </p:cNvSpPr>
              <p:nvPr/>
            </p:nvSpPr>
            <p:spPr bwMode="auto">
              <a:xfrm>
                <a:off x="5446612" y="5279426"/>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89" name="Line 5">
                <a:extLst>
                  <a:ext uri="{FF2B5EF4-FFF2-40B4-BE49-F238E27FC236}">
                    <a16:creationId xmlns:a16="http://schemas.microsoft.com/office/drawing/2014/main" id="{ACBA2E71-34A6-FA44-830A-F87AD28C6FD8}"/>
                  </a:ext>
                </a:extLst>
              </p:cNvPr>
              <p:cNvSpPr>
                <a:spLocks noChangeAspect="1" noChangeShapeType="1"/>
              </p:cNvSpPr>
              <p:nvPr/>
            </p:nvSpPr>
            <p:spPr bwMode="auto">
              <a:xfrm>
                <a:off x="5291360" y="5546862"/>
                <a:ext cx="40324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0" name="Line 6">
                <a:extLst>
                  <a:ext uri="{FF2B5EF4-FFF2-40B4-BE49-F238E27FC236}">
                    <a16:creationId xmlns:a16="http://schemas.microsoft.com/office/drawing/2014/main" id="{B20295B7-7A3A-DB4C-86D8-FEB239C78482}"/>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91" name="Freeform 7">
                <a:extLst>
                  <a:ext uri="{FF2B5EF4-FFF2-40B4-BE49-F238E27FC236}">
                    <a16:creationId xmlns:a16="http://schemas.microsoft.com/office/drawing/2014/main" id="{245D1348-C739-0E47-A739-31E0B95F5AD2}"/>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92" name="Line 21">
                <a:extLst>
                  <a:ext uri="{FF2B5EF4-FFF2-40B4-BE49-F238E27FC236}">
                    <a16:creationId xmlns:a16="http://schemas.microsoft.com/office/drawing/2014/main" id="{8CDA1D14-4598-634F-8DF3-C5B9752C742E}"/>
                  </a:ext>
                </a:extLst>
              </p:cNvPr>
              <p:cNvSpPr>
                <a:spLocks noChangeAspect="1" noChangeShapeType="1"/>
              </p:cNvSpPr>
              <p:nvPr/>
            </p:nvSpPr>
            <p:spPr bwMode="auto">
              <a:xfrm>
                <a:off x="5446612" y="6087261"/>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Rectangle 14">
                <a:extLst>
                  <a:ext uri="{FF2B5EF4-FFF2-40B4-BE49-F238E27FC236}">
                    <a16:creationId xmlns:a16="http://schemas.microsoft.com/office/drawing/2014/main" id="{9D20D80A-702C-7C43-B14E-A0694295391F}"/>
                  </a:ext>
                </a:extLst>
              </p:cNvPr>
              <p:cNvSpPr>
                <a:spLocks noChangeAspect="1" noChangeArrowheads="1"/>
              </p:cNvSpPr>
              <p:nvPr/>
            </p:nvSpPr>
            <p:spPr bwMode="auto">
              <a:xfrm>
                <a:off x="5742401" y="5181259"/>
                <a:ext cx="224365" cy="1015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3194" name="Line 101">
                <a:extLst>
                  <a:ext uri="{FF2B5EF4-FFF2-40B4-BE49-F238E27FC236}">
                    <a16:creationId xmlns:a16="http://schemas.microsoft.com/office/drawing/2014/main" id="{69C48D23-C4BB-5844-8207-C4BFED866819}"/>
                  </a:ext>
                </a:extLst>
              </p:cNvPr>
              <p:cNvSpPr>
                <a:spLocks noChangeShapeType="1"/>
              </p:cNvSpPr>
              <p:nvPr/>
            </p:nvSpPr>
            <p:spPr bwMode="auto">
              <a:xfrm>
                <a:off x="5831602" y="3733480"/>
                <a:ext cx="1751" cy="1397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95" name="Line 101">
                <a:extLst>
                  <a:ext uri="{FF2B5EF4-FFF2-40B4-BE49-F238E27FC236}">
                    <a16:creationId xmlns:a16="http://schemas.microsoft.com/office/drawing/2014/main" id="{50D3DA47-C86D-5C44-982E-E9B883954108}"/>
                  </a:ext>
                </a:extLst>
              </p:cNvPr>
              <p:cNvSpPr>
                <a:spLocks noChangeShapeType="1"/>
              </p:cNvSpPr>
              <p:nvPr/>
            </p:nvSpPr>
            <p:spPr bwMode="auto">
              <a:xfrm flipH="1">
                <a:off x="5961092" y="3462549"/>
                <a:ext cx="5975" cy="17482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3073" name="Group 202">
              <a:extLst>
                <a:ext uri="{FF2B5EF4-FFF2-40B4-BE49-F238E27FC236}">
                  <a16:creationId xmlns:a16="http://schemas.microsoft.com/office/drawing/2014/main" id="{7BFC1AD0-136B-CA49-A075-B578706DDF82}"/>
                </a:ext>
              </a:extLst>
            </p:cNvPr>
            <p:cNvGrpSpPr>
              <a:grpSpLocks/>
            </p:cNvGrpSpPr>
            <p:nvPr/>
          </p:nvGrpSpPr>
          <p:grpSpPr bwMode="auto">
            <a:xfrm>
              <a:off x="7081999" y="2300515"/>
              <a:ext cx="804076" cy="2094133"/>
              <a:chOff x="5330909" y="3484834"/>
              <a:chExt cx="1072095" cy="2792142"/>
            </a:xfrm>
          </p:grpSpPr>
          <p:sp>
            <p:nvSpPr>
              <p:cNvPr id="173180" name="Line 4">
                <a:extLst>
                  <a:ext uri="{FF2B5EF4-FFF2-40B4-BE49-F238E27FC236}">
                    <a16:creationId xmlns:a16="http://schemas.microsoft.com/office/drawing/2014/main" id="{D5D06CAD-2CD8-B341-98E3-5A7C59DB32B5}"/>
                  </a:ext>
                </a:extLst>
              </p:cNvPr>
              <p:cNvSpPr>
                <a:spLocks noChangeAspect="1" noChangeShapeType="1"/>
              </p:cNvSpPr>
              <p:nvPr/>
            </p:nvSpPr>
            <p:spPr bwMode="auto">
              <a:xfrm>
                <a:off x="5446612" y="5279426"/>
                <a:ext cx="247995" cy="174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81" name="Line 5">
                <a:extLst>
                  <a:ext uri="{FF2B5EF4-FFF2-40B4-BE49-F238E27FC236}">
                    <a16:creationId xmlns:a16="http://schemas.microsoft.com/office/drawing/2014/main" id="{B75615A6-CBE5-1B43-AA95-3934BD3AF133}"/>
                  </a:ext>
                </a:extLst>
              </p:cNvPr>
              <p:cNvSpPr>
                <a:spLocks noChangeAspect="1" noChangeShapeType="1"/>
              </p:cNvSpPr>
              <p:nvPr/>
            </p:nvSpPr>
            <p:spPr bwMode="auto">
              <a:xfrm>
                <a:off x="5330909" y="5546863"/>
                <a:ext cx="36369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82" name="Line 6">
                <a:extLst>
                  <a:ext uri="{FF2B5EF4-FFF2-40B4-BE49-F238E27FC236}">
                    <a16:creationId xmlns:a16="http://schemas.microsoft.com/office/drawing/2014/main" id="{C905EFE3-6DDC-AE4D-AF1C-2E1F9EA04295}"/>
                  </a:ext>
                </a:extLst>
              </p:cNvPr>
              <p:cNvSpPr>
                <a:spLocks noChangeAspect="1" noChangeShapeType="1"/>
              </p:cNvSpPr>
              <p:nvPr/>
            </p:nvSpPr>
            <p:spPr bwMode="auto">
              <a:xfrm flipH="1">
                <a:off x="6046069" y="5673773"/>
                <a:ext cx="35693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83" name="Freeform 7">
                <a:extLst>
                  <a:ext uri="{FF2B5EF4-FFF2-40B4-BE49-F238E27FC236}">
                    <a16:creationId xmlns:a16="http://schemas.microsoft.com/office/drawing/2014/main" id="{32CB823D-9D8A-4745-8377-732850CA9DE5}"/>
                  </a:ext>
                </a:extLst>
              </p:cNvPr>
              <p:cNvSpPr>
                <a:spLocks noChangeAspect="1"/>
              </p:cNvSpPr>
              <p:nvPr/>
            </p:nvSpPr>
            <p:spPr bwMode="auto">
              <a:xfrm>
                <a:off x="5700799" y="5062634"/>
                <a:ext cx="341795" cy="1214342"/>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84" name="Line 21">
                <a:extLst>
                  <a:ext uri="{FF2B5EF4-FFF2-40B4-BE49-F238E27FC236}">
                    <a16:creationId xmlns:a16="http://schemas.microsoft.com/office/drawing/2014/main" id="{8E8BC97B-E805-3D4B-8F5C-AFD9198EE017}"/>
                  </a:ext>
                </a:extLst>
              </p:cNvPr>
              <p:cNvSpPr>
                <a:spLocks noChangeAspect="1" noChangeShapeType="1"/>
              </p:cNvSpPr>
              <p:nvPr/>
            </p:nvSpPr>
            <p:spPr bwMode="auto">
              <a:xfrm>
                <a:off x="5347272" y="6089008"/>
                <a:ext cx="34733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Rectangle 14">
                <a:extLst>
                  <a:ext uri="{FF2B5EF4-FFF2-40B4-BE49-F238E27FC236}">
                    <a16:creationId xmlns:a16="http://schemas.microsoft.com/office/drawing/2014/main" id="{317C570E-DCBC-0D43-BE68-74108D8404EA}"/>
                  </a:ext>
                </a:extLst>
              </p:cNvPr>
              <p:cNvSpPr>
                <a:spLocks noChangeAspect="1" noChangeArrowheads="1"/>
              </p:cNvSpPr>
              <p:nvPr/>
            </p:nvSpPr>
            <p:spPr bwMode="auto">
              <a:xfrm>
                <a:off x="5741325" y="5179959"/>
                <a:ext cx="224365" cy="10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3186" name="Line 101">
                <a:extLst>
                  <a:ext uri="{FF2B5EF4-FFF2-40B4-BE49-F238E27FC236}">
                    <a16:creationId xmlns:a16="http://schemas.microsoft.com/office/drawing/2014/main" id="{C085D0D1-6DA1-B440-8B95-E3FBAF1747A2}"/>
                  </a:ext>
                </a:extLst>
              </p:cNvPr>
              <p:cNvSpPr>
                <a:spLocks noChangeShapeType="1"/>
              </p:cNvSpPr>
              <p:nvPr/>
            </p:nvSpPr>
            <p:spPr bwMode="auto">
              <a:xfrm flipH="1">
                <a:off x="5833351" y="3755764"/>
                <a:ext cx="2012" cy="137516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87" name="Line 101">
                <a:extLst>
                  <a:ext uri="{FF2B5EF4-FFF2-40B4-BE49-F238E27FC236}">
                    <a16:creationId xmlns:a16="http://schemas.microsoft.com/office/drawing/2014/main" id="{81BC3BDB-66B1-4A49-939B-F0DBDF3D7579}"/>
                  </a:ext>
                </a:extLst>
              </p:cNvPr>
              <p:cNvSpPr>
                <a:spLocks noChangeShapeType="1"/>
              </p:cNvSpPr>
              <p:nvPr/>
            </p:nvSpPr>
            <p:spPr bwMode="auto">
              <a:xfrm flipH="1">
                <a:off x="5961093" y="3484834"/>
                <a:ext cx="61" cy="172593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3074" name="Group 5">
              <a:extLst>
                <a:ext uri="{FF2B5EF4-FFF2-40B4-BE49-F238E27FC236}">
                  <a16:creationId xmlns:a16="http://schemas.microsoft.com/office/drawing/2014/main" id="{C8E29B7C-9A6F-3F47-903D-F185EF8EFCF5}"/>
                </a:ext>
              </a:extLst>
            </p:cNvPr>
            <p:cNvGrpSpPr>
              <a:grpSpLocks/>
            </p:cNvGrpSpPr>
            <p:nvPr/>
          </p:nvGrpSpPr>
          <p:grpSpPr bwMode="auto">
            <a:xfrm>
              <a:off x="1416588" y="2286000"/>
              <a:ext cx="885863" cy="2110849"/>
              <a:chOff x="1416588" y="2286000"/>
              <a:chExt cx="885863" cy="2110849"/>
            </a:xfrm>
          </p:grpSpPr>
          <p:sp>
            <p:nvSpPr>
              <p:cNvPr id="173171" name="Line 6">
                <a:extLst>
                  <a:ext uri="{FF2B5EF4-FFF2-40B4-BE49-F238E27FC236}">
                    <a16:creationId xmlns:a16="http://schemas.microsoft.com/office/drawing/2014/main" id="{06D7481F-4058-C742-9BF6-287BBB19738B}"/>
                  </a:ext>
                </a:extLst>
              </p:cNvPr>
              <p:cNvSpPr>
                <a:spLocks noChangeAspect="1" noChangeShapeType="1"/>
              </p:cNvSpPr>
              <p:nvPr/>
            </p:nvSpPr>
            <p:spPr bwMode="auto">
              <a:xfrm flipH="1">
                <a:off x="2034748" y="3944441"/>
                <a:ext cx="2677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72" name="Freeform 7">
                <a:extLst>
                  <a:ext uri="{FF2B5EF4-FFF2-40B4-BE49-F238E27FC236}">
                    <a16:creationId xmlns:a16="http://schemas.microsoft.com/office/drawing/2014/main" id="{50CF7C41-03D9-1F47-9690-7D0C1DE66027}"/>
                  </a:ext>
                </a:extLst>
              </p:cNvPr>
              <p:cNvSpPr>
                <a:spLocks noChangeAspect="1"/>
              </p:cNvSpPr>
              <p:nvPr/>
            </p:nvSpPr>
            <p:spPr bwMode="auto">
              <a:xfrm>
                <a:off x="1775794" y="3486080"/>
                <a:ext cx="256348" cy="910769"/>
              </a:xfrm>
              <a:custGeom>
                <a:avLst/>
                <a:gdLst>
                  <a:gd name="T0" fmla="*/ 2147483646 w 10284"/>
                  <a:gd name="T1" fmla="*/ 2147483646 h 10000"/>
                  <a:gd name="T2" fmla="*/ 2147483646 w 10284"/>
                  <a:gd name="T3" fmla="*/ 2147483646 h 10000"/>
                  <a:gd name="T4" fmla="*/ 0 w 10284"/>
                  <a:gd name="T5" fmla="*/ 0 h 10000"/>
                  <a:gd name="T6" fmla="*/ 0 w 10284"/>
                  <a:gd name="T7" fmla="*/ 2147483646 h 10000"/>
                  <a:gd name="T8" fmla="*/ 2147483646 w 10284"/>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84" h="10000">
                    <a:moveTo>
                      <a:pt x="10000" y="8668"/>
                    </a:moveTo>
                    <a:cubicBezTo>
                      <a:pt x="10095" y="6318"/>
                      <a:pt x="10189" y="3967"/>
                      <a:pt x="10284" y="1617"/>
                    </a:cubicBezTo>
                    <a:lnTo>
                      <a:pt x="0" y="0"/>
                    </a:lnTo>
                    <a:lnTo>
                      <a:pt x="0" y="10000"/>
                    </a:lnTo>
                    <a:lnTo>
                      <a:pt x="10000" y="8668"/>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73" name="Line 20">
                <a:extLst>
                  <a:ext uri="{FF2B5EF4-FFF2-40B4-BE49-F238E27FC236}">
                    <a16:creationId xmlns:a16="http://schemas.microsoft.com/office/drawing/2014/main" id="{BDA98389-F64E-1E4B-A07F-5EA596A8BF86}"/>
                  </a:ext>
                </a:extLst>
              </p:cNvPr>
              <p:cNvSpPr>
                <a:spLocks noChangeAspect="1" noChangeShapeType="1"/>
              </p:cNvSpPr>
              <p:nvPr/>
            </p:nvSpPr>
            <p:spPr bwMode="auto">
              <a:xfrm>
                <a:off x="1497408" y="4046332"/>
                <a:ext cx="26930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74" name="Line 21">
                <a:extLst>
                  <a:ext uri="{FF2B5EF4-FFF2-40B4-BE49-F238E27FC236}">
                    <a16:creationId xmlns:a16="http://schemas.microsoft.com/office/drawing/2014/main" id="{2A1AC147-FBA7-2B46-A24B-2539D377FA05}"/>
                  </a:ext>
                </a:extLst>
              </p:cNvPr>
              <p:cNvSpPr>
                <a:spLocks noChangeAspect="1" noChangeShapeType="1"/>
              </p:cNvSpPr>
              <p:nvPr/>
            </p:nvSpPr>
            <p:spPr bwMode="auto">
              <a:xfrm>
                <a:off x="1509681" y="4255871"/>
                <a:ext cx="26146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Rectangle 14">
                <a:extLst>
                  <a:ext uri="{FF2B5EF4-FFF2-40B4-BE49-F238E27FC236}">
                    <a16:creationId xmlns:a16="http://schemas.microsoft.com/office/drawing/2014/main" id="{74F0D7CF-815F-0041-ABC2-DB9F4491E492}"/>
                  </a:ext>
                </a:extLst>
              </p:cNvPr>
              <p:cNvSpPr>
                <a:spLocks noChangeAspect="1" noChangeArrowheads="1"/>
              </p:cNvSpPr>
              <p:nvPr/>
            </p:nvSpPr>
            <p:spPr bwMode="auto">
              <a:xfrm>
                <a:off x="1806575" y="3575050"/>
                <a:ext cx="1682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spcAft>
                    <a:spcPts val="300"/>
                  </a:spcAft>
                  <a:buNone/>
                  <a:defRPr/>
                </a:pPr>
                <a:r>
                  <a:rPr lang="en-US" altLang="en-US" sz="1000" dirty="0">
                    <a:solidFill>
                      <a:srgbClr val="000000"/>
                    </a:solidFill>
                    <a:latin typeface="Times-Roman" charset="0"/>
                  </a:rPr>
                  <a:t>00</a:t>
                </a:r>
              </a:p>
              <a:p>
                <a:pPr>
                  <a:spcBef>
                    <a:spcPct val="0"/>
                  </a:spcBef>
                  <a:spcAft>
                    <a:spcPts val="300"/>
                  </a:spcAft>
                  <a:buNone/>
                  <a:defRPr/>
                </a:pPr>
                <a:r>
                  <a:rPr lang="en-US" altLang="en-US" sz="1000" dirty="0">
                    <a:solidFill>
                      <a:srgbClr val="000000"/>
                    </a:solidFill>
                    <a:latin typeface="Times-Roman" charset="0"/>
                  </a:rPr>
                  <a:t>01</a:t>
                </a:r>
              </a:p>
              <a:p>
                <a:pPr>
                  <a:spcBef>
                    <a:spcPct val="0"/>
                  </a:spcBef>
                  <a:spcAft>
                    <a:spcPts val="300"/>
                  </a:spcAft>
                  <a:buNone/>
                  <a:defRPr/>
                </a:pPr>
                <a:r>
                  <a:rPr lang="en-US" altLang="en-US" sz="1000" dirty="0">
                    <a:solidFill>
                      <a:srgbClr val="000000"/>
                    </a:solidFill>
                    <a:latin typeface="Times-Roman" charset="0"/>
                  </a:rPr>
                  <a:t>10</a:t>
                </a:r>
              </a:p>
              <a:p>
                <a:pPr>
                  <a:spcBef>
                    <a:spcPct val="0"/>
                  </a:spcBef>
                  <a:spcAft>
                    <a:spcPts val="300"/>
                  </a:spcAft>
                  <a:buNone/>
                  <a:defRPr/>
                </a:pPr>
                <a:r>
                  <a:rPr lang="en-US" altLang="en-US" sz="1000" dirty="0">
                    <a:solidFill>
                      <a:srgbClr val="000000"/>
                    </a:solidFill>
                    <a:latin typeface="Times-Roman" charset="0"/>
                  </a:rPr>
                  <a:t>11</a:t>
                </a:r>
                <a:r>
                  <a:rPr lang="en-US" altLang="en-US" sz="1050" b="0" dirty="0">
                    <a:solidFill>
                      <a:srgbClr val="000000"/>
                    </a:solidFill>
                    <a:latin typeface="Times-Roman" charset="0"/>
                  </a:rPr>
                  <a:t> </a:t>
                </a:r>
                <a:endParaRPr lang="en-US" altLang="en-US" sz="1800" b="0" dirty="0">
                  <a:latin typeface="Times" charset="0"/>
                </a:endParaRPr>
              </a:p>
            </p:txBody>
          </p:sp>
          <p:sp>
            <p:nvSpPr>
              <p:cNvPr id="173176" name="Line 101">
                <a:extLst>
                  <a:ext uri="{FF2B5EF4-FFF2-40B4-BE49-F238E27FC236}">
                    <a16:creationId xmlns:a16="http://schemas.microsoft.com/office/drawing/2014/main" id="{C3DADA58-46B7-6F4A-BECE-E9D55F8021D9}"/>
                  </a:ext>
                </a:extLst>
              </p:cNvPr>
              <p:cNvSpPr>
                <a:spLocks noChangeShapeType="1"/>
              </p:cNvSpPr>
              <p:nvPr/>
            </p:nvSpPr>
            <p:spPr bwMode="auto">
              <a:xfrm flipH="1">
                <a:off x="1875210" y="2496457"/>
                <a:ext cx="4390" cy="104084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77" name="Line 101">
                <a:extLst>
                  <a:ext uri="{FF2B5EF4-FFF2-40B4-BE49-F238E27FC236}">
                    <a16:creationId xmlns:a16="http://schemas.microsoft.com/office/drawing/2014/main" id="{66036ADE-054A-E14A-9536-7D1B113AB816}"/>
                  </a:ext>
                </a:extLst>
              </p:cNvPr>
              <p:cNvSpPr>
                <a:spLocks noChangeShapeType="1"/>
              </p:cNvSpPr>
              <p:nvPr/>
            </p:nvSpPr>
            <p:spPr bwMode="auto">
              <a:xfrm flipH="1">
                <a:off x="1971015" y="2286000"/>
                <a:ext cx="2927" cy="131118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78" name="Line 4">
                <a:extLst>
                  <a:ext uri="{FF2B5EF4-FFF2-40B4-BE49-F238E27FC236}">
                    <a16:creationId xmlns:a16="http://schemas.microsoft.com/office/drawing/2014/main" id="{DC29E92F-D77B-9B42-AD11-6981ABD8CCD2}"/>
                  </a:ext>
                </a:extLst>
              </p:cNvPr>
              <p:cNvSpPr>
                <a:spLocks noChangeAspect="1" noChangeShapeType="1"/>
              </p:cNvSpPr>
              <p:nvPr/>
            </p:nvSpPr>
            <p:spPr bwMode="auto">
              <a:xfrm>
                <a:off x="1585153" y="3648676"/>
                <a:ext cx="185997" cy="131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79" name="Line 5">
                <a:extLst>
                  <a:ext uri="{FF2B5EF4-FFF2-40B4-BE49-F238E27FC236}">
                    <a16:creationId xmlns:a16="http://schemas.microsoft.com/office/drawing/2014/main" id="{94F0706B-1B79-C348-AE7D-82970EFD8806}"/>
                  </a:ext>
                </a:extLst>
              </p:cNvPr>
              <p:cNvSpPr>
                <a:spLocks noChangeAspect="1" noChangeShapeType="1"/>
              </p:cNvSpPr>
              <p:nvPr/>
            </p:nvSpPr>
            <p:spPr bwMode="auto">
              <a:xfrm>
                <a:off x="1416588" y="3849256"/>
                <a:ext cx="35456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3075" name="Group 2">
              <a:extLst>
                <a:ext uri="{FF2B5EF4-FFF2-40B4-BE49-F238E27FC236}">
                  <a16:creationId xmlns:a16="http://schemas.microsoft.com/office/drawing/2014/main" id="{3FD4EDCD-35AF-274D-AE50-BAAEACEB8B53}"/>
                </a:ext>
              </a:extLst>
            </p:cNvPr>
            <p:cNvGrpSpPr>
              <a:grpSpLocks/>
            </p:cNvGrpSpPr>
            <p:nvPr/>
          </p:nvGrpSpPr>
          <p:grpSpPr bwMode="auto">
            <a:xfrm>
              <a:off x="3959287" y="3730423"/>
              <a:ext cx="924518" cy="801207"/>
              <a:chOff x="3959287" y="3730423"/>
              <a:chExt cx="924518" cy="801207"/>
            </a:xfrm>
          </p:grpSpPr>
          <p:sp>
            <p:nvSpPr>
              <p:cNvPr id="173163" name="Line 25">
                <a:extLst>
                  <a:ext uri="{FF2B5EF4-FFF2-40B4-BE49-F238E27FC236}">
                    <a16:creationId xmlns:a16="http://schemas.microsoft.com/office/drawing/2014/main" id="{4741F579-E952-B74E-9D38-9662499668DF}"/>
                  </a:ext>
                </a:extLst>
              </p:cNvPr>
              <p:cNvSpPr>
                <a:spLocks noChangeShapeType="1"/>
              </p:cNvSpPr>
              <p:nvPr/>
            </p:nvSpPr>
            <p:spPr bwMode="auto">
              <a:xfrm>
                <a:off x="4657490"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64" name="Rectangle 4">
                <a:extLst>
                  <a:ext uri="{FF2B5EF4-FFF2-40B4-BE49-F238E27FC236}">
                    <a16:creationId xmlns:a16="http://schemas.microsoft.com/office/drawing/2014/main" id="{F7583679-5D64-B24A-B7F1-3A4412DCD6BF}"/>
                  </a:ext>
                </a:extLst>
              </p:cNvPr>
              <p:cNvSpPr>
                <a:spLocks noChangeArrowheads="1"/>
              </p:cNvSpPr>
              <p:nvPr/>
            </p:nvSpPr>
            <p:spPr bwMode="auto">
              <a:xfrm>
                <a:off x="4159309"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36" name="Rectangle 5">
                <a:extLst>
                  <a:ext uri="{FF2B5EF4-FFF2-40B4-BE49-F238E27FC236}">
                    <a16:creationId xmlns:a16="http://schemas.microsoft.com/office/drawing/2014/main" id="{D717E5CB-7E62-CD44-972A-6FB6C54C1E41}"/>
                  </a:ext>
                </a:extLst>
              </p:cNvPr>
              <p:cNvSpPr>
                <a:spLocks noChangeArrowheads="1"/>
              </p:cNvSpPr>
              <p:nvPr/>
            </p:nvSpPr>
            <p:spPr bwMode="auto">
              <a:xfrm>
                <a:off x="4208463" y="3865563"/>
                <a:ext cx="131762"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dirty="0">
                    <a:solidFill>
                      <a:srgbClr val="000000"/>
                    </a:solidFill>
                    <a:latin typeface="Times-Roman" charset="0"/>
                  </a:rPr>
                  <a:t>D </a:t>
                </a:r>
                <a:endParaRPr lang="en-US" altLang="en-US" sz="1800" b="0" dirty="0">
                  <a:solidFill>
                    <a:srgbClr val="000000"/>
                  </a:solidFill>
                  <a:latin typeface="Times" charset="0"/>
                </a:endParaRPr>
              </a:p>
            </p:txBody>
          </p:sp>
          <p:sp>
            <p:nvSpPr>
              <p:cNvPr id="137" name="Rectangle 6">
                <a:extLst>
                  <a:ext uri="{FF2B5EF4-FFF2-40B4-BE49-F238E27FC236}">
                    <a16:creationId xmlns:a16="http://schemas.microsoft.com/office/drawing/2014/main" id="{EDAF7727-E218-2343-8F3A-8C1EC2CA778F}"/>
                  </a:ext>
                </a:extLst>
              </p:cNvPr>
              <p:cNvSpPr>
                <a:spLocks noChangeArrowheads="1"/>
              </p:cNvSpPr>
              <p:nvPr/>
            </p:nvSpPr>
            <p:spPr bwMode="auto">
              <a:xfrm>
                <a:off x="4505325" y="3859213"/>
                <a:ext cx="1317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67" name="Line 7">
                <a:extLst>
                  <a:ext uri="{FF2B5EF4-FFF2-40B4-BE49-F238E27FC236}">
                    <a16:creationId xmlns:a16="http://schemas.microsoft.com/office/drawing/2014/main" id="{47EA806A-3814-CC42-B035-0EDA11C8468C}"/>
                  </a:ext>
                </a:extLst>
              </p:cNvPr>
              <p:cNvSpPr>
                <a:spLocks noChangeShapeType="1"/>
              </p:cNvSpPr>
              <p:nvPr/>
            </p:nvSpPr>
            <p:spPr bwMode="auto">
              <a:xfrm flipH="1">
                <a:off x="4516491"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9" name="Rectangle 138">
                <a:extLst>
                  <a:ext uri="{FF2B5EF4-FFF2-40B4-BE49-F238E27FC236}">
                    <a16:creationId xmlns:a16="http://schemas.microsoft.com/office/drawing/2014/main" id="{F1C95A2C-0623-D849-A9E9-C1A7F74B44D7}"/>
                  </a:ext>
                </a:extLst>
              </p:cNvPr>
              <p:cNvSpPr>
                <a:spLocks noChangeArrowheads="1"/>
              </p:cNvSpPr>
              <p:nvPr/>
            </p:nvSpPr>
            <p:spPr bwMode="auto">
              <a:xfrm>
                <a:off x="4506913" y="4268788"/>
                <a:ext cx="13017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69" name="Freeform 36">
                <a:extLst>
                  <a:ext uri="{FF2B5EF4-FFF2-40B4-BE49-F238E27FC236}">
                    <a16:creationId xmlns:a16="http://schemas.microsoft.com/office/drawing/2014/main" id="{E1DDA46D-26E4-9949-9DBF-3628E45F83B5}"/>
                  </a:ext>
                </a:extLst>
              </p:cNvPr>
              <p:cNvSpPr>
                <a:spLocks/>
              </p:cNvSpPr>
              <p:nvPr/>
            </p:nvSpPr>
            <p:spPr bwMode="auto">
              <a:xfrm>
                <a:off x="4159309"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70" name="Line 37">
                <a:extLst>
                  <a:ext uri="{FF2B5EF4-FFF2-40B4-BE49-F238E27FC236}">
                    <a16:creationId xmlns:a16="http://schemas.microsoft.com/office/drawing/2014/main" id="{F62F0B10-B0BC-7040-83A7-B998D5696DAA}"/>
                  </a:ext>
                </a:extLst>
              </p:cNvPr>
              <p:cNvSpPr>
                <a:spLocks noChangeShapeType="1"/>
              </p:cNvSpPr>
              <p:nvPr/>
            </p:nvSpPr>
            <p:spPr bwMode="auto">
              <a:xfrm>
                <a:off x="3959287" y="4330435"/>
                <a:ext cx="200022" cy="1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3076" name="Group 1">
              <a:extLst>
                <a:ext uri="{FF2B5EF4-FFF2-40B4-BE49-F238E27FC236}">
                  <a16:creationId xmlns:a16="http://schemas.microsoft.com/office/drawing/2014/main" id="{EDFA29D8-2466-1642-BA6B-246A770859F2}"/>
                </a:ext>
              </a:extLst>
            </p:cNvPr>
            <p:cNvGrpSpPr>
              <a:grpSpLocks/>
            </p:cNvGrpSpPr>
            <p:nvPr/>
          </p:nvGrpSpPr>
          <p:grpSpPr bwMode="auto">
            <a:xfrm>
              <a:off x="2098202" y="3730423"/>
              <a:ext cx="924518" cy="801207"/>
              <a:chOff x="2098202" y="3730423"/>
              <a:chExt cx="924518" cy="801207"/>
            </a:xfrm>
          </p:grpSpPr>
          <p:sp>
            <p:nvSpPr>
              <p:cNvPr id="173155" name="Line 25">
                <a:extLst>
                  <a:ext uri="{FF2B5EF4-FFF2-40B4-BE49-F238E27FC236}">
                    <a16:creationId xmlns:a16="http://schemas.microsoft.com/office/drawing/2014/main" id="{D5C5C398-7B40-DF4F-8388-3EE18084AFDD}"/>
                  </a:ext>
                </a:extLst>
              </p:cNvPr>
              <p:cNvSpPr>
                <a:spLocks noChangeShapeType="1"/>
              </p:cNvSpPr>
              <p:nvPr/>
            </p:nvSpPr>
            <p:spPr bwMode="auto">
              <a:xfrm>
                <a:off x="2796405"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56" name="Rectangle 4">
                <a:extLst>
                  <a:ext uri="{FF2B5EF4-FFF2-40B4-BE49-F238E27FC236}">
                    <a16:creationId xmlns:a16="http://schemas.microsoft.com/office/drawing/2014/main" id="{7171A1C2-C4EF-4343-B7B8-6435A4754726}"/>
                  </a:ext>
                </a:extLst>
              </p:cNvPr>
              <p:cNvSpPr>
                <a:spLocks noChangeArrowheads="1"/>
              </p:cNvSpPr>
              <p:nvPr/>
            </p:nvSpPr>
            <p:spPr bwMode="auto">
              <a:xfrm>
                <a:off x="2298224"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05565" name="Rectangle 5">
                <a:extLst>
                  <a:ext uri="{FF2B5EF4-FFF2-40B4-BE49-F238E27FC236}">
                    <a16:creationId xmlns:a16="http://schemas.microsoft.com/office/drawing/2014/main" id="{7E1FA6A9-1184-4B43-A93C-47FD6C44B28F}"/>
                  </a:ext>
                </a:extLst>
              </p:cNvPr>
              <p:cNvSpPr>
                <a:spLocks noChangeArrowheads="1"/>
              </p:cNvSpPr>
              <p:nvPr/>
            </p:nvSpPr>
            <p:spPr bwMode="auto">
              <a:xfrm>
                <a:off x="2347913" y="3865563"/>
                <a:ext cx="131762"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05566" name="Rectangle 6">
                <a:extLst>
                  <a:ext uri="{FF2B5EF4-FFF2-40B4-BE49-F238E27FC236}">
                    <a16:creationId xmlns:a16="http://schemas.microsoft.com/office/drawing/2014/main" id="{705F09B3-3311-CE48-B022-9A768160BCC9}"/>
                  </a:ext>
                </a:extLst>
              </p:cNvPr>
              <p:cNvSpPr>
                <a:spLocks noChangeArrowheads="1"/>
              </p:cNvSpPr>
              <p:nvPr/>
            </p:nvSpPr>
            <p:spPr bwMode="auto">
              <a:xfrm>
                <a:off x="2644775" y="3859213"/>
                <a:ext cx="1317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59" name="Line 7">
                <a:extLst>
                  <a:ext uri="{FF2B5EF4-FFF2-40B4-BE49-F238E27FC236}">
                    <a16:creationId xmlns:a16="http://schemas.microsoft.com/office/drawing/2014/main" id="{C7862B9D-6548-6F48-9C8D-0EAF4BBE2960}"/>
                  </a:ext>
                </a:extLst>
              </p:cNvPr>
              <p:cNvSpPr>
                <a:spLocks noChangeShapeType="1"/>
              </p:cNvSpPr>
              <p:nvPr/>
            </p:nvSpPr>
            <p:spPr bwMode="auto">
              <a:xfrm flipH="1">
                <a:off x="2655406"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68" name="Rectangle 9">
                <a:extLst>
                  <a:ext uri="{FF2B5EF4-FFF2-40B4-BE49-F238E27FC236}">
                    <a16:creationId xmlns:a16="http://schemas.microsoft.com/office/drawing/2014/main" id="{ABDEEC5C-5EDA-2A41-9F40-9192CAD7A67E}"/>
                  </a:ext>
                </a:extLst>
              </p:cNvPr>
              <p:cNvSpPr>
                <a:spLocks noChangeArrowheads="1"/>
              </p:cNvSpPr>
              <p:nvPr/>
            </p:nvSpPr>
            <p:spPr bwMode="auto">
              <a:xfrm>
                <a:off x="2646363" y="4268788"/>
                <a:ext cx="13017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61" name="Freeform 36">
                <a:extLst>
                  <a:ext uri="{FF2B5EF4-FFF2-40B4-BE49-F238E27FC236}">
                    <a16:creationId xmlns:a16="http://schemas.microsoft.com/office/drawing/2014/main" id="{A008B64C-F5BF-D442-A883-BD63D8BEBEED}"/>
                  </a:ext>
                </a:extLst>
              </p:cNvPr>
              <p:cNvSpPr>
                <a:spLocks/>
              </p:cNvSpPr>
              <p:nvPr/>
            </p:nvSpPr>
            <p:spPr bwMode="auto">
              <a:xfrm>
                <a:off x="2298224"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62" name="Line 37">
                <a:extLst>
                  <a:ext uri="{FF2B5EF4-FFF2-40B4-BE49-F238E27FC236}">
                    <a16:creationId xmlns:a16="http://schemas.microsoft.com/office/drawing/2014/main" id="{905E9B62-DF77-2F4D-B27E-6A104562D26E}"/>
                  </a:ext>
                </a:extLst>
              </p:cNvPr>
              <p:cNvSpPr>
                <a:spLocks noChangeShapeType="1"/>
              </p:cNvSpPr>
              <p:nvPr/>
            </p:nvSpPr>
            <p:spPr bwMode="auto">
              <a:xfrm>
                <a:off x="2098202" y="4330435"/>
                <a:ext cx="200022" cy="1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3077" name="Group 3">
              <a:extLst>
                <a:ext uri="{FF2B5EF4-FFF2-40B4-BE49-F238E27FC236}">
                  <a16:creationId xmlns:a16="http://schemas.microsoft.com/office/drawing/2014/main" id="{EC9FC8B4-9CD6-E147-947F-95CC79EDE35C}"/>
                </a:ext>
              </a:extLst>
            </p:cNvPr>
            <p:cNvGrpSpPr>
              <a:grpSpLocks/>
            </p:cNvGrpSpPr>
            <p:nvPr/>
          </p:nvGrpSpPr>
          <p:grpSpPr bwMode="auto">
            <a:xfrm>
              <a:off x="5826819" y="3730423"/>
              <a:ext cx="924518" cy="801207"/>
              <a:chOff x="5826819" y="3730423"/>
              <a:chExt cx="924518" cy="801207"/>
            </a:xfrm>
          </p:grpSpPr>
          <p:sp>
            <p:nvSpPr>
              <p:cNvPr id="173147" name="Line 25">
                <a:extLst>
                  <a:ext uri="{FF2B5EF4-FFF2-40B4-BE49-F238E27FC236}">
                    <a16:creationId xmlns:a16="http://schemas.microsoft.com/office/drawing/2014/main" id="{FFE10C0A-EF40-6445-9312-76889F01C0E8}"/>
                  </a:ext>
                </a:extLst>
              </p:cNvPr>
              <p:cNvSpPr>
                <a:spLocks noChangeShapeType="1"/>
              </p:cNvSpPr>
              <p:nvPr/>
            </p:nvSpPr>
            <p:spPr bwMode="auto">
              <a:xfrm>
                <a:off x="6525022" y="4332826"/>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48" name="Rectangle 4">
                <a:extLst>
                  <a:ext uri="{FF2B5EF4-FFF2-40B4-BE49-F238E27FC236}">
                    <a16:creationId xmlns:a16="http://schemas.microsoft.com/office/drawing/2014/main" id="{87FB111A-DB24-5E44-A870-FEFB7F337196}"/>
                  </a:ext>
                </a:extLst>
              </p:cNvPr>
              <p:cNvSpPr>
                <a:spLocks noChangeArrowheads="1"/>
              </p:cNvSpPr>
              <p:nvPr/>
            </p:nvSpPr>
            <p:spPr bwMode="auto">
              <a:xfrm>
                <a:off x="6026841" y="3730423"/>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64" name="Rectangle 5">
                <a:extLst>
                  <a:ext uri="{FF2B5EF4-FFF2-40B4-BE49-F238E27FC236}">
                    <a16:creationId xmlns:a16="http://schemas.microsoft.com/office/drawing/2014/main" id="{113394AE-6463-6C42-B560-9B26FD117314}"/>
                  </a:ext>
                </a:extLst>
              </p:cNvPr>
              <p:cNvSpPr>
                <a:spLocks noChangeArrowheads="1"/>
              </p:cNvSpPr>
              <p:nvPr/>
            </p:nvSpPr>
            <p:spPr bwMode="auto">
              <a:xfrm>
                <a:off x="6076950" y="3865563"/>
                <a:ext cx="1317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65" name="Rectangle 6">
                <a:extLst>
                  <a:ext uri="{FF2B5EF4-FFF2-40B4-BE49-F238E27FC236}">
                    <a16:creationId xmlns:a16="http://schemas.microsoft.com/office/drawing/2014/main" id="{D2CCF301-1E8E-C449-86DD-F12B890217A7}"/>
                  </a:ext>
                </a:extLst>
              </p:cNvPr>
              <p:cNvSpPr>
                <a:spLocks noChangeArrowheads="1"/>
              </p:cNvSpPr>
              <p:nvPr/>
            </p:nvSpPr>
            <p:spPr bwMode="auto">
              <a:xfrm>
                <a:off x="6373813" y="3859213"/>
                <a:ext cx="131762"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51" name="Line 7">
                <a:extLst>
                  <a:ext uri="{FF2B5EF4-FFF2-40B4-BE49-F238E27FC236}">
                    <a16:creationId xmlns:a16="http://schemas.microsoft.com/office/drawing/2014/main" id="{A7B98F69-7241-704C-AABD-5AE45F194F16}"/>
                  </a:ext>
                </a:extLst>
              </p:cNvPr>
              <p:cNvSpPr>
                <a:spLocks noChangeShapeType="1"/>
              </p:cNvSpPr>
              <p:nvPr/>
            </p:nvSpPr>
            <p:spPr bwMode="auto">
              <a:xfrm flipH="1">
                <a:off x="6384022" y="4259005"/>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Rectangle 166">
                <a:extLst>
                  <a:ext uri="{FF2B5EF4-FFF2-40B4-BE49-F238E27FC236}">
                    <a16:creationId xmlns:a16="http://schemas.microsoft.com/office/drawing/2014/main" id="{C430B592-802D-7640-A5B0-E5900AE5E90A}"/>
                  </a:ext>
                </a:extLst>
              </p:cNvPr>
              <p:cNvSpPr>
                <a:spLocks noChangeArrowheads="1"/>
              </p:cNvSpPr>
              <p:nvPr/>
            </p:nvSpPr>
            <p:spPr bwMode="auto">
              <a:xfrm>
                <a:off x="6375400" y="4268788"/>
                <a:ext cx="13017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53" name="Freeform 36">
                <a:extLst>
                  <a:ext uri="{FF2B5EF4-FFF2-40B4-BE49-F238E27FC236}">
                    <a16:creationId xmlns:a16="http://schemas.microsoft.com/office/drawing/2014/main" id="{268D4B74-001C-2646-90FE-268184BED945}"/>
                  </a:ext>
                </a:extLst>
              </p:cNvPr>
              <p:cNvSpPr>
                <a:spLocks/>
              </p:cNvSpPr>
              <p:nvPr/>
            </p:nvSpPr>
            <p:spPr bwMode="auto">
              <a:xfrm>
                <a:off x="6026841" y="4287577"/>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54" name="Line 37">
                <a:extLst>
                  <a:ext uri="{FF2B5EF4-FFF2-40B4-BE49-F238E27FC236}">
                    <a16:creationId xmlns:a16="http://schemas.microsoft.com/office/drawing/2014/main" id="{91D341B0-DEDA-B744-B23F-47BB356D09D6}"/>
                  </a:ext>
                </a:extLst>
              </p:cNvPr>
              <p:cNvSpPr>
                <a:spLocks noChangeShapeType="1"/>
              </p:cNvSpPr>
              <p:nvPr/>
            </p:nvSpPr>
            <p:spPr bwMode="auto">
              <a:xfrm>
                <a:off x="5826819" y="4330435"/>
                <a:ext cx="200022" cy="1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3078" name="Group 4">
              <a:extLst>
                <a:ext uri="{FF2B5EF4-FFF2-40B4-BE49-F238E27FC236}">
                  <a16:creationId xmlns:a16="http://schemas.microsoft.com/office/drawing/2014/main" id="{4353786C-DD39-EA4F-A6F3-B899B2CB90FB}"/>
                </a:ext>
              </a:extLst>
            </p:cNvPr>
            <p:cNvGrpSpPr>
              <a:grpSpLocks/>
            </p:cNvGrpSpPr>
            <p:nvPr/>
          </p:nvGrpSpPr>
          <p:grpSpPr bwMode="auto">
            <a:xfrm>
              <a:off x="7681824" y="3728222"/>
              <a:ext cx="924518" cy="801207"/>
              <a:chOff x="7681824" y="3728222"/>
              <a:chExt cx="924518" cy="801207"/>
            </a:xfrm>
          </p:grpSpPr>
          <p:sp>
            <p:nvSpPr>
              <p:cNvPr id="173138" name="Line 25">
                <a:extLst>
                  <a:ext uri="{FF2B5EF4-FFF2-40B4-BE49-F238E27FC236}">
                    <a16:creationId xmlns:a16="http://schemas.microsoft.com/office/drawing/2014/main" id="{BE318400-FFB4-9740-A454-2BF81D238F33}"/>
                  </a:ext>
                </a:extLst>
              </p:cNvPr>
              <p:cNvSpPr>
                <a:spLocks noChangeShapeType="1"/>
              </p:cNvSpPr>
              <p:nvPr/>
            </p:nvSpPr>
            <p:spPr bwMode="auto">
              <a:xfrm>
                <a:off x="8380027" y="3946083"/>
                <a:ext cx="225814"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39" name="Line 25">
                <a:extLst>
                  <a:ext uri="{FF2B5EF4-FFF2-40B4-BE49-F238E27FC236}">
                    <a16:creationId xmlns:a16="http://schemas.microsoft.com/office/drawing/2014/main" id="{D423ECDD-BBF2-564E-BA2F-F260F93DEC4D}"/>
                  </a:ext>
                </a:extLst>
              </p:cNvPr>
              <p:cNvSpPr>
                <a:spLocks noChangeShapeType="1"/>
              </p:cNvSpPr>
              <p:nvPr/>
            </p:nvSpPr>
            <p:spPr bwMode="auto">
              <a:xfrm>
                <a:off x="8380027" y="4330625"/>
                <a:ext cx="226315" cy="119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40" name="Rectangle 4">
                <a:extLst>
                  <a:ext uri="{FF2B5EF4-FFF2-40B4-BE49-F238E27FC236}">
                    <a16:creationId xmlns:a16="http://schemas.microsoft.com/office/drawing/2014/main" id="{3B933252-C926-D944-96C3-E8F2DD9DB9A1}"/>
                  </a:ext>
                </a:extLst>
              </p:cNvPr>
              <p:cNvSpPr>
                <a:spLocks noChangeArrowheads="1"/>
              </p:cNvSpPr>
              <p:nvPr/>
            </p:nvSpPr>
            <p:spPr bwMode="auto">
              <a:xfrm>
                <a:off x="7881846" y="3728222"/>
                <a:ext cx="500055" cy="801207"/>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1800" b="0">
                  <a:solidFill>
                    <a:srgbClr val="000000"/>
                  </a:solidFill>
                  <a:latin typeface="Times" pitchFamily="2" charset="0"/>
                </a:endParaRPr>
              </a:p>
            </p:txBody>
          </p:sp>
          <p:sp>
            <p:nvSpPr>
              <p:cNvPr id="192" name="Rectangle 5">
                <a:extLst>
                  <a:ext uri="{FF2B5EF4-FFF2-40B4-BE49-F238E27FC236}">
                    <a16:creationId xmlns:a16="http://schemas.microsoft.com/office/drawing/2014/main" id="{D86D2890-0F9A-7445-B3F3-BFC80A5C48AB}"/>
                  </a:ext>
                </a:extLst>
              </p:cNvPr>
              <p:cNvSpPr>
                <a:spLocks noChangeArrowheads="1"/>
              </p:cNvSpPr>
              <p:nvPr/>
            </p:nvSpPr>
            <p:spPr bwMode="auto">
              <a:xfrm>
                <a:off x="7931150" y="3862388"/>
                <a:ext cx="1317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D </a:t>
                </a:r>
                <a:endParaRPr lang="en-US" altLang="en-US" sz="1800" b="0">
                  <a:solidFill>
                    <a:srgbClr val="000000"/>
                  </a:solidFill>
                  <a:latin typeface="Times" charset="0"/>
                </a:endParaRPr>
              </a:p>
            </p:txBody>
          </p:sp>
          <p:sp>
            <p:nvSpPr>
              <p:cNvPr id="193" name="Rectangle 6">
                <a:extLst>
                  <a:ext uri="{FF2B5EF4-FFF2-40B4-BE49-F238E27FC236}">
                    <a16:creationId xmlns:a16="http://schemas.microsoft.com/office/drawing/2014/main" id="{464B2B69-98DB-C640-9BBA-BF779D26DB01}"/>
                  </a:ext>
                </a:extLst>
              </p:cNvPr>
              <p:cNvSpPr>
                <a:spLocks noChangeArrowheads="1"/>
              </p:cNvSpPr>
              <p:nvPr/>
            </p:nvSpPr>
            <p:spPr bwMode="auto">
              <a:xfrm>
                <a:off x="8228013" y="3856038"/>
                <a:ext cx="131762"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43" name="Line 7">
                <a:extLst>
                  <a:ext uri="{FF2B5EF4-FFF2-40B4-BE49-F238E27FC236}">
                    <a16:creationId xmlns:a16="http://schemas.microsoft.com/office/drawing/2014/main" id="{D9E7D256-6943-D444-B72D-191C036F4988}"/>
                  </a:ext>
                </a:extLst>
              </p:cNvPr>
              <p:cNvSpPr>
                <a:spLocks noChangeShapeType="1"/>
              </p:cNvSpPr>
              <p:nvPr/>
            </p:nvSpPr>
            <p:spPr bwMode="auto">
              <a:xfrm flipH="1">
                <a:off x="8239028" y="4256804"/>
                <a:ext cx="71436" cy="119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Rectangle 194">
                <a:extLst>
                  <a:ext uri="{FF2B5EF4-FFF2-40B4-BE49-F238E27FC236}">
                    <a16:creationId xmlns:a16="http://schemas.microsoft.com/office/drawing/2014/main" id="{042B480B-0CFB-5449-8691-F9767A15535C}"/>
                  </a:ext>
                </a:extLst>
              </p:cNvPr>
              <p:cNvSpPr>
                <a:spLocks noChangeArrowheads="1"/>
              </p:cNvSpPr>
              <p:nvPr/>
            </p:nvSpPr>
            <p:spPr bwMode="auto">
              <a:xfrm>
                <a:off x="8229600" y="4265613"/>
                <a:ext cx="130175"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charset="0"/>
                    <a:ea typeface="MS PGothic" charset="-128"/>
                  </a:defRPr>
                </a:lvl1pPr>
                <a:lvl2pPr marL="742950" indent="-285750">
                  <a:spcBef>
                    <a:spcPct val="20000"/>
                  </a:spcBef>
                  <a:buFont typeface="Wingdings" charset="2"/>
                  <a:buChar char="§"/>
                  <a:defRPr sz="2000" b="1">
                    <a:solidFill>
                      <a:schemeClr val="tx1"/>
                    </a:solidFill>
                    <a:latin typeface="Arial" charset="0"/>
                    <a:ea typeface="MS PGothic" charset="-128"/>
                  </a:defRPr>
                </a:lvl2pPr>
                <a:lvl3pPr marL="1143000" indent="-228600">
                  <a:spcBef>
                    <a:spcPct val="20000"/>
                  </a:spcBef>
                  <a:buChar char="•"/>
                  <a:defRPr b="1">
                    <a:solidFill>
                      <a:schemeClr val="tx1"/>
                    </a:solidFill>
                    <a:latin typeface="Arial" charset="0"/>
                    <a:ea typeface="MS PGothic" charset="-128"/>
                  </a:defRPr>
                </a:lvl3pPr>
                <a:lvl4pPr marL="1600200" indent="-228600">
                  <a:spcBef>
                    <a:spcPct val="20000"/>
                  </a:spcBef>
                  <a:buChar char="–"/>
                  <a:defRPr b="1">
                    <a:solidFill>
                      <a:schemeClr val="tx1"/>
                    </a:solidFill>
                    <a:latin typeface="Arial" charset="0"/>
                    <a:ea typeface="MS PGothic" charset="-128"/>
                  </a:defRPr>
                </a:lvl4pPr>
                <a:lvl5pPr marL="2057400" indent="-228600">
                  <a:spcBef>
                    <a:spcPct val="20000"/>
                  </a:spcBef>
                  <a:buChar char="»"/>
                  <a:defRPr b="1">
                    <a:solidFill>
                      <a:schemeClr val="tx1"/>
                    </a:solidFill>
                    <a:latin typeface="Arial" charset="0"/>
                    <a:ea typeface="MS PGothic" charset="-128"/>
                  </a:defRPr>
                </a:lvl5pPr>
                <a:lvl6pPr marL="2514600" indent="-228600" eaLnBrk="0" fontAlgn="base" hangingPunct="0">
                  <a:spcBef>
                    <a:spcPct val="20000"/>
                  </a:spcBef>
                  <a:spcAft>
                    <a:spcPct val="0"/>
                  </a:spcAft>
                  <a:buChar char="»"/>
                  <a:defRPr b="1">
                    <a:solidFill>
                      <a:schemeClr val="tx1"/>
                    </a:solidFill>
                    <a:latin typeface="Arial" charset="0"/>
                    <a:ea typeface="MS PGothic" charset="-128"/>
                  </a:defRPr>
                </a:lvl6pPr>
                <a:lvl7pPr marL="2971800" indent="-228600" eaLnBrk="0" fontAlgn="base" hangingPunct="0">
                  <a:spcBef>
                    <a:spcPct val="20000"/>
                  </a:spcBef>
                  <a:spcAft>
                    <a:spcPct val="0"/>
                  </a:spcAft>
                  <a:buChar char="»"/>
                  <a:defRPr b="1">
                    <a:solidFill>
                      <a:schemeClr val="tx1"/>
                    </a:solidFill>
                    <a:latin typeface="Arial" charset="0"/>
                    <a:ea typeface="MS PGothic" charset="-128"/>
                  </a:defRPr>
                </a:lvl7pPr>
                <a:lvl8pPr marL="3429000" indent="-228600" eaLnBrk="0" fontAlgn="base" hangingPunct="0">
                  <a:spcBef>
                    <a:spcPct val="20000"/>
                  </a:spcBef>
                  <a:spcAft>
                    <a:spcPct val="0"/>
                  </a:spcAft>
                  <a:buChar char="»"/>
                  <a:defRPr b="1">
                    <a:solidFill>
                      <a:schemeClr val="tx1"/>
                    </a:solidFill>
                    <a:latin typeface="Arial" charset="0"/>
                    <a:ea typeface="MS PGothic" charset="-128"/>
                  </a:defRPr>
                </a:lvl8pPr>
                <a:lvl9pPr marL="3886200" indent="-228600" eaLnBrk="0" fontAlgn="base" hangingPunct="0">
                  <a:spcBef>
                    <a:spcPct val="20000"/>
                  </a:spcBef>
                  <a:spcAft>
                    <a:spcPct val="0"/>
                  </a:spcAft>
                  <a:buChar char="»"/>
                  <a:defRPr b="1">
                    <a:solidFill>
                      <a:schemeClr val="tx1"/>
                    </a:solidFill>
                    <a:latin typeface="Arial" charset="0"/>
                    <a:ea typeface="MS PGothic" charset="-128"/>
                  </a:defRPr>
                </a:lvl9pPr>
              </a:lstStyle>
              <a:p>
                <a:pPr>
                  <a:spcBef>
                    <a:spcPct val="0"/>
                  </a:spcBef>
                  <a:buFontTx/>
                  <a:buNone/>
                  <a:defRPr/>
                </a:pPr>
                <a:r>
                  <a:rPr lang="en-US" altLang="en-US" sz="1050" b="0">
                    <a:solidFill>
                      <a:srgbClr val="000000"/>
                    </a:solidFill>
                    <a:latin typeface="Times-Roman" charset="0"/>
                  </a:rPr>
                  <a:t>Q </a:t>
                </a:r>
                <a:endParaRPr lang="en-US" altLang="en-US" sz="1800" b="0">
                  <a:solidFill>
                    <a:srgbClr val="000000"/>
                  </a:solidFill>
                  <a:latin typeface="Times" charset="0"/>
                </a:endParaRPr>
              </a:p>
            </p:txBody>
          </p:sp>
          <p:sp>
            <p:nvSpPr>
              <p:cNvPr id="173145" name="Freeform 36">
                <a:extLst>
                  <a:ext uri="{FF2B5EF4-FFF2-40B4-BE49-F238E27FC236}">
                    <a16:creationId xmlns:a16="http://schemas.microsoft.com/office/drawing/2014/main" id="{9D248346-3D97-1E4B-B9D8-2EB4EC8116D3}"/>
                  </a:ext>
                </a:extLst>
              </p:cNvPr>
              <p:cNvSpPr>
                <a:spLocks/>
              </p:cNvSpPr>
              <p:nvPr/>
            </p:nvSpPr>
            <p:spPr bwMode="auto">
              <a:xfrm>
                <a:off x="7881846" y="4285376"/>
                <a:ext cx="100011" cy="100002"/>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46" name="Line 37">
                <a:extLst>
                  <a:ext uri="{FF2B5EF4-FFF2-40B4-BE49-F238E27FC236}">
                    <a16:creationId xmlns:a16="http://schemas.microsoft.com/office/drawing/2014/main" id="{F03697E9-85DF-C441-B570-9AFF680CB311}"/>
                  </a:ext>
                </a:extLst>
              </p:cNvPr>
              <p:cNvSpPr>
                <a:spLocks noChangeShapeType="1"/>
              </p:cNvSpPr>
              <p:nvPr/>
            </p:nvSpPr>
            <p:spPr bwMode="auto">
              <a:xfrm>
                <a:off x="7681824" y="4328234"/>
                <a:ext cx="200022" cy="1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3079" name="Line 294">
              <a:extLst>
                <a:ext uri="{FF2B5EF4-FFF2-40B4-BE49-F238E27FC236}">
                  <a16:creationId xmlns:a16="http://schemas.microsoft.com/office/drawing/2014/main" id="{00E9F6F9-D52D-9342-9634-4406A7B922F5}"/>
                </a:ext>
              </a:extLst>
            </p:cNvPr>
            <p:cNvSpPr>
              <a:spLocks noChangeAspect="1" noChangeShapeType="1"/>
            </p:cNvSpPr>
            <p:nvPr/>
          </p:nvSpPr>
          <p:spPr bwMode="auto">
            <a:xfrm>
              <a:off x="2921139" y="2058280"/>
              <a:ext cx="15478" cy="188761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0" name="Line 290">
              <a:extLst>
                <a:ext uri="{FF2B5EF4-FFF2-40B4-BE49-F238E27FC236}">
                  <a16:creationId xmlns:a16="http://schemas.microsoft.com/office/drawing/2014/main" id="{24324F23-E368-E742-B669-027E64EB6D2E}"/>
                </a:ext>
              </a:extLst>
            </p:cNvPr>
            <p:cNvSpPr>
              <a:spLocks noChangeAspect="1" noChangeShapeType="1"/>
            </p:cNvSpPr>
            <p:nvPr/>
          </p:nvSpPr>
          <p:spPr bwMode="auto">
            <a:xfrm>
              <a:off x="1588401" y="3316540"/>
              <a:ext cx="133068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1" name="Line 294">
              <a:extLst>
                <a:ext uri="{FF2B5EF4-FFF2-40B4-BE49-F238E27FC236}">
                  <a16:creationId xmlns:a16="http://schemas.microsoft.com/office/drawing/2014/main" id="{692952C6-2638-C640-AE63-C7102C403FD6}"/>
                </a:ext>
              </a:extLst>
            </p:cNvPr>
            <p:cNvSpPr>
              <a:spLocks noChangeAspect="1" noChangeShapeType="1"/>
            </p:cNvSpPr>
            <p:nvPr/>
          </p:nvSpPr>
          <p:spPr bwMode="auto">
            <a:xfrm>
              <a:off x="1590347" y="3310189"/>
              <a:ext cx="0" cy="3409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2" name="Freeform 68">
              <a:extLst>
                <a:ext uri="{FF2B5EF4-FFF2-40B4-BE49-F238E27FC236}">
                  <a16:creationId xmlns:a16="http://schemas.microsoft.com/office/drawing/2014/main" id="{97BA06DC-9E83-FA4E-9266-2C9E625CB13D}"/>
                </a:ext>
              </a:extLst>
            </p:cNvPr>
            <p:cNvSpPr>
              <a:spLocks noChangeAspect="1"/>
            </p:cNvSpPr>
            <p:nvPr/>
          </p:nvSpPr>
          <p:spPr bwMode="auto">
            <a:xfrm>
              <a:off x="2901974" y="329000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83" name="Freeform 68">
              <a:extLst>
                <a:ext uri="{FF2B5EF4-FFF2-40B4-BE49-F238E27FC236}">
                  <a16:creationId xmlns:a16="http://schemas.microsoft.com/office/drawing/2014/main" id="{0BEB6647-A454-8541-97D1-A3727A112EEF}"/>
                </a:ext>
              </a:extLst>
            </p:cNvPr>
            <p:cNvSpPr>
              <a:spLocks noChangeAspect="1"/>
            </p:cNvSpPr>
            <p:nvPr/>
          </p:nvSpPr>
          <p:spPr bwMode="auto">
            <a:xfrm>
              <a:off x="2906207" y="391513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084" name="Line 294">
              <a:extLst>
                <a:ext uri="{FF2B5EF4-FFF2-40B4-BE49-F238E27FC236}">
                  <a16:creationId xmlns:a16="http://schemas.microsoft.com/office/drawing/2014/main" id="{FFC7CB8F-55C0-9944-84A3-C38C2E5711A1}"/>
                </a:ext>
              </a:extLst>
            </p:cNvPr>
            <p:cNvSpPr>
              <a:spLocks noChangeAspect="1" noChangeShapeType="1"/>
            </p:cNvSpPr>
            <p:nvPr/>
          </p:nvSpPr>
          <p:spPr bwMode="auto">
            <a:xfrm>
              <a:off x="4782224" y="2058280"/>
              <a:ext cx="15478" cy="188761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5" name="Line 290">
              <a:extLst>
                <a:ext uri="{FF2B5EF4-FFF2-40B4-BE49-F238E27FC236}">
                  <a16:creationId xmlns:a16="http://schemas.microsoft.com/office/drawing/2014/main" id="{DF18F528-6B0B-4B40-8B72-B5D76F89876D}"/>
                </a:ext>
              </a:extLst>
            </p:cNvPr>
            <p:cNvSpPr>
              <a:spLocks noChangeAspect="1" noChangeShapeType="1"/>
            </p:cNvSpPr>
            <p:nvPr/>
          </p:nvSpPr>
          <p:spPr bwMode="auto">
            <a:xfrm>
              <a:off x="3449487" y="3316540"/>
              <a:ext cx="133068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6" name="Line 294">
              <a:extLst>
                <a:ext uri="{FF2B5EF4-FFF2-40B4-BE49-F238E27FC236}">
                  <a16:creationId xmlns:a16="http://schemas.microsoft.com/office/drawing/2014/main" id="{A06DA51C-3EDE-404C-823B-C9E2CACB2EA8}"/>
                </a:ext>
              </a:extLst>
            </p:cNvPr>
            <p:cNvSpPr>
              <a:spLocks noChangeAspect="1" noChangeShapeType="1"/>
            </p:cNvSpPr>
            <p:nvPr/>
          </p:nvSpPr>
          <p:spPr bwMode="auto">
            <a:xfrm>
              <a:off x="3451433" y="3310189"/>
              <a:ext cx="0" cy="3409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7" name="Freeform 68">
              <a:extLst>
                <a:ext uri="{FF2B5EF4-FFF2-40B4-BE49-F238E27FC236}">
                  <a16:creationId xmlns:a16="http://schemas.microsoft.com/office/drawing/2014/main" id="{5843F8D4-FA30-0A4B-AC6D-02F85354E6F8}"/>
                </a:ext>
              </a:extLst>
            </p:cNvPr>
            <p:cNvSpPr>
              <a:spLocks noChangeAspect="1"/>
            </p:cNvSpPr>
            <p:nvPr/>
          </p:nvSpPr>
          <p:spPr bwMode="auto">
            <a:xfrm>
              <a:off x="4763059" y="329000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88" name="Freeform 68">
              <a:extLst>
                <a:ext uri="{FF2B5EF4-FFF2-40B4-BE49-F238E27FC236}">
                  <a16:creationId xmlns:a16="http://schemas.microsoft.com/office/drawing/2014/main" id="{C64D5F49-5B6A-B24E-A0DF-565C613F669A}"/>
                </a:ext>
              </a:extLst>
            </p:cNvPr>
            <p:cNvSpPr>
              <a:spLocks noChangeAspect="1"/>
            </p:cNvSpPr>
            <p:nvPr/>
          </p:nvSpPr>
          <p:spPr bwMode="auto">
            <a:xfrm>
              <a:off x="4767292" y="391513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089" name="Line 294">
              <a:extLst>
                <a:ext uri="{FF2B5EF4-FFF2-40B4-BE49-F238E27FC236}">
                  <a16:creationId xmlns:a16="http://schemas.microsoft.com/office/drawing/2014/main" id="{883B6F4F-6218-CD48-BC4B-AD7F80A86407}"/>
                </a:ext>
              </a:extLst>
            </p:cNvPr>
            <p:cNvSpPr>
              <a:spLocks noChangeAspect="1" noChangeShapeType="1"/>
            </p:cNvSpPr>
            <p:nvPr/>
          </p:nvSpPr>
          <p:spPr bwMode="auto">
            <a:xfrm>
              <a:off x="6649756" y="2058280"/>
              <a:ext cx="15478" cy="188761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0" name="Line 290">
              <a:extLst>
                <a:ext uri="{FF2B5EF4-FFF2-40B4-BE49-F238E27FC236}">
                  <a16:creationId xmlns:a16="http://schemas.microsoft.com/office/drawing/2014/main" id="{268F53A1-5B97-8C49-AFA6-F9E03F3BA175}"/>
                </a:ext>
              </a:extLst>
            </p:cNvPr>
            <p:cNvSpPr>
              <a:spLocks noChangeAspect="1" noChangeShapeType="1"/>
            </p:cNvSpPr>
            <p:nvPr/>
          </p:nvSpPr>
          <p:spPr bwMode="auto">
            <a:xfrm>
              <a:off x="5317018" y="3316540"/>
              <a:ext cx="133069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1" name="Line 294">
              <a:extLst>
                <a:ext uri="{FF2B5EF4-FFF2-40B4-BE49-F238E27FC236}">
                  <a16:creationId xmlns:a16="http://schemas.microsoft.com/office/drawing/2014/main" id="{C11BDD48-1CBA-A04F-9A95-C2EA77C9579A}"/>
                </a:ext>
              </a:extLst>
            </p:cNvPr>
            <p:cNvSpPr>
              <a:spLocks noChangeAspect="1" noChangeShapeType="1"/>
            </p:cNvSpPr>
            <p:nvPr/>
          </p:nvSpPr>
          <p:spPr bwMode="auto">
            <a:xfrm>
              <a:off x="5318964" y="3310189"/>
              <a:ext cx="0" cy="3409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2" name="Freeform 68">
              <a:extLst>
                <a:ext uri="{FF2B5EF4-FFF2-40B4-BE49-F238E27FC236}">
                  <a16:creationId xmlns:a16="http://schemas.microsoft.com/office/drawing/2014/main" id="{ABBFEBFB-B684-1A41-8D75-FCE0856C18CD}"/>
                </a:ext>
              </a:extLst>
            </p:cNvPr>
            <p:cNvSpPr>
              <a:spLocks noChangeAspect="1"/>
            </p:cNvSpPr>
            <p:nvPr/>
          </p:nvSpPr>
          <p:spPr bwMode="auto">
            <a:xfrm>
              <a:off x="6630591" y="329000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93" name="Freeform 68">
              <a:extLst>
                <a:ext uri="{FF2B5EF4-FFF2-40B4-BE49-F238E27FC236}">
                  <a16:creationId xmlns:a16="http://schemas.microsoft.com/office/drawing/2014/main" id="{55B045DF-1146-E34E-BCF2-1DB5BC9EF9E4}"/>
                </a:ext>
              </a:extLst>
            </p:cNvPr>
            <p:cNvSpPr>
              <a:spLocks noChangeAspect="1"/>
            </p:cNvSpPr>
            <p:nvPr/>
          </p:nvSpPr>
          <p:spPr bwMode="auto">
            <a:xfrm>
              <a:off x="6634824" y="391513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094" name="Line 294">
              <a:extLst>
                <a:ext uri="{FF2B5EF4-FFF2-40B4-BE49-F238E27FC236}">
                  <a16:creationId xmlns:a16="http://schemas.microsoft.com/office/drawing/2014/main" id="{DF303031-BF67-7746-A275-C38DC7AFB72A}"/>
                </a:ext>
              </a:extLst>
            </p:cNvPr>
            <p:cNvSpPr>
              <a:spLocks noChangeAspect="1" noChangeShapeType="1"/>
            </p:cNvSpPr>
            <p:nvPr/>
          </p:nvSpPr>
          <p:spPr bwMode="auto">
            <a:xfrm>
              <a:off x="8504743" y="2054034"/>
              <a:ext cx="15495" cy="188965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5" name="Line 290">
              <a:extLst>
                <a:ext uri="{FF2B5EF4-FFF2-40B4-BE49-F238E27FC236}">
                  <a16:creationId xmlns:a16="http://schemas.microsoft.com/office/drawing/2014/main" id="{157C1098-9FF4-3048-A08F-6A8DF7BD04E2}"/>
                </a:ext>
              </a:extLst>
            </p:cNvPr>
            <p:cNvSpPr>
              <a:spLocks noChangeAspect="1" noChangeShapeType="1"/>
            </p:cNvSpPr>
            <p:nvPr/>
          </p:nvSpPr>
          <p:spPr bwMode="auto">
            <a:xfrm>
              <a:off x="7172023" y="3314339"/>
              <a:ext cx="1330689"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6" name="Line 294">
              <a:extLst>
                <a:ext uri="{FF2B5EF4-FFF2-40B4-BE49-F238E27FC236}">
                  <a16:creationId xmlns:a16="http://schemas.microsoft.com/office/drawing/2014/main" id="{F23DF305-7EE6-354A-83DF-05AE60C060A6}"/>
                </a:ext>
              </a:extLst>
            </p:cNvPr>
            <p:cNvSpPr>
              <a:spLocks noChangeAspect="1" noChangeShapeType="1"/>
            </p:cNvSpPr>
            <p:nvPr/>
          </p:nvSpPr>
          <p:spPr bwMode="auto">
            <a:xfrm>
              <a:off x="7173970" y="3307989"/>
              <a:ext cx="0" cy="34096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7" name="Freeform 68">
              <a:extLst>
                <a:ext uri="{FF2B5EF4-FFF2-40B4-BE49-F238E27FC236}">
                  <a16:creationId xmlns:a16="http://schemas.microsoft.com/office/drawing/2014/main" id="{F09145EA-C4FA-6243-93B8-01C6A41EF86F}"/>
                </a:ext>
              </a:extLst>
            </p:cNvPr>
            <p:cNvSpPr>
              <a:spLocks noChangeAspect="1"/>
            </p:cNvSpPr>
            <p:nvPr/>
          </p:nvSpPr>
          <p:spPr bwMode="auto">
            <a:xfrm>
              <a:off x="8485596" y="3287805"/>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098" name="Freeform 68">
              <a:extLst>
                <a:ext uri="{FF2B5EF4-FFF2-40B4-BE49-F238E27FC236}">
                  <a16:creationId xmlns:a16="http://schemas.microsoft.com/office/drawing/2014/main" id="{06D8A9BB-D247-8E48-AAF9-424BF3A3601B}"/>
                </a:ext>
              </a:extLst>
            </p:cNvPr>
            <p:cNvSpPr>
              <a:spLocks noChangeAspect="1"/>
            </p:cNvSpPr>
            <p:nvPr/>
          </p:nvSpPr>
          <p:spPr bwMode="auto">
            <a:xfrm>
              <a:off x="8489829" y="391293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nvGrpSpPr>
            <p:cNvPr id="173099" name="Group 114">
              <a:extLst>
                <a:ext uri="{FF2B5EF4-FFF2-40B4-BE49-F238E27FC236}">
                  <a16:creationId xmlns:a16="http://schemas.microsoft.com/office/drawing/2014/main" id="{BFF42388-AB6E-5644-8759-0746E5CF9C40}"/>
                </a:ext>
              </a:extLst>
            </p:cNvPr>
            <p:cNvGrpSpPr>
              <a:grpSpLocks/>
            </p:cNvGrpSpPr>
            <p:nvPr/>
          </p:nvGrpSpPr>
          <p:grpSpPr bwMode="auto">
            <a:xfrm>
              <a:off x="2663261" y="1693863"/>
              <a:ext cx="6099739" cy="250166"/>
              <a:chOff x="2663261" y="1693863"/>
              <a:chExt cx="6099739" cy="250166"/>
            </a:xfrm>
          </p:grpSpPr>
          <p:sp>
            <p:nvSpPr>
              <p:cNvPr id="173134" name="Rectangle 41">
                <a:extLst>
                  <a:ext uri="{FF2B5EF4-FFF2-40B4-BE49-F238E27FC236}">
                    <a16:creationId xmlns:a16="http://schemas.microsoft.com/office/drawing/2014/main" id="{8E8A56B1-4C4A-9645-B002-BC2563AE645E}"/>
                  </a:ext>
                </a:extLst>
              </p:cNvPr>
              <p:cNvSpPr>
                <a:spLocks noChangeArrowheads="1"/>
              </p:cNvSpPr>
              <p:nvPr/>
            </p:nvSpPr>
            <p:spPr bwMode="auto">
              <a:xfrm>
                <a:off x="2663261" y="1693863"/>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Out_3</a:t>
                </a:r>
                <a:endParaRPr lang="en-US" altLang="en-US" sz="3200">
                  <a:solidFill>
                    <a:srgbClr val="000000"/>
                  </a:solidFill>
                  <a:latin typeface="Times" pitchFamily="2" charset="0"/>
                </a:endParaRPr>
              </a:p>
            </p:txBody>
          </p:sp>
          <p:sp>
            <p:nvSpPr>
              <p:cNvPr id="173135" name="Rectangle 41">
                <a:extLst>
                  <a:ext uri="{FF2B5EF4-FFF2-40B4-BE49-F238E27FC236}">
                    <a16:creationId xmlns:a16="http://schemas.microsoft.com/office/drawing/2014/main" id="{64258402-7F49-8642-B7B9-B7679DF8B097}"/>
                  </a:ext>
                </a:extLst>
              </p:cNvPr>
              <p:cNvSpPr>
                <a:spLocks noChangeArrowheads="1"/>
              </p:cNvSpPr>
              <p:nvPr/>
            </p:nvSpPr>
            <p:spPr bwMode="auto">
              <a:xfrm>
                <a:off x="4559074"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Out_2</a:t>
                </a:r>
                <a:endParaRPr lang="en-US" altLang="en-US" sz="3200">
                  <a:solidFill>
                    <a:srgbClr val="000000"/>
                  </a:solidFill>
                  <a:latin typeface="Times" pitchFamily="2" charset="0"/>
                </a:endParaRPr>
              </a:p>
            </p:txBody>
          </p:sp>
          <p:sp>
            <p:nvSpPr>
              <p:cNvPr id="173136" name="Rectangle 41">
                <a:extLst>
                  <a:ext uri="{FF2B5EF4-FFF2-40B4-BE49-F238E27FC236}">
                    <a16:creationId xmlns:a16="http://schemas.microsoft.com/office/drawing/2014/main" id="{EEAEB5A9-5045-7343-8F54-845012BD3D9C}"/>
                  </a:ext>
                </a:extLst>
              </p:cNvPr>
              <p:cNvSpPr>
                <a:spLocks noChangeArrowheads="1"/>
              </p:cNvSpPr>
              <p:nvPr/>
            </p:nvSpPr>
            <p:spPr bwMode="auto">
              <a:xfrm>
                <a:off x="6403649" y="1697805"/>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Out_1</a:t>
                </a:r>
                <a:endParaRPr lang="en-US" altLang="en-US" sz="3200">
                  <a:solidFill>
                    <a:srgbClr val="000000"/>
                  </a:solidFill>
                  <a:latin typeface="Times" pitchFamily="2" charset="0"/>
                </a:endParaRPr>
              </a:p>
            </p:txBody>
          </p:sp>
          <p:sp>
            <p:nvSpPr>
              <p:cNvPr id="173137" name="Rectangle 41">
                <a:extLst>
                  <a:ext uri="{FF2B5EF4-FFF2-40B4-BE49-F238E27FC236}">
                    <a16:creationId xmlns:a16="http://schemas.microsoft.com/office/drawing/2014/main" id="{90515D9F-16DC-F642-90B6-7C3799C8355F}"/>
                  </a:ext>
                </a:extLst>
              </p:cNvPr>
              <p:cNvSpPr>
                <a:spLocks noChangeArrowheads="1"/>
              </p:cNvSpPr>
              <p:nvPr/>
            </p:nvSpPr>
            <p:spPr bwMode="auto">
              <a:xfrm>
                <a:off x="8250037" y="1696511"/>
                <a:ext cx="512963"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Out_0</a:t>
                </a:r>
                <a:endParaRPr lang="en-US" altLang="en-US" sz="3200">
                  <a:solidFill>
                    <a:srgbClr val="000000"/>
                  </a:solidFill>
                  <a:latin typeface="Times" pitchFamily="2" charset="0"/>
                </a:endParaRPr>
              </a:p>
            </p:txBody>
          </p:sp>
        </p:grpSp>
        <p:sp>
          <p:nvSpPr>
            <p:cNvPr id="173100" name="Line 290">
              <a:extLst>
                <a:ext uri="{FF2B5EF4-FFF2-40B4-BE49-F238E27FC236}">
                  <a16:creationId xmlns:a16="http://schemas.microsoft.com/office/drawing/2014/main" id="{726A9BF4-D74A-B44A-8101-2BB8746DBA67}"/>
                </a:ext>
              </a:extLst>
            </p:cNvPr>
            <p:cNvSpPr>
              <a:spLocks noChangeAspect="1" noChangeShapeType="1"/>
            </p:cNvSpPr>
            <p:nvPr/>
          </p:nvSpPr>
          <p:spPr bwMode="auto">
            <a:xfrm>
              <a:off x="1420343" y="2729082"/>
              <a:ext cx="337540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1" name="Line 294">
              <a:extLst>
                <a:ext uri="{FF2B5EF4-FFF2-40B4-BE49-F238E27FC236}">
                  <a16:creationId xmlns:a16="http://schemas.microsoft.com/office/drawing/2014/main" id="{2C1C08B2-51AA-6A4A-8DB1-552709991B45}"/>
                </a:ext>
              </a:extLst>
            </p:cNvPr>
            <p:cNvSpPr>
              <a:spLocks noChangeAspect="1" noChangeShapeType="1"/>
            </p:cNvSpPr>
            <p:nvPr/>
          </p:nvSpPr>
          <p:spPr bwMode="auto">
            <a:xfrm>
              <a:off x="1425541" y="2734524"/>
              <a:ext cx="0" cy="112477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2" name="Freeform 68">
              <a:extLst>
                <a:ext uri="{FF2B5EF4-FFF2-40B4-BE49-F238E27FC236}">
                  <a16:creationId xmlns:a16="http://schemas.microsoft.com/office/drawing/2014/main" id="{12C4CAEB-9BC9-C44E-989E-9138FF799A55}"/>
                </a:ext>
              </a:extLst>
            </p:cNvPr>
            <p:cNvSpPr>
              <a:spLocks noChangeAspect="1"/>
            </p:cNvSpPr>
            <p:nvPr/>
          </p:nvSpPr>
          <p:spPr bwMode="auto">
            <a:xfrm>
              <a:off x="4762500" y="2705507"/>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03" name="Line 290">
              <a:extLst>
                <a:ext uri="{FF2B5EF4-FFF2-40B4-BE49-F238E27FC236}">
                  <a16:creationId xmlns:a16="http://schemas.microsoft.com/office/drawing/2014/main" id="{25595836-5C65-8C40-815A-BA139AF8284C}"/>
                </a:ext>
              </a:extLst>
            </p:cNvPr>
            <p:cNvSpPr>
              <a:spLocks noChangeAspect="1" noChangeShapeType="1"/>
            </p:cNvSpPr>
            <p:nvPr/>
          </p:nvSpPr>
          <p:spPr bwMode="auto">
            <a:xfrm>
              <a:off x="3292926" y="2916341"/>
              <a:ext cx="337540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4" name="Line 294">
              <a:extLst>
                <a:ext uri="{FF2B5EF4-FFF2-40B4-BE49-F238E27FC236}">
                  <a16:creationId xmlns:a16="http://schemas.microsoft.com/office/drawing/2014/main" id="{7C4825AA-C2D2-1341-849F-40124EAFCC25}"/>
                </a:ext>
              </a:extLst>
            </p:cNvPr>
            <p:cNvSpPr>
              <a:spLocks noChangeAspect="1" noChangeShapeType="1"/>
            </p:cNvSpPr>
            <p:nvPr/>
          </p:nvSpPr>
          <p:spPr bwMode="auto">
            <a:xfrm>
              <a:off x="3290829" y="2916341"/>
              <a:ext cx="0" cy="94265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5" name="Freeform 68">
              <a:extLst>
                <a:ext uri="{FF2B5EF4-FFF2-40B4-BE49-F238E27FC236}">
                  <a16:creationId xmlns:a16="http://schemas.microsoft.com/office/drawing/2014/main" id="{3D0CA13F-41FE-4E47-AFF6-B05B2FAFCCF4}"/>
                </a:ext>
              </a:extLst>
            </p:cNvPr>
            <p:cNvSpPr>
              <a:spLocks noChangeAspect="1"/>
            </p:cNvSpPr>
            <p:nvPr/>
          </p:nvSpPr>
          <p:spPr bwMode="auto">
            <a:xfrm>
              <a:off x="6622624" y="2893400"/>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06" name="Line 290">
              <a:extLst>
                <a:ext uri="{FF2B5EF4-FFF2-40B4-BE49-F238E27FC236}">
                  <a16:creationId xmlns:a16="http://schemas.microsoft.com/office/drawing/2014/main" id="{85DEF6B4-E931-FF4D-84BA-CDCC44AAF30A}"/>
                </a:ext>
              </a:extLst>
            </p:cNvPr>
            <p:cNvSpPr>
              <a:spLocks noChangeAspect="1" noChangeShapeType="1"/>
            </p:cNvSpPr>
            <p:nvPr/>
          </p:nvSpPr>
          <p:spPr bwMode="auto">
            <a:xfrm>
              <a:off x="5201991" y="3081713"/>
              <a:ext cx="331712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7" name="Line 294">
              <a:extLst>
                <a:ext uri="{FF2B5EF4-FFF2-40B4-BE49-F238E27FC236}">
                  <a16:creationId xmlns:a16="http://schemas.microsoft.com/office/drawing/2014/main" id="{C8AFE745-6416-C64A-9DB5-3E92D6D0ADAF}"/>
                </a:ext>
              </a:extLst>
            </p:cNvPr>
            <p:cNvSpPr>
              <a:spLocks noChangeAspect="1" noChangeShapeType="1"/>
            </p:cNvSpPr>
            <p:nvPr/>
          </p:nvSpPr>
          <p:spPr bwMode="auto">
            <a:xfrm>
              <a:off x="5210523" y="3076849"/>
              <a:ext cx="0" cy="7784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8" name="Freeform 68">
              <a:extLst>
                <a:ext uri="{FF2B5EF4-FFF2-40B4-BE49-F238E27FC236}">
                  <a16:creationId xmlns:a16="http://schemas.microsoft.com/office/drawing/2014/main" id="{5A480C2C-ADF5-004C-883A-FA44122211F6}"/>
                </a:ext>
              </a:extLst>
            </p:cNvPr>
            <p:cNvSpPr>
              <a:spLocks noChangeAspect="1"/>
            </p:cNvSpPr>
            <p:nvPr/>
          </p:nvSpPr>
          <p:spPr bwMode="auto">
            <a:xfrm>
              <a:off x="8478573" y="3052065"/>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09" name="Freeform 68">
              <a:extLst>
                <a:ext uri="{FF2B5EF4-FFF2-40B4-BE49-F238E27FC236}">
                  <a16:creationId xmlns:a16="http://schemas.microsoft.com/office/drawing/2014/main" id="{A74E6069-E7AA-CB4B-B203-1F2E4097D4C4}"/>
                </a:ext>
              </a:extLst>
            </p:cNvPr>
            <p:cNvSpPr>
              <a:spLocks noChangeAspect="1"/>
            </p:cNvSpPr>
            <p:nvPr/>
          </p:nvSpPr>
          <p:spPr bwMode="auto">
            <a:xfrm>
              <a:off x="1483833" y="422149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10" name="Line 294">
              <a:extLst>
                <a:ext uri="{FF2B5EF4-FFF2-40B4-BE49-F238E27FC236}">
                  <a16:creationId xmlns:a16="http://schemas.microsoft.com/office/drawing/2014/main" id="{B6A6769C-E296-3C49-BAC2-AF4D567E396C}"/>
                </a:ext>
              </a:extLst>
            </p:cNvPr>
            <p:cNvSpPr>
              <a:spLocks noChangeAspect="1" noChangeShapeType="1"/>
            </p:cNvSpPr>
            <p:nvPr/>
          </p:nvSpPr>
          <p:spPr bwMode="auto">
            <a:xfrm>
              <a:off x="3455075" y="4254329"/>
              <a:ext cx="9950" cy="12134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1" name="Line 294">
              <a:extLst>
                <a:ext uri="{FF2B5EF4-FFF2-40B4-BE49-F238E27FC236}">
                  <a16:creationId xmlns:a16="http://schemas.microsoft.com/office/drawing/2014/main" id="{4BA78225-D620-5F46-BD9E-3ED9C92C6AE8}"/>
                </a:ext>
              </a:extLst>
            </p:cNvPr>
            <p:cNvSpPr>
              <a:spLocks noChangeAspect="1" noChangeShapeType="1"/>
            </p:cNvSpPr>
            <p:nvPr/>
          </p:nvSpPr>
          <p:spPr bwMode="auto">
            <a:xfrm>
              <a:off x="5321711" y="4254329"/>
              <a:ext cx="9950" cy="121341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3112" name="Group 6">
              <a:extLst>
                <a:ext uri="{FF2B5EF4-FFF2-40B4-BE49-F238E27FC236}">
                  <a16:creationId xmlns:a16="http://schemas.microsoft.com/office/drawing/2014/main" id="{4A1F92F2-4875-8F4C-98A5-1655FE2E7500}"/>
                </a:ext>
              </a:extLst>
            </p:cNvPr>
            <p:cNvGrpSpPr>
              <a:grpSpLocks/>
            </p:cNvGrpSpPr>
            <p:nvPr/>
          </p:nvGrpSpPr>
          <p:grpSpPr bwMode="auto">
            <a:xfrm>
              <a:off x="1420343" y="5585484"/>
              <a:ext cx="5963047" cy="250166"/>
              <a:chOff x="1420343" y="5585484"/>
              <a:chExt cx="5963047" cy="250166"/>
            </a:xfrm>
          </p:grpSpPr>
          <p:sp>
            <p:nvSpPr>
              <p:cNvPr id="173130" name="Rectangle 41">
                <a:extLst>
                  <a:ext uri="{FF2B5EF4-FFF2-40B4-BE49-F238E27FC236}">
                    <a16:creationId xmlns:a16="http://schemas.microsoft.com/office/drawing/2014/main" id="{D049CCB4-CF09-AE48-B308-E6E6D416E753}"/>
                  </a:ext>
                </a:extLst>
              </p:cNvPr>
              <p:cNvSpPr>
                <a:spLocks noChangeArrowheads="1"/>
              </p:cNvSpPr>
              <p:nvPr/>
            </p:nvSpPr>
            <p:spPr bwMode="auto">
              <a:xfrm>
                <a:off x="7006682" y="5588132"/>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In_0</a:t>
                </a:r>
                <a:endParaRPr lang="en-US" altLang="en-US" sz="3200">
                  <a:solidFill>
                    <a:srgbClr val="000000"/>
                  </a:solidFill>
                  <a:latin typeface="Times" pitchFamily="2" charset="0"/>
                </a:endParaRPr>
              </a:p>
            </p:txBody>
          </p:sp>
          <p:sp>
            <p:nvSpPr>
              <p:cNvPr id="173131" name="Rectangle 41">
                <a:extLst>
                  <a:ext uri="{FF2B5EF4-FFF2-40B4-BE49-F238E27FC236}">
                    <a16:creationId xmlns:a16="http://schemas.microsoft.com/office/drawing/2014/main" id="{061C0528-E463-B04C-BB13-6438353E8282}"/>
                  </a:ext>
                </a:extLst>
              </p:cNvPr>
              <p:cNvSpPr>
                <a:spLocks noChangeArrowheads="1"/>
              </p:cNvSpPr>
              <p:nvPr/>
            </p:nvSpPr>
            <p:spPr bwMode="auto">
              <a:xfrm>
                <a:off x="1420343" y="5585484"/>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In_3</a:t>
                </a:r>
                <a:endParaRPr lang="en-US" altLang="en-US" sz="3200">
                  <a:solidFill>
                    <a:srgbClr val="000000"/>
                  </a:solidFill>
                  <a:latin typeface="Times" pitchFamily="2" charset="0"/>
                </a:endParaRPr>
              </a:p>
            </p:txBody>
          </p:sp>
          <p:sp>
            <p:nvSpPr>
              <p:cNvPr id="173132" name="Rectangle 41">
                <a:extLst>
                  <a:ext uri="{FF2B5EF4-FFF2-40B4-BE49-F238E27FC236}">
                    <a16:creationId xmlns:a16="http://schemas.microsoft.com/office/drawing/2014/main" id="{5E1FC872-9767-E145-A8CE-AFA5AF63DB8E}"/>
                  </a:ext>
                </a:extLst>
              </p:cNvPr>
              <p:cNvSpPr>
                <a:spLocks noChangeArrowheads="1"/>
              </p:cNvSpPr>
              <p:nvPr/>
            </p:nvSpPr>
            <p:spPr bwMode="auto">
              <a:xfrm>
                <a:off x="3316156"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In_2</a:t>
                </a:r>
                <a:endParaRPr lang="en-US" altLang="en-US" sz="3200">
                  <a:solidFill>
                    <a:srgbClr val="000000"/>
                  </a:solidFill>
                  <a:latin typeface="Times" pitchFamily="2" charset="0"/>
                </a:endParaRPr>
              </a:p>
            </p:txBody>
          </p:sp>
          <p:sp>
            <p:nvSpPr>
              <p:cNvPr id="173133" name="Rectangle 41">
                <a:extLst>
                  <a:ext uri="{FF2B5EF4-FFF2-40B4-BE49-F238E27FC236}">
                    <a16:creationId xmlns:a16="http://schemas.microsoft.com/office/drawing/2014/main" id="{976C9B40-E099-0B44-BBAF-26E04E034DAA}"/>
                  </a:ext>
                </a:extLst>
              </p:cNvPr>
              <p:cNvSpPr>
                <a:spLocks noChangeArrowheads="1"/>
              </p:cNvSpPr>
              <p:nvPr/>
            </p:nvSpPr>
            <p:spPr bwMode="auto">
              <a:xfrm>
                <a:off x="5160731" y="5589426"/>
                <a:ext cx="376708" cy="24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000000"/>
                    </a:solidFill>
                    <a:latin typeface="Times-Roman" pitchFamily="2" charset="0"/>
                  </a:rPr>
                  <a:t>In_1</a:t>
                </a:r>
                <a:endParaRPr lang="en-US" altLang="en-US" sz="3200">
                  <a:solidFill>
                    <a:srgbClr val="000000"/>
                  </a:solidFill>
                  <a:latin typeface="Times" pitchFamily="2" charset="0"/>
                </a:endParaRPr>
              </a:p>
            </p:txBody>
          </p:sp>
        </p:grpSp>
        <p:sp>
          <p:nvSpPr>
            <p:cNvPr id="173113" name="Freeform 68">
              <a:extLst>
                <a:ext uri="{FF2B5EF4-FFF2-40B4-BE49-F238E27FC236}">
                  <a16:creationId xmlns:a16="http://schemas.microsoft.com/office/drawing/2014/main" id="{FDF5652A-D536-3447-B506-860336C6F0F3}"/>
                </a:ext>
              </a:extLst>
            </p:cNvPr>
            <p:cNvSpPr>
              <a:spLocks noChangeAspect="1"/>
            </p:cNvSpPr>
            <p:nvPr/>
          </p:nvSpPr>
          <p:spPr bwMode="auto">
            <a:xfrm>
              <a:off x="7068189" y="422522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14" name="Freeform 68">
              <a:extLst>
                <a:ext uri="{FF2B5EF4-FFF2-40B4-BE49-F238E27FC236}">
                  <a16:creationId xmlns:a16="http://schemas.microsoft.com/office/drawing/2014/main" id="{EE814E4A-4953-EF45-8A91-AD62A6ADA9FD}"/>
                </a:ext>
              </a:extLst>
            </p:cNvPr>
            <p:cNvSpPr>
              <a:spLocks noChangeAspect="1"/>
            </p:cNvSpPr>
            <p:nvPr/>
          </p:nvSpPr>
          <p:spPr bwMode="auto">
            <a:xfrm>
              <a:off x="1481062" y="4024760"/>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15" name="Freeform 68">
              <a:extLst>
                <a:ext uri="{FF2B5EF4-FFF2-40B4-BE49-F238E27FC236}">
                  <a16:creationId xmlns:a16="http://schemas.microsoft.com/office/drawing/2014/main" id="{5EE3E185-96A9-0548-A368-1FD252649A4F}"/>
                </a:ext>
              </a:extLst>
            </p:cNvPr>
            <p:cNvSpPr>
              <a:spLocks noChangeAspect="1"/>
            </p:cNvSpPr>
            <p:nvPr/>
          </p:nvSpPr>
          <p:spPr bwMode="auto">
            <a:xfrm>
              <a:off x="7064443" y="3816942"/>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chemeClr val="tx1"/>
            </a:solidFill>
            <a:ln w="19050">
              <a:solidFill>
                <a:schemeClr val="tx1"/>
              </a:solidFill>
              <a:round/>
              <a:headEnd/>
              <a:tailEnd/>
            </a:ln>
          </p:spPr>
          <p:txBody>
            <a:bodyPr/>
            <a:lstStyle/>
            <a:p>
              <a:endParaRPr lang="en-US"/>
            </a:p>
          </p:txBody>
        </p:sp>
        <p:sp>
          <p:nvSpPr>
            <p:cNvPr id="173116" name="Line 290">
              <a:extLst>
                <a:ext uri="{FF2B5EF4-FFF2-40B4-BE49-F238E27FC236}">
                  <a16:creationId xmlns:a16="http://schemas.microsoft.com/office/drawing/2014/main" id="{B9BFBFB0-AEF1-D843-86F8-82D4B670B11D}"/>
                </a:ext>
              </a:extLst>
            </p:cNvPr>
            <p:cNvSpPr>
              <a:spLocks noChangeAspect="1" noChangeShapeType="1"/>
            </p:cNvSpPr>
            <p:nvPr/>
          </p:nvSpPr>
          <p:spPr bwMode="auto">
            <a:xfrm>
              <a:off x="990875" y="2286562"/>
              <a:ext cx="695457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7" name="Line 290">
              <a:extLst>
                <a:ext uri="{FF2B5EF4-FFF2-40B4-BE49-F238E27FC236}">
                  <a16:creationId xmlns:a16="http://schemas.microsoft.com/office/drawing/2014/main" id="{D1CEA5EF-A4C6-C148-884F-B31084E78029}"/>
                </a:ext>
              </a:extLst>
            </p:cNvPr>
            <p:cNvSpPr>
              <a:spLocks noChangeAspect="1" noChangeShapeType="1"/>
            </p:cNvSpPr>
            <p:nvPr/>
          </p:nvSpPr>
          <p:spPr bwMode="auto">
            <a:xfrm>
              <a:off x="991717" y="2498275"/>
              <a:ext cx="694558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8" name="Rectangle 11">
              <a:extLst>
                <a:ext uri="{FF2B5EF4-FFF2-40B4-BE49-F238E27FC236}">
                  <a16:creationId xmlns:a16="http://schemas.microsoft.com/office/drawing/2014/main" id="{C99F96E2-B2B3-C34C-A4D3-8EC0FA96C1BE}"/>
                </a:ext>
              </a:extLst>
            </p:cNvPr>
            <p:cNvSpPr>
              <a:spLocks noChangeArrowheads="1"/>
            </p:cNvSpPr>
            <p:nvPr/>
          </p:nvSpPr>
          <p:spPr bwMode="auto">
            <a:xfrm>
              <a:off x="468585" y="2103886"/>
              <a:ext cx="2885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a:t>
              </a:r>
              <a:r>
                <a:rPr lang="en-US" altLang="en-US" sz="1800" baseline="-25000">
                  <a:solidFill>
                    <a:srgbClr val="000000"/>
                  </a:solidFill>
                  <a:latin typeface="Times-Roman" pitchFamily="2" charset="0"/>
                </a:rPr>
                <a:t>0</a:t>
              </a:r>
              <a:r>
                <a:rPr lang="en-US" altLang="en-US" sz="1800">
                  <a:solidFill>
                    <a:srgbClr val="000000"/>
                  </a:solidFill>
                  <a:latin typeface="Times-Roman" pitchFamily="2" charset="0"/>
                </a:rPr>
                <a:t> </a:t>
              </a:r>
              <a:endParaRPr lang="en-US" altLang="en-US" sz="1800">
                <a:solidFill>
                  <a:srgbClr val="000000"/>
                </a:solidFill>
                <a:latin typeface="Times" pitchFamily="2" charset="0"/>
              </a:endParaRPr>
            </a:p>
          </p:txBody>
        </p:sp>
        <p:sp>
          <p:nvSpPr>
            <p:cNvPr id="173119" name="Rectangle 11">
              <a:extLst>
                <a:ext uri="{FF2B5EF4-FFF2-40B4-BE49-F238E27FC236}">
                  <a16:creationId xmlns:a16="http://schemas.microsoft.com/office/drawing/2014/main" id="{81818B73-5B41-A041-ACBE-5C0FE0ED60D4}"/>
                </a:ext>
              </a:extLst>
            </p:cNvPr>
            <p:cNvSpPr>
              <a:spLocks noChangeArrowheads="1"/>
            </p:cNvSpPr>
            <p:nvPr/>
          </p:nvSpPr>
          <p:spPr bwMode="auto">
            <a:xfrm>
              <a:off x="465342" y="2373023"/>
              <a:ext cx="2885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a:solidFill>
                    <a:srgbClr val="000000"/>
                  </a:solidFill>
                  <a:latin typeface="Times-Roman" pitchFamily="2" charset="0"/>
                </a:rPr>
                <a:t>C</a:t>
              </a:r>
              <a:r>
                <a:rPr lang="en-US" altLang="en-US" sz="1800" baseline="-25000">
                  <a:solidFill>
                    <a:srgbClr val="000000"/>
                  </a:solidFill>
                  <a:latin typeface="Times-Roman" pitchFamily="2" charset="0"/>
                </a:rPr>
                <a:t>1</a:t>
              </a:r>
              <a:r>
                <a:rPr lang="en-US" altLang="en-US" sz="1800">
                  <a:solidFill>
                    <a:srgbClr val="000000"/>
                  </a:solidFill>
                  <a:latin typeface="Times-Roman" pitchFamily="2" charset="0"/>
                </a:rPr>
                <a:t> </a:t>
              </a:r>
              <a:endParaRPr lang="en-US" altLang="en-US" sz="1800">
                <a:solidFill>
                  <a:srgbClr val="000000"/>
                </a:solidFill>
                <a:latin typeface="Times" pitchFamily="2" charset="0"/>
              </a:endParaRPr>
            </a:p>
          </p:txBody>
        </p:sp>
        <p:sp>
          <p:nvSpPr>
            <p:cNvPr id="173120" name="Freeform 68">
              <a:extLst>
                <a:ext uri="{FF2B5EF4-FFF2-40B4-BE49-F238E27FC236}">
                  <a16:creationId xmlns:a16="http://schemas.microsoft.com/office/drawing/2014/main" id="{0B276B49-75B1-C14D-9FAC-5A88900BF34D}"/>
                </a:ext>
              </a:extLst>
            </p:cNvPr>
            <p:cNvSpPr>
              <a:spLocks noChangeAspect="1"/>
            </p:cNvSpPr>
            <p:nvPr/>
          </p:nvSpPr>
          <p:spPr bwMode="auto">
            <a:xfrm>
              <a:off x="1942808" y="2265373"/>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1" name="Freeform 68">
              <a:extLst>
                <a:ext uri="{FF2B5EF4-FFF2-40B4-BE49-F238E27FC236}">
                  <a16:creationId xmlns:a16="http://schemas.microsoft.com/office/drawing/2014/main" id="{2F1521B4-252B-D244-8A9A-D0C6F1B7A444}"/>
                </a:ext>
              </a:extLst>
            </p:cNvPr>
            <p:cNvSpPr>
              <a:spLocks noChangeAspect="1"/>
            </p:cNvSpPr>
            <p:nvPr/>
          </p:nvSpPr>
          <p:spPr bwMode="auto">
            <a:xfrm>
              <a:off x="1841868" y="246527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2" name="Freeform 68">
              <a:extLst>
                <a:ext uri="{FF2B5EF4-FFF2-40B4-BE49-F238E27FC236}">
                  <a16:creationId xmlns:a16="http://schemas.microsoft.com/office/drawing/2014/main" id="{6A39F0E0-8919-D144-B534-2FBB37822964}"/>
                </a:ext>
              </a:extLst>
            </p:cNvPr>
            <p:cNvSpPr>
              <a:spLocks noChangeAspect="1"/>
            </p:cNvSpPr>
            <p:nvPr/>
          </p:nvSpPr>
          <p:spPr bwMode="auto">
            <a:xfrm>
              <a:off x="3807235" y="2257456"/>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3" name="Freeform 68">
              <a:extLst>
                <a:ext uri="{FF2B5EF4-FFF2-40B4-BE49-F238E27FC236}">
                  <a16:creationId xmlns:a16="http://schemas.microsoft.com/office/drawing/2014/main" id="{62483386-4E48-C546-A724-3E8036304446}"/>
                </a:ext>
              </a:extLst>
            </p:cNvPr>
            <p:cNvSpPr>
              <a:spLocks noChangeAspect="1"/>
            </p:cNvSpPr>
            <p:nvPr/>
          </p:nvSpPr>
          <p:spPr bwMode="auto">
            <a:xfrm>
              <a:off x="3710253" y="2469232"/>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4" name="Freeform 68">
              <a:extLst>
                <a:ext uri="{FF2B5EF4-FFF2-40B4-BE49-F238E27FC236}">
                  <a16:creationId xmlns:a16="http://schemas.microsoft.com/office/drawing/2014/main" id="{3598A408-5913-6A4E-9D88-65BD68502A22}"/>
                </a:ext>
              </a:extLst>
            </p:cNvPr>
            <p:cNvSpPr>
              <a:spLocks noChangeAspect="1"/>
            </p:cNvSpPr>
            <p:nvPr/>
          </p:nvSpPr>
          <p:spPr bwMode="auto">
            <a:xfrm>
              <a:off x="5671660" y="2261414"/>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5" name="Freeform 68">
              <a:extLst>
                <a:ext uri="{FF2B5EF4-FFF2-40B4-BE49-F238E27FC236}">
                  <a16:creationId xmlns:a16="http://schemas.microsoft.com/office/drawing/2014/main" id="{3A06952E-9007-5C43-A73B-E3F5CD8C2F66}"/>
                </a:ext>
              </a:extLst>
            </p:cNvPr>
            <p:cNvSpPr>
              <a:spLocks noChangeAspect="1"/>
            </p:cNvSpPr>
            <p:nvPr/>
          </p:nvSpPr>
          <p:spPr bwMode="auto">
            <a:xfrm>
              <a:off x="5572699" y="2471212"/>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6" name="Freeform 68">
              <a:extLst>
                <a:ext uri="{FF2B5EF4-FFF2-40B4-BE49-F238E27FC236}">
                  <a16:creationId xmlns:a16="http://schemas.microsoft.com/office/drawing/2014/main" id="{0F35C90B-5F0A-1F43-ABBE-34FFC56093D8}"/>
                </a:ext>
              </a:extLst>
            </p:cNvPr>
            <p:cNvSpPr>
              <a:spLocks noChangeAspect="1"/>
            </p:cNvSpPr>
            <p:nvPr/>
          </p:nvSpPr>
          <p:spPr bwMode="auto">
            <a:xfrm>
              <a:off x="7531469" y="2246899"/>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7" name="Freeform 68">
              <a:extLst>
                <a:ext uri="{FF2B5EF4-FFF2-40B4-BE49-F238E27FC236}">
                  <a16:creationId xmlns:a16="http://schemas.microsoft.com/office/drawing/2014/main" id="{81D03BD8-2F2B-7641-B83E-816FD19F78DD}"/>
                </a:ext>
              </a:extLst>
            </p:cNvPr>
            <p:cNvSpPr>
              <a:spLocks noChangeAspect="1"/>
            </p:cNvSpPr>
            <p:nvPr/>
          </p:nvSpPr>
          <p:spPr bwMode="auto">
            <a:xfrm>
              <a:off x="7425251" y="2463955"/>
              <a:ext cx="58578" cy="5857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73128" name="Line 294">
              <a:extLst>
                <a:ext uri="{FF2B5EF4-FFF2-40B4-BE49-F238E27FC236}">
                  <a16:creationId xmlns:a16="http://schemas.microsoft.com/office/drawing/2014/main" id="{1831DB47-D2AE-1A4A-A6DB-172781865EBA}"/>
                </a:ext>
              </a:extLst>
            </p:cNvPr>
            <p:cNvSpPr>
              <a:spLocks noChangeAspect="1" noChangeShapeType="1"/>
            </p:cNvSpPr>
            <p:nvPr/>
          </p:nvSpPr>
          <p:spPr bwMode="auto">
            <a:xfrm>
              <a:off x="7093775" y="3846074"/>
              <a:ext cx="13291" cy="162085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29" name="Line 294">
              <a:extLst>
                <a:ext uri="{FF2B5EF4-FFF2-40B4-BE49-F238E27FC236}">
                  <a16:creationId xmlns:a16="http://schemas.microsoft.com/office/drawing/2014/main" id="{91FE36A3-9DA9-0C42-9F4B-3C8B2836E36D}"/>
                </a:ext>
              </a:extLst>
            </p:cNvPr>
            <p:cNvSpPr>
              <a:spLocks noChangeAspect="1" noChangeShapeType="1"/>
            </p:cNvSpPr>
            <p:nvPr/>
          </p:nvSpPr>
          <p:spPr bwMode="auto">
            <a:xfrm>
              <a:off x="1507636" y="4046332"/>
              <a:ext cx="11704" cy="142727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a:extLst>
              <a:ext uri="{FF2B5EF4-FFF2-40B4-BE49-F238E27FC236}">
                <a16:creationId xmlns:a16="http://schemas.microsoft.com/office/drawing/2014/main" id="{95873BEA-14BA-F94B-8604-48A0048AA544}"/>
              </a:ext>
            </a:extLst>
          </p:cNvPr>
          <p:cNvSpPr>
            <a:spLocks noGrp="1" noChangeArrowheads="1"/>
          </p:cNvSpPr>
          <p:nvPr>
            <p:ph type="title"/>
          </p:nvPr>
        </p:nvSpPr>
        <p:spPr>
          <a:xfrm>
            <a:off x="914400" y="3048000"/>
            <a:ext cx="9144000" cy="685800"/>
          </a:xfrm>
        </p:spPr>
        <p:txBody>
          <a:bodyPr/>
          <a:lstStyle/>
          <a:p>
            <a:pPr eaLnBrk="1" hangingPunct="1">
              <a:defRPr/>
            </a:pPr>
            <a:r>
              <a:rPr lang="en-US">
                <a:ea typeface="+mj-ea"/>
                <a:cs typeface="+mj-cs"/>
              </a:rPr>
              <a:t>Questions?</a:t>
            </a:r>
          </a:p>
        </p:txBody>
      </p:sp>
    </p:spTree>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B4CF0B10-059B-2048-B63D-1733505FD7DD}"/>
              </a:ext>
            </a:extLst>
          </p:cNvPr>
          <p:cNvSpPr>
            <a:spLocks noGrp="1" noChangeArrowheads="1"/>
          </p:cNvSpPr>
          <p:nvPr>
            <p:ph type="title"/>
          </p:nvPr>
        </p:nvSpPr>
        <p:spPr>
          <a:xfrm>
            <a:off x="914400" y="2819400"/>
            <a:ext cx="9144000" cy="685800"/>
          </a:xfrm>
        </p:spPr>
        <p:txBody>
          <a:bodyPr/>
          <a:lstStyle/>
          <a:p>
            <a:pPr eaLnBrk="1" hangingPunct="1">
              <a:defRPr/>
            </a:pPr>
            <a:r>
              <a:rPr lang="en-US" dirty="0">
                <a:ea typeface="+mj-ea"/>
                <a:cs typeface="+mj-cs"/>
              </a:rPr>
              <a:t>THE END</a:t>
            </a: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3">
            <a:extLst>
              <a:ext uri="{FF2B5EF4-FFF2-40B4-BE49-F238E27FC236}">
                <a16:creationId xmlns:a16="http://schemas.microsoft.com/office/drawing/2014/main" id="{39E818A7-A48A-2740-B3F8-EE04107AED07}"/>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D Flip-Flop</a:t>
            </a:r>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Screen shot 2013-10-21 at 1.31.19 PM.png">
            <a:extLst>
              <a:ext uri="{FF2B5EF4-FFF2-40B4-BE49-F238E27FC236}">
                <a16:creationId xmlns:a16="http://schemas.microsoft.com/office/drawing/2014/main" id="{6BAD9938-0A74-AC49-AC6E-5D0166C16AB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a:extLst>
              <a:ext uri="{FF2B5EF4-FFF2-40B4-BE49-F238E27FC236}">
                <a16:creationId xmlns:a16="http://schemas.microsoft.com/office/drawing/2014/main" id="{245E95EC-EBEC-FC4C-984E-CF28122E1ACF}"/>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It takes two D latches </a:t>
            </a:r>
          </a:p>
          <a:p>
            <a:pPr algn="ctr">
              <a:spcBef>
                <a:spcPct val="0"/>
              </a:spcBef>
              <a:buFontTx/>
              <a:buNone/>
            </a:pPr>
            <a:r>
              <a:rPr lang="en-US" altLang="en-US" sz="3200"/>
              <a:t>to construct one D flip-flop</a:t>
            </a:r>
          </a:p>
        </p:txBody>
      </p:sp>
      <p:pic>
        <p:nvPicPr>
          <p:cNvPr id="19459" name="Picture 1" descr="Screen shot 2013-10-21 at 1.31.19 PM.png">
            <a:extLst>
              <a:ext uri="{FF2B5EF4-FFF2-40B4-BE49-F238E27FC236}">
                <a16:creationId xmlns:a16="http://schemas.microsoft.com/office/drawing/2014/main" id="{C4CCD48F-8B53-6948-8B9C-4CEC62876FE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Box 1">
            <a:extLst>
              <a:ext uri="{FF2B5EF4-FFF2-40B4-BE49-F238E27FC236}">
                <a16:creationId xmlns:a16="http://schemas.microsoft.com/office/drawing/2014/main" id="{34694643-36B6-0240-8C33-6EE008C854D4}"/>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9461" name="TextBox 5">
            <a:extLst>
              <a:ext uri="{FF2B5EF4-FFF2-40B4-BE49-F238E27FC236}">
                <a16:creationId xmlns:a16="http://schemas.microsoft.com/office/drawing/2014/main" id="{AB9EF9DE-909B-994E-A2A4-6CA31BB3754F}"/>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Screen shot 2013-10-21 at 1.31.19 PM.png">
            <a:extLst>
              <a:ext uri="{FF2B5EF4-FFF2-40B4-BE49-F238E27FC236}">
                <a16:creationId xmlns:a16="http://schemas.microsoft.com/office/drawing/2014/main" id="{9A114B1F-96B5-6741-BC14-20B817AA64C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2" name="Picture 1" descr="Screen shot 2013-10-21 at 1.31.19 PM.png">
            <a:extLst>
              <a:ext uri="{FF2B5EF4-FFF2-40B4-BE49-F238E27FC236}">
                <a16:creationId xmlns:a16="http://schemas.microsoft.com/office/drawing/2014/main" id="{A1387634-870A-364B-A82D-E049E85A42D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0483" name="Straight Connector 6">
            <a:extLst>
              <a:ext uri="{FF2B5EF4-FFF2-40B4-BE49-F238E27FC236}">
                <a16:creationId xmlns:a16="http://schemas.microsoft.com/office/drawing/2014/main" id="{924A5256-5808-C54D-8CC6-A66CDDC080BD}"/>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0484" name="Straight Connector 8">
            <a:extLst>
              <a:ext uri="{FF2B5EF4-FFF2-40B4-BE49-F238E27FC236}">
                <a16:creationId xmlns:a16="http://schemas.microsoft.com/office/drawing/2014/main" id="{A33AF5B4-552B-9846-BB25-CE1A847A1E72}"/>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0485" name="Straight Connector 9">
            <a:extLst>
              <a:ext uri="{FF2B5EF4-FFF2-40B4-BE49-F238E27FC236}">
                <a16:creationId xmlns:a16="http://schemas.microsoft.com/office/drawing/2014/main" id="{1F93CA00-FB4A-AE4D-BEAB-25A22DD05D5B}"/>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0486" name="Straight Connector 10">
            <a:extLst>
              <a:ext uri="{FF2B5EF4-FFF2-40B4-BE49-F238E27FC236}">
                <a16:creationId xmlns:a16="http://schemas.microsoft.com/office/drawing/2014/main" id="{42C2AA44-158A-9C4B-9152-B41573FC6140}"/>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0487" name="Isosceles Triangle 11">
            <a:extLst>
              <a:ext uri="{FF2B5EF4-FFF2-40B4-BE49-F238E27FC236}">
                <a16:creationId xmlns:a16="http://schemas.microsoft.com/office/drawing/2014/main" id="{518E7013-6FB7-5F43-B88A-CCC1ED44F7A1}"/>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488" name="Oval 12">
            <a:extLst>
              <a:ext uri="{FF2B5EF4-FFF2-40B4-BE49-F238E27FC236}">
                <a16:creationId xmlns:a16="http://schemas.microsoft.com/office/drawing/2014/main" id="{B13C29E3-BE64-D34B-94E6-C787DB01C42E}"/>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20489" name="Straight Connector 13">
            <a:extLst>
              <a:ext uri="{FF2B5EF4-FFF2-40B4-BE49-F238E27FC236}">
                <a16:creationId xmlns:a16="http://schemas.microsoft.com/office/drawing/2014/main" id="{24F40132-A7E4-D74B-9619-2209CAA666DF}"/>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0490" name="Oval 19">
            <a:extLst>
              <a:ext uri="{FF2B5EF4-FFF2-40B4-BE49-F238E27FC236}">
                <a16:creationId xmlns:a16="http://schemas.microsoft.com/office/drawing/2014/main" id="{85334DE2-ECCF-0545-B85C-94E54823FA94}"/>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491" name="Oval 20">
            <a:extLst>
              <a:ext uri="{FF2B5EF4-FFF2-40B4-BE49-F238E27FC236}">
                <a16:creationId xmlns:a16="http://schemas.microsoft.com/office/drawing/2014/main" id="{7B4EB076-0AEA-EE48-8E09-78457C64E6B0}"/>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492" name="TextBox 1">
            <a:extLst>
              <a:ext uri="{FF2B5EF4-FFF2-40B4-BE49-F238E27FC236}">
                <a16:creationId xmlns:a16="http://schemas.microsoft.com/office/drawing/2014/main" id="{5B748E8C-EBBE-234D-B0E9-1CDC2FA7217B}"/>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20493" name="TextBox 5">
            <a:extLst>
              <a:ext uri="{FF2B5EF4-FFF2-40B4-BE49-F238E27FC236}">
                <a16:creationId xmlns:a16="http://schemas.microsoft.com/office/drawing/2014/main" id="{E0E79A98-E333-7541-A09C-AFBC83BEE227}"/>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20494" name="Title 1">
            <a:extLst>
              <a:ext uri="{FF2B5EF4-FFF2-40B4-BE49-F238E27FC236}">
                <a16:creationId xmlns:a16="http://schemas.microsoft.com/office/drawing/2014/main" id="{5F008CD8-AE5D-9146-8D62-C8A6685552C2}"/>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It takes two D latches </a:t>
            </a:r>
          </a:p>
          <a:p>
            <a:pPr algn="ctr">
              <a:spcBef>
                <a:spcPct val="0"/>
              </a:spcBef>
              <a:buFontTx/>
              <a:buNone/>
            </a:pPr>
            <a:r>
              <a:rPr lang="en-US" altLang="en-US" sz="3200"/>
              <a:t>to construct one D flip-flop</a:t>
            </a: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Screen shot 2013-10-21 at 1.31.19 PM.png">
            <a:extLst>
              <a:ext uri="{FF2B5EF4-FFF2-40B4-BE49-F238E27FC236}">
                <a16:creationId xmlns:a16="http://schemas.microsoft.com/office/drawing/2014/main" id="{7ECF2F26-3DC9-3340-8FBC-95DA04A2329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6" name="Picture 1" descr="Screen shot 2013-10-21 at 1.31.19 PM.png">
            <a:extLst>
              <a:ext uri="{FF2B5EF4-FFF2-40B4-BE49-F238E27FC236}">
                <a16:creationId xmlns:a16="http://schemas.microsoft.com/office/drawing/2014/main" id="{60C7B093-C257-4C4D-BCE7-9FA77F9661C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507" name="Straight Connector 6">
            <a:extLst>
              <a:ext uri="{FF2B5EF4-FFF2-40B4-BE49-F238E27FC236}">
                <a16:creationId xmlns:a16="http://schemas.microsoft.com/office/drawing/2014/main" id="{A10C17D5-C935-8A48-BEDB-1F9B095F2F21}"/>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1508" name="Straight Connector 8">
            <a:extLst>
              <a:ext uri="{FF2B5EF4-FFF2-40B4-BE49-F238E27FC236}">
                <a16:creationId xmlns:a16="http://schemas.microsoft.com/office/drawing/2014/main" id="{74927450-F00E-5A4D-A4AA-C3CF2C4B3646}"/>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1509" name="Straight Connector 9">
            <a:extLst>
              <a:ext uri="{FF2B5EF4-FFF2-40B4-BE49-F238E27FC236}">
                <a16:creationId xmlns:a16="http://schemas.microsoft.com/office/drawing/2014/main" id="{EF3EA606-84AA-964A-AF0F-296A14341A67}"/>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1510" name="Straight Connector 10">
            <a:extLst>
              <a:ext uri="{FF2B5EF4-FFF2-40B4-BE49-F238E27FC236}">
                <a16:creationId xmlns:a16="http://schemas.microsoft.com/office/drawing/2014/main" id="{11FB8489-F172-AE44-960D-007D033C1E6E}"/>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1511" name="Isosceles Triangle 11">
            <a:extLst>
              <a:ext uri="{FF2B5EF4-FFF2-40B4-BE49-F238E27FC236}">
                <a16:creationId xmlns:a16="http://schemas.microsoft.com/office/drawing/2014/main" id="{7CFC0D56-064C-274C-BD1A-A3717B572C3B}"/>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1512" name="Oval 12">
            <a:extLst>
              <a:ext uri="{FF2B5EF4-FFF2-40B4-BE49-F238E27FC236}">
                <a16:creationId xmlns:a16="http://schemas.microsoft.com/office/drawing/2014/main" id="{96141D3B-F087-594A-BEC8-37F2588E178D}"/>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21513" name="Straight Connector 13">
            <a:extLst>
              <a:ext uri="{FF2B5EF4-FFF2-40B4-BE49-F238E27FC236}">
                <a16:creationId xmlns:a16="http://schemas.microsoft.com/office/drawing/2014/main" id="{4EA3D10B-2C99-2840-A2C8-D9117912CD88}"/>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1514" name="Oval 19">
            <a:extLst>
              <a:ext uri="{FF2B5EF4-FFF2-40B4-BE49-F238E27FC236}">
                <a16:creationId xmlns:a16="http://schemas.microsoft.com/office/drawing/2014/main" id="{203FAA0C-1020-2649-B916-242BF28A545E}"/>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1515" name="Oval 20">
            <a:extLst>
              <a:ext uri="{FF2B5EF4-FFF2-40B4-BE49-F238E27FC236}">
                <a16:creationId xmlns:a16="http://schemas.microsoft.com/office/drawing/2014/main" id="{B1D23448-06BC-0E4C-94D6-EEE7DAF4BCBA}"/>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1516" name="Rectangle 1">
            <a:extLst>
              <a:ext uri="{FF2B5EF4-FFF2-40B4-BE49-F238E27FC236}">
                <a16:creationId xmlns:a16="http://schemas.microsoft.com/office/drawing/2014/main" id="{787619B0-493B-E04E-8B87-B913367E2F2D}"/>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21517" name="Rectangle 1">
            <a:extLst>
              <a:ext uri="{FF2B5EF4-FFF2-40B4-BE49-F238E27FC236}">
                <a16:creationId xmlns:a16="http://schemas.microsoft.com/office/drawing/2014/main" id="{0B93B7E2-111E-4940-8690-789C74A8FDD2}"/>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21518" name="TextBox 1">
            <a:extLst>
              <a:ext uri="{FF2B5EF4-FFF2-40B4-BE49-F238E27FC236}">
                <a16:creationId xmlns:a16="http://schemas.microsoft.com/office/drawing/2014/main" id="{219C025F-251E-BA43-B379-FF44B18A5B4A}"/>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21519" name="TextBox 5">
            <a:extLst>
              <a:ext uri="{FF2B5EF4-FFF2-40B4-BE49-F238E27FC236}">
                <a16:creationId xmlns:a16="http://schemas.microsoft.com/office/drawing/2014/main" id="{3096526D-A9FD-1842-9FD4-AB6B74029C8C}"/>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21520" name="Title 1">
            <a:extLst>
              <a:ext uri="{FF2B5EF4-FFF2-40B4-BE49-F238E27FC236}">
                <a16:creationId xmlns:a16="http://schemas.microsoft.com/office/drawing/2014/main" id="{4920CB26-EF13-B74F-85B5-778B23EEC3FD}"/>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It takes two D latches </a:t>
            </a:r>
          </a:p>
          <a:p>
            <a:pPr algn="ctr">
              <a:spcBef>
                <a:spcPct val="0"/>
              </a:spcBef>
              <a:buFontTx/>
              <a:buNone/>
            </a:pPr>
            <a:r>
              <a:rPr lang="en-US" altLang="en-US" sz="3200"/>
              <a:t>to construct one D flip-flop</a:t>
            </a:r>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3">
            <a:extLst>
              <a:ext uri="{FF2B5EF4-FFF2-40B4-BE49-F238E27FC236}">
                <a16:creationId xmlns:a16="http://schemas.microsoft.com/office/drawing/2014/main" id="{C1114BE6-3037-E047-A453-2ACF9421CCB0}"/>
              </a:ext>
            </a:extLst>
          </p:cNvPr>
          <p:cNvSpPr>
            <a:spLocks noChangeArrowheads="1"/>
          </p:cNvSpPr>
          <p:nvPr/>
        </p:nvSpPr>
        <p:spPr bwMode="auto">
          <a:xfrm>
            <a:off x="914400" y="2209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dirty="0"/>
              <a:t>Registers</a:t>
            </a:r>
          </a:p>
        </p:txBody>
      </p:sp>
      <p:sp>
        <p:nvSpPr>
          <p:cNvPr id="6146" name="Text Box 5">
            <a:extLst>
              <a:ext uri="{FF2B5EF4-FFF2-40B4-BE49-F238E27FC236}">
                <a16:creationId xmlns:a16="http://schemas.microsoft.com/office/drawing/2014/main" id="{69DC33A9-6090-644B-9E76-B8B8D434E954}"/>
              </a:ext>
            </a:extLst>
          </p:cNvPr>
          <p:cNvSpPr txBox="1">
            <a:spLocks noChangeArrowheads="1"/>
          </p:cNvSpPr>
          <p:nvPr/>
        </p:nvSpPr>
        <p:spPr bwMode="auto">
          <a:xfrm>
            <a:off x="6248400" y="5942014"/>
            <a:ext cx="381000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FontTx/>
              <a:buNone/>
            </a:pPr>
            <a:r>
              <a:rPr lang="en-US" altLang="en-US" sz="1800" b="0" i="1" dirty="0" err="1"/>
              <a:t>CprE</a:t>
            </a:r>
            <a:r>
              <a:rPr lang="en-US" altLang="en-US" sz="1800" b="0" i="1" dirty="0"/>
              <a:t> 2810: Digital Logic</a:t>
            </a:r>
          </a:p>
          <a:p>
            <a:pPr eaLnBrk="1" hangingPunct="1">
              <a:spcBef>
                <a:spcPct val="0"/>
              </a:spcBef>
              <a:buFontTx/>
              <a:buNone/>
            </a:pPr>
            <a:r>
              <a:rPr lang="en-US" altLang="en-US" sz="1800" b="0" i="1" dirty="0"/>
              <a:t>Iowa State University, Ames, IA</a:t>
            </a:r>
          </a:p>
          <a:p>
            <a:pPr eaLnBrk="1" hangingPunct="1">
              <a:spcBef>
                <a:spcPct val="0"/>
              </a:spcBef>
              <a:buFontTx/>
              <a:buNone/>
            </a:pPr>
            <a:r>
              <a:rPr lang="en-US" altLang="en-US" sz="1800" b="0" i="1" dirty="0"/>
              <a:t>Copyright © Alexander Stoytchev</a:t>
            </a: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2" descr="Screen shot 2014-03-28 at 3.19.06 PM.png">
            <a:extLst>
              <a:ext uri="{FF2B5EF4-FFF2-40B4-BE49-F238E27FC236}">
                <a16:creationId xmlns:a16="http://schemas.microsoft.com/office/drawing/2014/main" id="{08A89142-5695-3245-ADA2-8673D344CA6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9638" y="1752601"/>
            <a:ext cx="9144001" cy="342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0" name="Title 1">
            <a:extLst>
              <a:ext uri="{FF2B5EF4-FFF2-40B4-BE49-F238E27FC236}">
                <a16:creationId xmlns:a16="http://schemas.microsoft.com/office/drawing/2014/main" id="{C54EBE06-83D7-B443-95E0-72CEFFDD7E21}"/>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sp>
        <p:nvSpPr>
          <p:cNvPr id="22531" name="TextBox 125">
            <a:extLst>
              <a:ext uri="{FF2B5EF4-FFF2-40B4-BE49-F238E27FC236}">
                <a16:creationId xmlns:a16="http://schemas.microsoft.com/office/drawing/2014/main" id="{5EA661CB-621F-344C-9FD1-A82CC85CE033}"/>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descr="Screen shot 2013-10-21 at 1.31.19 PM.png">
            <a:extLst>
              <a:ext uri="{FF2B5EF4-FFF2-40B4-BE49-F238E27FC236}">
                <a16:creationId xmlns:a16="http://schemas.microsoft.com/office/drawing/2014/main" id="{92DD0205-BBCC-3740-920C-3C9C416A2F2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4" name="Title 1">
            <a:extLst>
              <a:ext uri="{FF2B5EF4-FFF2-40B4-BE49-F238E27FC236}">
                <a16:creationId xmlns:a16="http://schemas.microsoft.com/office/drawing/2014/main" id="{96D5876E-4A9A-5548-BBB9-7768189BDC71}"/>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sp>
        <p:nvSpPr>
          <p:cNvPr id="23555" name="TextBox 1">
            <a:extLst>
              <a:ext uri="{FF2B5EF4-FFF2-40B4-BE49-F238E27FC236}">
                <a16:creationId xmlns:a16="http://schemas.microsoft.com/office/drawing/2014/main" id="{F6409302-E71A-1948-8193-59506E041B48}"/>
              </a:ext>
            </a:extLst>
          </p:cNvPr>
          <p:cNvSpPr txBox="1">
            <a:spLocks noChangeArrowheads="1"/>
          </p:cNvSpPr>
          <p:nvPr/>
        </p:nvSpPr>
        <p:spPr bwMode="auto">
          <a:xfrm>
            <a:off x="3048001" y="1600201"/>
            <a:ext cx="1044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a:t>
            </a:r>
          </a:p>
        </p:txBody>
      </p:sp>
      <p:sp>
        <p:nvSpPr>
          <p:cNvPr id="23556" name="TextBox 5">
            <a:extLst>
              <a:ext uri="{FF2B5EF4-FFF2-40B4-BE49-F238E27FC236}">
                <a16:creationId xmlns:a16="http://schemas.microsoft.com/office/drawing/2014/main" id="{29CA1D86-F7EE-DF4F-BC6C-4EA9F1766096}"/>
              </a:ext>
            </a:extLst>
          </p:cNvPr>
          <p:cNvSpPr txBox="1">
            <a:spLocks noChangeArrowheads="1"/>
          </p:cNvSpPr>
          <p:nvPr/>
        </p:nvSpPr>
        <p:spPr bwMode="auto">
          <a:xfrm>
            <a:off x="7666038" y="1600201"/>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a:t>
            </a:r>
          </a:p>
        </p:txBody>
      </p:sp>
      <p:grpSp>
        <p:nvGrpSpPr>
          <p:cNvPr id="23557" name="Group 2">
            <a:extLst>
              <a:ext uri="{FF2B5EF4-FFF2-40B4-BE49-F238E27FC236}">
                <a16:creationId xmlns:a16="http://schemas.microsoft.com/office/drawing/2014/main" id="{4D52701A-5783-794B-AAF3-78A0B74AE925}"/>
              </a:ext>
            </a:extLst>
          </p:cNvPr>
          <p:cNvGrpSpPr>
            <a:grpSpLocks/>
          </p:cNvGrpSpPr>
          <p:nvPr/>
        </p:nvGrpSpPr>
        <p:grpSpPr bwMode="auto">
          <a:xfrm>
            <a:off x="5486400" y="2438400"/>
            <a:ext cx="4554538" cy="2351088"/>
            <a:chOff x="4572000" y="2438326"/>
            <a:chExt cx="4554538" cy="2350934"/>
          </a:xfrm>
        </p:grpSpPr>
        <p:pic>
          <p:nvPicPr>
            <p:cNvPr id="23558" name="Picture 1" descr="Screen shot 2013-10-21 at 1.31.19 PM.png">
              <a:extLst>
                <a:ext uri="{FF2B5EF4-FFF2-40B4-BE49-F238E27FC236}">
                  <a16:creationId xmlns:a16="http://schemas.microsoft.com/office/drawing/2014/main" id="{BE8D5BF8-1DE2-B44E-ADE2-B7E7DA00329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9" name="Rectangle 1">
              <a:extLst>
                <a:ext uri="{FF2B5EF4-FFF2-40B4-BE49-F238E27FC236}">
                  <a16:creationId xmlns:a16="http://schemas.microsoft.com/office/drawing/2014/main" id="{9138D5A1-B40D-344E-9FDD-B837B4A2E5D1}"/>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3560" name="Rectangle 5">
              <a:extLst>
                <a:ext uri="{FF2B5EF4-FFF2-40B4-BE49-F238E27FC236}">
                  <a16:creationId xmlns:a16="http://schemas.microsoft.com/office/drawing/2014/main" id="{21ED25C8-590C-F54C-B135-48BF892F5060}"/>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3561" name="Rectangle 6">
              <a:extLst>
                <a:ext uri="{FF2B5EF4-FFF2-40B4-BE49-F238E27FC236}">
                  <a16:creationId xmlns:a16="http://schemas.microsoft.com/office/drawing/2014/main" id="{8F87E0CF-4F41-494B-B488-9AB76917382F}"/>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7" name="Picture 1" descr="Screen shot 2013-10-21 at 1.31.19 PM.png">
            <a:extLst>
              <a:ext uri="{FF2B5EF4-FFF2-40B4-BE49-F238E27FC236}">
                <a16:creationId xmlns:a16="http://schemas.microsoft.com/office/drawing/2014/main" id="{C846665F-F62C-6947-A176-445D825055A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8" name="Title 1">
            <a:extLst>
              <a:ext uri="{FF2B5EF4-FFF2-40B4-BE49-F238E27FC236}">
                <a16:creationId xmlns:a16="http://schemas.microsoft.com/office/drawing/2014/main" id="{0E4BC8E2-5EEC-C445-8CC5-5E6024146E02}"/>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sp>
        <p:nvSpPr>
          <p:cNvPr id="24579" name="TextBox 1">
            <a:extLst>
              <a:ext uri="{FF2B5EF4-FFF2-40B4-BE49-F238E27FC236}">
                <a16:creationId xmlns:a16="http://schemas.microsoft.com/office/drawing/2014/main" id="{A82C8679-737A-A844-B9A3-21EFD219008C}"/>
              </a:ext>
            </a:extLst>
          </p:cNvPr>
          <p:cNvSpPr txBox="1">
            <a:spLocks noChangeArrowheads="1"/>
          </p:cNvSpPr>
          <p:nvPr/>
        </p:nvSpPr>
        <p:spPr bwMode="auto">
          <a:xfrm>
            <a:off x="3048001" y="1600201"/>
            <a:ext cx="1044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a:t>
            </a:r>
          </a:p>
        </p:txBody>
      </p:sp>
      <p:sp>
        <p:nvSpPr>
          <p:cNvPr id="24580" name="TextBox 5">
            <a:extLst>
              <a:ext uri="{FF2B5EF4-FFF2-40B4-BE49-F238E27FC236}">
                <a16:creationId xmlns:a16="http://schemas.microsoft.com/office/drawing/2014/main" id="{95B7A795-2C6B-FA4F-811B-114FDCBDB218}"/>
              </a:ext>
            </a:extLst>
          </p:cNvPr>
          <p:cNvSpPr txBox="1">
            <a:spLocks noChangeArrowheads="1"/>
          </p:cNvSpPr>
          <p:nvPr/>
        </p:nvSpPr>
        <p:spPr bwMode="auto">
          <a:xfrm>
            <a:off x="7666038" y="1600201"/>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a:t>
            </a:r>
          </a:p>
        </p:txBody>
      </p:sp>
      <p:grpSp>
        <p:nvGrpSpPr>
          <p:cNvPr id="24581" name="Group 2">
            <a:extLst>
              <a:ext uri="{FF2B5EF4-FFF2-40B4-BE49-F238E27FC236}">
                <a16:creationId xmlns:a16="http://schemas.microsoft.com/office/drawing/2014/main" id="{7E87974D-146E-9049-8467-B412ADFC2708}"/>
              </a:ext>
            </a:extLst>
          </p:cNvPr>
          <p:cNvGrpSpPr>
            <a:grpSpLocks/>
          </p:cNvGrpSpPr>
          <p:nvPr/>
        </p:nvGrpSpPr>
        <p:grpSpPr bwMode="auto">
          <a:xfrm>
            <a:off x="5486400" y="2438400"/>
            <a:ext cx="4554538" cy="2351088"/>
            <a:chOff x="4572000" y="2438326"/>
            <a:chExt cx="4554538" cy="2350934"/>
          </a:xfrm>
        </p:grpSpPr>
        <p:pic>
          <p:nvPicPr>
            <p:cNvPr id="24594" name="Picture 1" descr="Screen shot 2013-10-21 at 1.31.19 PM.png">
              <a:extLst>
                <a:ext uri="{FF2B5EF4-FFF2-40B4-BE49-F238E27FC236}">
                  <a16:creationId xmlns:a16="http://schemas.microsoft.com/office/drawing/2014/main" id="{2FCEB3CF-A6F2-1646-9A40-58DA47D346D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95" name="Rectangle 1">
              <a:extLst>
                <a:ext uri="{FF2B5EF4-FFF2-40B4-BE49-F238E27FC236}">
                  <a16:creationId xmlns:a16="http://schemas.microsoft.com/office/drawing/2014/main" id="{708837BF-E424-A84B-B6E7-72A12A5E10BC}"/>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596" name="Rectangle 5">
              <a:extLst>
                <a:ext uri="{FF2B5EF4-FFF2-40B4-BE49-F238E27FC236}">
                  <a16:creationId xmlns:a16="http://schemas.microsoft.com/office/drawing/2014/main" id="{BB470748-F7C3-1D47-A7AD-C35A131EA3D3}"/>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597" name="Rectangle 6">
              <a:extLst>
                <a:ext uri="{FF2B5EF4-FFF2-40B4-BE49-F238E27FC236}">
                  <a16:creationId xmlns:a16="http://schemas.microsoft.com/office/drawing/2014/main" id="{B4062056-14D9-E846-B091-602111907C0F}"/>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24582" name="Straight Connector 10">
            <a:extLst>
              <a:ext uri="{FF2B5EF4-FFF2-40B4-BE49-F238E27FC236}">
                <a16:creationId xmlns:a16="http://schemas.microsoft.com/office/drawing/2014/main" id="{E1763E9D-0565-ED4E-B25E-A65A391C9D30}"/>
              </a:ext>
            </a:extLst>
          </p:cNvPr>
          <p:cNvCxnSpPr>
            <a:cxnSpLocks noChangeShapeType="1"/>
          </p:cNvCxnSpPr>
          <p:nvPr/>
        </p:nvCxnSpPr>
        <p:spPr bwMode="auto">
          <a:xfrm>
            <a:off x="5159375" y="2949575"/>
            <a:ext cx="172085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4583" name="Straight Connector 11">
            <a:extLst>
              <a:ext uri="{FF2B5EF4-FFF2-40B4-BE49-F238E27FC236}">
                <a16:creationId xmlns:a16="http://schemas.microsoft.com/office/drawing/2014/main" id="{B6B9570C-DA7F-5E46-8555-8C8516AC9438}"/>
              </a:ext>
            </a:extLst>
          </p:cNvPr>
          <p:cNvCxnSpPr>
            <a:cxnSpLocks noChangeShapeType="1"/>
          </p:cNvCxnSpPr>
          <p:nvPr/>
        </p:nvCxnSpPr>
        <p:spPr bwMode="auto">
          <a:xfrm flipV="1">
            <a:off x="1633538" y="5076825"/>
            <a:ext cx="2405062" cy="15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4584" name="Straight Connector 12">
            <a:extLst>
              <a:ext uri="{FF2B5EF4-FFF2-40B4-BE49-F238E27FC236}">
                <a16:creationId xmlns:a16="http://schemas.microsoft.com/office/drawing/2014/main" id="{D5DD94ED-9D35-C342-BED9-7AF5FBBFB4B5}"/>
              </a:ext>
            </a:extLst>
          </p:cNvPr>
          <p:cNvCxnSpPr>
            <a:cxnSpLocks noChangeShapeType="1"/>
          </p:cNvCxnSpPr>
          <p:nvPr/>
        </p:nvCxnSpPr>
        <p:spPr bwMode="auto">
          <a:xfrm flipV="1">
            <a:off x="1644650" y="3455988"/>
            <a:ext cx="0" cy="16430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24585" name="Straight Connector 13">
            <a:extLst>
              <a:ext uri="{FF2B5EF4-FFF2-40B4-BE49-F238E27FC236}">
                <a16:creationId xmlns:a16="http://schemas.microsoft.com/office/drawing/2014/main" id="{93F11C99-BE0B-4245-874D-5AB4D390B4B5}"/>
              </a:ext>
            </a:extLst>
          </p:cNvPr>
          <p:cNvCxnSpPr>
            <a:cxnSpLocks noChangeShapeType="1"/>
          </p:cNvCxnSpPr>
          <p:nvPr/>
        </p:nvCxnSpPr>
        <p:spPr bwMode="auto">
          <a:xfrm flipV="1">
            <a:off x="6169025" y="3706813"/>
            <a:ext cx="6350" cy="13509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4586" name="Isosceles Triangle 12">
            <a:extLst>
              <a:ext uri="{FF2B5EF4-FFF2-40B4-BE49-F238E27FC236}">
                <a16:creationId xmlns:a16="http://schemas.microsoft.com/office/drawing/2014/main" id="{D9F4EEF8-235E-1448-A369-47ED64E180A0}"/>
              </a:ext>
            </a:extLst>
          </p:cNvPr>
          <p:cNvSpPr>
            <a:spLocks noChangeArrowheads="1"/>
          </p:cNvSpPr>
          <p:nvPr/>
        </p:nvSpPr>
        <p:spPr bwMode="auto">
          <a:xfrm rot="5400000">
            <a:off x="4026694" y="4891882"/>
            <a:ext cx="366713"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587" name="Oval 13">
            <a:extLst>
              <a:ext uri="{FF2B5EF4-FFF2-40B4-BE49-F238E27FC236}">
                <a16:creationId xmlns:a16="http://schemas.microsoft.com/office/drawing/2014/main" id="{93883625-C026-8848-9698-109918FA408D}"/>
              </a:ext>
            </a:extLst>
          </p:cNvPr>
          <p:cNvSpPr>
            <a:spLocks noChangeArrowheads="1"/>
          </p:cNvSpPr>
          <p:nvPr/>
        </p:nvSpPr>
        <p:spPr bwMode="auto">
          <a:xfrm>
            <a:off x="4406901" y="5024439"/>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24588" name="Straight Connector 16">
            <a:extLst>
              <a:ext uri="{FF2B5EF4-FFF2-40B4-BE49-F238E27FC236}">
                <a16:creationId xmlns:a16="http://schemas.microsoft.com/office/drawing/2014/main" id="{944476B5-D571-9E43-92E0-012D1DCEBBAF}"/>
              </a:ext>
            </a:extLst>
          </p:cNvPr>
          <p:cNvCxnSpPr>
            <a:cxnSpLocks noChangeShapeType="1"/>
          </p:cNvCxnSpPr>
          <p:nvPr/>
        </p:nvCxnSpPr>
        <p:spPr bwMode="auto">
          <a:xfrm flipV="1">
            <a:off x="4511676" y="5068888"/>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24589" name="Oval 15">
            <a:extLst>
              <a:ext uri="{FF2B5EF4-FFF2-40B4-BE49-F238E27FC236}">
                <a16:creationId xmlns:a16="http://schemas.microsoft.com/office/drawing/2014/main" id="{DD625FB0-90C5-0348-952A-0B97148717F3}"/>
              </a:ext>
            </a:extLst>
          </p:cNvPr>
          <p:cNvSpPr>
            <a:spLocks noChangeArrowheads="1"/>
          </p:cNvSpPr>
          <p:nvPr/>
        </p:nvSpPr>
        <p:spPr bwMode="auto">
          <a:xfrm>
            <a:off x="1603376" y="3424238"/>
            <a:ext cx="87313" cy="100012"/>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590" name="Oval 17">
            <a:extLst>
              <a:ext uri="{FF2B5EF4-FFF2-40B4-BE49-F238E27FC236}">
                <a16:creationId xmlns:a16="http://schemas.microsoft.com/office/drawing/2014/main" id="{AB32C6F3-068B-1848-81D2-2D7DE5BB7977}"/>
              </a:ext>
            </a:extLst>
          </p:cNvPr>
          <p:cNvSpPr>
            <a:spLocks noChangeArrowheads="1"/>
          </p:cNvSpPr>
          <p:nvPr/>
        </p:nvSpPr>
        <p:spPr bwMode="auto">
          <a:xfrm>
            <a:off x="6138863" y="366077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24591" name="Straight Connector 19">
            <a:extLst>
              <a:ext uri="{FF2B5EF4-FFF2-40B4-BE49-F238E27FC236}">
                <a16:creationId xmlns:a16="http://schemas.microsoft.com/office/drawing/2014/main" id="{30AB3090-815A-7344-93C5-D982C6B3D3D8}"/>
              </a:ext>
            </a:extLst>
          </p:cNvPr>
          <p:cNvCxnSpPr>
            <a:cxnSpLocks noChangeShapeType="1"/>
          </p:cNvCxnSpPr>
          <p:nvPr/>
        </p:nvCxnSpPr>
        <p:spPr bwMode="auto">
          <a:xfrm>
            <a:off x="5075238" y="4465638"/>
            <a:ext cx="2011362"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cxnSp>
        <p:nvCxnSpPr>
          <p:cNvPr id="24592" name="Straight Connector 20">
            <a:extLst>
              <a:ext uri="{FF2B5EF4-FFF2-40B4-BE49-F238E27FC236}">
                <a16:creationId xmlns:a16="http://schemas.microsoft.com/office/drawing/2014/main" id="{5CCB0A11-0184-3C42-867A-61644D93F71E}"/>
              </a:ext>
            </a:extLst>
          </p:cNvPr>
          <p:cNvCxnSpPr>
            <a:cxnSpLocks noChangeShapeType="1"/>
          </p:cNvCxnSpPr>
          <p:nvPr/>
        </p:nvCxnSpPr>
        <p:spPr bwMode="auto">
          <a:xfrm flipH="1" flipV="1">
            <a:off x="5091113" y="3968750"/>
            <a:ext cx="0" cy="5080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sp>
        <p:nvSpPr>
          <p:cNvPr id="24593" name="Oval 23">
            <a:extLst>
              <a:ext uri="{FF2B5EF4-FFF2-40B4-BE49-F238E27FC236}">
                <a16:creationId xmlns:a16="http://schemas.microsoft.com/office/drawing/2014/main" id="{1861EFC4-10DF-744E-ADF7-FDB106596F1A}"/>
              </a:ext>
            </a:extLst>
          </p:cNvPr>
          <p:cNvSpPr>
            <a:spLocks noChangeArrowheads="1"/>
          </p:cNvSpPr>
          <p:nvPr/>
        </p:nvSpPr>
        <p:spPr bwMode="auto">
          <a:xfrm>
            <a:off x="5051426" y="3922714"/>
            <a:ext cx="87313" cy="98425"/>
          </a:xfrm>
          <a:prstGeom prst="ellipse">
            <a:avLst/>
          </a:prstGeom>
          <a:solidFill>
            <a:srgbClr val="0000FF"/>
          </a:solidFill>
          <a:ln w="38100">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6967BF-183B-68E6-13B5-7BAC0172EA25}"/>
            </a:ext>
          </a:extLst>
        </p:cNvPr>
        <p:cNvGrpSpPr/>
        <p:nvPr/>
      </p:nvGrpSpPr>
      <p:grpSpPr>
        <a:xfrm>
          <a:off x="0" y="0"/>
          <a:ext cx="0" cy="0"/>
          <a:chOff x="0" y="0"/>
          <a:chExt cx="0" cy="0"/>
        </a:xfrm>
      </p:grpSpPr>
      <p:sp>
        <p:nvSpPr>
          <p:cNvPr id="18433" name="Rectangle 3">
            <a:extLst>
              <a:ext uri="{FF2B5EF4-FFF2-40B4-BE49-F238E27FC236}">
                <a16:creationId xmlns:a16="http://schemas.microsoft.com/office/drawing/2014/main" id="{D2EE39B2-6A97-E0F8-CCF9-FC2731055F68}"/>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dirty="0"/>
              <a:t>Positive-Edge vs. Negative-Edge</a:t>
            </a:r>
          </a:p>
          <a:p>
            <a:pPr algn="ctr" eaLnBrk="1" hangingPunct="1">
              <a:spcBef>
                <a:spcPct val="0"/>
              </a:spcBef>
              <a:buFontTx/>
              <a:buNone/>
            </a:pPr>
            <a:r>
              <a:rPr lang="en-US" altLang="en-US" sz="4000" dirty="0"/>
              <a:t>D Flip-Flop</a:t>
            </a:r>
          </a:p>
        </p:txBody>
      </p:sp>
    </p:spTree>
    <p:extLst>
      <p:ext uri="{BB962C8B-B14F-4D97-AF65-F5344CB8AC3E}">
        <p14:creationId xmlns:p14="http://schemas.microsoft.com/office/powerpoint/2010/main" val="1142848821"/>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5" name="Group 37">
            <a:extLst>
              <a:ext uri="{FF2B5EF4-FFF2-40B4-BE49-F238E27FC236}">
                <a16:creationId xmlns:a16="http://schemas.microsoft.com/office/drawing/2014/main" id="{04218B0C-0E60-BF4C-A7CA-900B3277D97F}"/>
              </a:ext>
            </a:extLst>
          </p:cNvPr>
          <p:cNvGrpSpPr>
            <a:grpSpLocks/>
          </p:cNvGrpSpPr>
          <p:nvPr/>
        </p:nvGrpSpPr>
        <p:grpSpPr bwMode="auto">
          <a:xfrm>
            <a:off x="1257301" y="990601"/>
            <a:ext cx="6191059" cy="2276475"/>
            <a:chOff x="1981200" y="2311400"/>
            <a:chExt cx="5448000" cy="2003426"/>
          </a:xfrm>
        </p:grpSpPr>
        <p:sp>
          <p:nvSpPr>
            <p:cNvPr id="31785" name="Rectangle 5">
              <a:extLst>
                <a:ext uri="{FF2B5EF4-FFF2-40B4-BE49-F238E27FC236}">
                  <a16:creationId xmlns:a16="http://schemas.microsoft.com/office/drawing/2014/main" id="{D198F6B3-7704-394F-9B37-EBFE128AF270}"/>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1786" name="Rectangle 6">
              <a:extLst>
                <a:ext uri="{FF2B5EF4-FFF2-40B4-BE49-F238E27FC236}">
                  <a16:creationId xmlns:a16="http://schemas.microsoft.com/office/drawing/2014/main" id="{ED1724D6-82F1-634E-A07E-A92B120C6851}"/>
                </a:ext>
              </a:extLst>
            </p:cNvPr>
            <p:cNvSpPr>
              <a:spLocks noChangeArrowheads="1"/>
            </p:cNvSpPr>
            <p:nvPr/>
          </p:nvSpPr>
          <p:spPr bwMode="auto">
            <a:xfrm>
              <a:off x="3346450"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1787" name="Rectangle 7">
              <a:extLst>
                <a:ext uri="{FF2B5EF4-FFF2-40B4-BE49-F238E27FC236}">
                  <a16:creationId xmlns:a16="http://schemas.microsoft.com/office/drawing/2014/main" id="{628A94E3-CA77-E04D-B72F-B7904C040DD9}"/>
                </a:ext>
              </a:extLst>
            </p:cNvPr>
            <p:cNvSpPr>
              <a:spLocks noChangeArrowheads="1"/>
            </p:cNvSpPr>
            <p:nvPr/>
          </p:nvSpPr>
          <p:spPr bwMode="auto">
            <a:xfrm>
              <a:off x="3741737"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88" name="Line 8">
              <a:extLst>
                <a:ext uri="{FF2B5EF4-FFF2-40B4-BE49-F238E27FC236}">
                  <a16:creationId xmlns:a16="http://schemas.microsoft.com/office/drawing/2014/main" id="{24C28F28-36A4-9A40-A849-3028076CB14E}"/>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89" name="Freeform 9">
              <a:extLst>
                <a:ext uri="{FF2B5EF4-FFF2-40B4-BE49-F238E27FC236}">
                  <a16:creationId xmlns:a16="http://schemas.microsoft.com/office/drawing/2014/main" id="{16C658DE-8E40-D242-BD12-711FC63D69A5}"/>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0" name="Freeform 10">
              <a:extLst>
                <a:ext uri="{FF2B5EF4-FFF2-40B4-BE49-F238E27FC236}">
                  <a16:creationId xmlns:a16="http://schemas.microsoft.com/office/drawing/2014/main" id="{F56D1275-A625-FC44-AB20-5512D7C568C3}"/>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1" name="Line 11">
              <a:extLst>
                <a:ext uri="{FF2B5EF4-FFF2-40B4-BE49-F238E27FC236}">
                  <a16:creationId xmlns:a16="http://schemas.microsoft.com/office/drawing/2014/main" id="{53401D2B-02CA-6545-9783-2AA3CAEEB984}"/>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92" name="Line 12">
              <a:extLst>
                <a:ext uri="{FF2B5EF4-FFF2-40B4-BE49-F238E27FC236}">
                  <a16:creationId xmlns:a16="http://schemas.microsoft.com/office/drawing/2014/main" id="{DA85B4ED-212B-3949-B32D-9DD409620A2E}"/>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93" name="Line 13">
              <a:extLst>
                <a:ext uri="{FF2B5EF4-FFF2-40B4-BE49-F238E27FC236}">
                  <a16:creationId xmlns:a16="http://schemas.microsoft.com/office/drawing/2014/main" id="{718F068C-99DC-0C4A-A002-F490628761B8}"/>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94" name="Line 14">
              <a:extLst>
                <a:ext uri="{FF2B5EF4-FFF2-40B4-BE49-F238E27FC236}">
                  <a16:creationId xmlns:a16="http://schemas.microsoft.com/office/drawing/2014/main" id="{DF1B4176-4286-C24A-BCA8-4DCE9B5A8926}"/>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95" name="Line 15">
              <a:extLst>
                <a:ext uri="{FF2B5EF4-FFF2-40B4-BE49-F238E27FC236}">
                  <a16:creationId xmlns:a16="http://schemas.microsoft.com/office/drawing/2014/main" id="{546C29B1-4505-1B4B-AF45-65F8106AC3B7}"/>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96" name="Rectangle 17">
              <a:extLst>
                <a:ext uri="{FF2B5EF4-FFF2-40B4-BE49-F238E27FC236}">
                  <a16:creationId xmlns:a16="http://schemas.microsoft.com/office/drawing/2014/main" id="{8212E6A5-39EC-954D-8202-768509531249}"/>
                </a:ext>
              </a:extLst>
            </p:cNvPr>
            <p:cNvSpPr>
              <a:spLocks noChangeArrowheads="1"/>
            </p:cNvSpPr>
            <p:nvPr/>
          </p:nvSpPr>
          <p:spPr bwMode="auto">
            <a:xfrm>
              <a:off x="3743325"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97" name="Rectangle 18">
              <a:extLst>
                <a:ext uri="{FF2B5EF4-FFF2-40B4-BE49-F238E27FC236}">
                  <a16:creationId xmlns:a16="http://schemas.microsoft.com/office/drawing/2014/main" id="{B70B954D-22D7-814C-8140-029BE2C44601}"/>
                </a:ext>
              </a:extLst>
            </p:cNvPr>
            <p:cNvSpPr>
              <a:spLocks noChangeArrowheads="1"/>
            </p:cNvSpPr>
            <p:nvPr/>
          </p:nvSpPr>
          <p:spPr bwMode="auto">
            <a:xfrm>
              <a:off x="3378200" y="2311400"/>
              <a:ext cx="503588"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31798" name="Rectangle 19">
              <a:extLst>
                <a:ext uri="{FF2B5EF4-FFF2-40B4-BE49-F238E27FC236}">
                  <a16:creationId xmlns:a16="http://schemas.microsoft.com/office/drawing/2014/main" id="{6ECAACFA-857D-E940-8548-0693FF66C5FF}"/>
                </a:ext>
              </a:extLst>
            </p:cNvPr>
            <p:cNvSpPr>
              <a:spLocks noChangeArrowheads="1"/>
            </p:cNvSpPr>
            <p:nvPr/>
          </p:nvSpPr>
          <p:spPr bwMode="auto">
            <a:xfrm>
              <a:off x="5854700" y="2311400"/>
              <a:ext cx="447163"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31799" name="Rectangle 20">
              <a:extLst>
                <a:ext uri="{FF2B5EF4-FFF2-40B4-BE49-F238E27FC236}">
                  <a16:creationId xmlns:a16="http://schemas.microsoft.com/office/drawing/2014/main" id="{ACCB25D0-FFAC-4448-81CE-91BE97E9E71F}"/>
                </a:ext>
              </a:extLst>
            </p:cNvPr>
            <p:cNvSpPr>
              <a:spLocks noChangeArrowheads="1"/>
            </p:cNvSpPr>
            <p:nvPr/>
          </p:nvSpPr>
          <p:spPr bwMode="auto">
            <a:xfrm>
              <a:off x="2198687" y="2747963"/>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1800" name="Rectangle 21">
              <a:extLst>
                <a:ext uri="{FF2B5EF4-FFF2-40B4-BE49-F238E27FC236}">
                  <a16:creationId xmlns:a16="http://schemas.microsoft.com/office/drawing/2014/main" id="{E1719D1D-5037-5049-88C8-9CC05D45EAFA}"/>
                </a:ext>
              </a:extLst>
            </p:cNvPr>
            <p:cNvSpPr>
              <a:spLocks noChangeArrowheads="1"/>
            </p:cNvSpPr>
            <p:nvPr/>
          </p:nvSpPr>
          <p:spPr bwMode="auto">
            <a:xfrm>
              <a:off x="1981200" y="3275013"/>
              <a:ext cx="476786"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31801" name="Rectangle 22">
              <a:extLst>
                <a:ext uri="{FF2B5EF4-FFF2-40B4-BE49-F238E27FC236}">
                  <a16:creationId xmlns:a16="http://schemas.microsoft.com/office/drawing/2014/main" id="{76CD314F-50DB-B040-BB83-00CB535D7233}"/>
                </a:ext>
              </a:extLst>
            </p:cNvPr>
            <p:cNvSpPr>
              <a:spLocks noChangeArrowheads="1"/>
            </p:cNvSpPr>
            <p:nvPr/>
          </p:nvSpPr>
          <p:spPr bwMode="auto">
            <a:xfrm>
              <a:off x="7254285" y="27463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802" name="Line 23">
              <a:extLst>
                <a:ext uri="{FF2B5EF4-FFF2-40B4-BE49-F238E27FC236}">
                  <a16:creationId xmlns:a16="http://schemas.microsoft.com/office/drawing/2014/main" id="{379D8FFA-0700-D94A-BB28-2807D2DCD266}"/>
                </a:ext>
              </a:extLst>
            </p:cNvPr>
            <p:cNvSpPr>
              <a:spLocks noChangeShapeType="1"/>
            </p:cNvSpPr>
            <p:nvPr/>
          </p:nvSpPr>
          <p:spPr bwMode="auto">
            <a:xfrm flipH="1">
              <a:off x="7266986"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03" name="Line 24">
              <a:extLst>
                <a:ext uri="{FF2B5EF4-FFF2-40B4-BE49-F238E27FC236}">
                  <a16:creationId xmlns:a16="http://schemas.microsoft.com/office/drawing/2014/main" id="{5536E6D6-F66B-354E-BABB-E87858ADE1F6}"/>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04" name="Line 25">
              <a:extLst>
                <a:ext uri="{FF2B5EF4-FFF2-40B4-BE49-F238E27FC236}">
                  <a16:creationId xmlns:a16="http://schemas.microsoft.com/office/drawing/2014/main" id="{6988B8E0-31B6-3147-9B5E-8F4B9FE0ADF7}"/>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05" name="Freeform 26">
              <a:extLst>
                <a:ext uri="{FF2B5EF4-FFF2-40B4-BE49-F238E27FC236}">
                  <a16:creationId xmlns:a16="http://schemas.microsoft.com/office/drawing/2014/main" id="{51D0BF96-DEFE-6242-B996-ACCCB3DF5B4D}"/>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1806" name="Freeform 28">
              <a:extLst>
                <a:ext uri="{FF2B5EF4-FFF2-40B4-BE49-F238E27FC236}">
                  <a16:creationId xmlns:a16="http://schemas.microsoft.com/office/drawing/2014/main" id="{F5D55BB7-7AF0-AE42-946A-DC82F06D2EC0}"/>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31807" name="Rectangle 29">
              <a:extLst>
                <a:ext uri="{FF2B5EF4-FFF2-40B4-BE49-F238E27FC236}">
                  <a16:creationId xmlns:a16="http://schemas.microsoft.com/office/drawing/2014/main" id="{E0ECF90D-D0EC-874B-A471-46DBE9741762}"/>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1808" name="Rectangle 30">
              <a:extLst>
                <a:ext uri="{FF2B5EF4-FFF2-40B4-BE49-F238E27FC236}">
                  <a16:creationId xmlns:a16="http://schemas.microsoft.com/office/drawing/2014/main" id="{A4A06C3D-BC95-BB4C-82D6-196D02FD71D8}"/>
                </a:ext>
              </a:extLst>
            </p:cNvPr>
            <p:cNvSpPr>
              <a:spLocks noChangeArrowheads="1"/>
            </p:cNvSpPr>
            <p:nvPr/>
          </p:nvSpPr>
          <p:spPr bwMode="auto">
            <a:xfrm>
              <a:off x="7254285" y="328930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809" name="Rectangle 31">
              <a:extLst>
                <a:ext uri="{FF2B5EF4-FFF2-40B4-BE49-F238E27FC236}">
                  <a16:creationId xmlns:a16="http://schemas.microsoft.com/office/drawing/2014/main" id="{AB019B40-65E1-2C44-A142-53F08CDF0392}"/>
                </a:ext>
              </a:extLst>
            </p:cNvPr>
            <p:cNvSpPr>
              <a:spLocks noChangeArrowheads="1"/>
            </p:cNvSpPr>
            <p:nvPr/>
          </p:nvSpPr>
          <p:spPr bwMode="auto">
            <a:xfrm>
              <a:off x="5775325"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1810" name="Rectangle 32">
              <a:extLst>
                <a:ext uri="{FF2B5EF4-FFF2-40B4-BE49-F238E27FC236}">
                  <a16:creationId xmlns:a16="http://schemas.microsoft.com/office/drawing/2014/main" id="{953DBF79-D1D1-A246-81AE-E7272F6F7136}"/>
                </a:ext>
              </a:extLst>
            </p:cNvPr>
            <p:cNvSpPr>
              <a:spLocks noChangeArrowheads="1"/>
            </p:cNvSpPr>
            <p:nvPr/>
          </p:nvSpPr>
          <p:spPr bwMode="auto">
            <a:xfrm>
              <a:off x="6170612"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811" name="Line 33">
              <a:extLst>
                <a:ext uri="{FF2B5EF4-FFF2-40B4-BE49-F238E27FC236}">
                  <a16:creationId xmlns:a16="http://schemas.microsoft.com/office/drawing/2014/main" id="{E6F2DC33-2A8A-194A-A8B2-C76B2BFE44CF}"/>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12" name="Rectangle 38">
              <a:extLst>
                <a:ext uri="{FF2B5EF4-FFF2-40B4-BE49-F238E27FC236}">
                  <a16:creationId xmlns:a16="http://schemas.microsoft.com/office/drawing/2014/main" id="{EBC25CC9-FE9F-484D-A605-7C223C945D0A}"/>
                </a:ext>
              </a:extLst>
            </p:cNvPr>
            <p:cNvSpPr>
              <a:spLocks noChangeArrowheads="1"/>
            </p:cNvSpPr>
            <p:nvPr/>
          </p:nvSpPr>
          <p:spPr bwMode="auto">
            <a:xfrm>
              <a:off x="6172200"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813" name="Rectangle 39">
              <a:extLst>
                <a:ext uri="{FF2B5EF4-FFF2-40B4-BE49-F238E27FC236}">
                  <a16:creationId xmlns:a16="http://schemas.microsoft.com/office/drawing/2014/main" id="{EBC1ADC5-74C0-A645-B24B-A584AB82A124}"/>
                </a:ext>
              </a:extLst>
            </p:cNvPr>
            <p:cNvSpPr>
              <a:spLocks noChangeArrowheads="1"/>
            </p:cNvSpPr>
            <p:nvPr/>
          </p:nvSpPr>
          <p:spPr bwMode="auto">
            <a:xfrm>
              <a:off x="4122737"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814" name="Rectangle 40">
              <a:extLst>
                <a:ext uri="{FF2B5EF4-FFF2-40B4-BE49-F238E27FC236}">
                  <a16:creationId xmlns:a16="http://schemas.microsoft.com/office/drawing/2014/main" id="{2A026CBB-A783-DA4D-B506-05AC234F440B}"/>
                </a:ext>
              </a:extLst>
            </p:cNvPr>
            <p:cNvSpPr>
              <a:spLocks noChangeArrowheads="1"/>
            </p:cNvSpPr>
            <p:nvPr/>
          </p:nvSpPr>
          <p:spPr bwMode="auto">
            <a:xfrm>
              <a:off x="4252912" y="2665413"/>
              <a:ext cx="139651"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31815" name="Rectangle 41">
              <a:extLst>
                <a:ext uri="{FF2B5EF4-FFF2-40B4-BE49-F238E27FC236}">
                  <a16:creationId xmlns:a16="http://schemas.microsoft.com/office/drawing/2014/main" id="{BD1DC3CE-4478-304C-B5AA-DDEC9EFAC16E}"/>
                </a:ext>
              </a:extLst>
            </p:cNvPr>
            <p:cNvSpPr>
              <a:spLocks noChangeArrowheads="1"/>
            </p:cNvSpPr>
            <p:nvPr/>
          </p:nvSpPr>
          <p:spPr bwMode="auto">
            <a:xfrm>
              <a:off x="6565900"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816" name="Rectangle 42">
              <a:extLst>
                <a:ext uri="{FF2B5EF4-FFF2-40B4-BE49-F238E27FC236}">
                  <a16:creationId xmlns:a16="http://schemas.microsoft.com/office/drawing/2014/main" id="{AD8C0CDA-19EA-CF4D-8448-915C2C64D8C7}"/>
                </a:ext>
              </a:extLst>
            </p:cNvPr>
            <p:cNvSpPr>
              <a:spLocks noChangeArrowheads="1"/>
            </p:cNvSpPr>
            <p:nvPr/>
          </p:nvSpPr>
          <p:spPr bwMode="auto">
            <a:xfrm>
              <a:off x="6696075" y="2665413"/>
              <a:ext cx="86048"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31817" name="Rectangle 66">
              <a:extLst>
                <a:ext uri="{FF2B5EF4-FFF2-40B4-BE49-F238E27FC236}">
                  <a16:creationId xmlns:a16="http://schemas.microsoft.com/office/drawing/2014/main" id="{9C67E04B-31DF-044E-9C8D-857AA20106F0}"/>
                </a:ext>
              </a:extLst>
            </p:cNvPr>
            <p:cNvSpPr>
              <a:spLocks noChangeArrowheads="1"/>
            </p:cNvSpPr>
            <p:nvPr/>
          </p:nvSpPr>
          <p:spPr bwMode="auto">
            <a:xfrm>
              <a:off x="5775325"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1818" name="Rectangle 67">
              <a:extLst>
                <a:ext uri="{FF2B5EF4-FFF2-40B4-BE49-F238E27FC236}">
                  <a16:creationId xmlns:a16="http://schemas.microsoft.com/office/drawing/2014/main" id="{7CDB37CD-11AA-B546-BE2E-898258944A6C}"/>
                </a:ext>
              </a:extLst>
            </p:cNvPr>
            <p:cNvSpPr>
              <a:spLocks noChangeArrowheads="1"/>
            </p:cNvSpPr>
            <p:nvPr/>
          </p:nvSpPr>
          <p:spPr bwMode="auto">
            <a:xfrm>
              <a:off x="3346450"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1819" name="Oval 68">
              <a:extLst>
                <a:ext uri="{FF2B5EF4-FFF2-40B4-BE49-F238E27FC236}">
                  <a16:creationId xmlns:a16="http://schemas.microsoft.com/office/drawing/2014/main" id="{18B97A40-2975-D04B-9221-1BFF67CFFA5C}"/>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sp>
        <p:nvSpPr>
          <p:cNvPr id="31746" name="Title 1">
            <a:extLst>
              <a:ext uri="{FF2B5EF4-FFF2-40B4-BE49-F238E27FC236}">
                <a16:creationId xmlns:a16="http://schemas.microsoft.com/office/drawing/2014/main" id="{49E3061D-07B3-E34A-B734-DAF8AF554A8C}"/>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Negative-Edge-Triggered Master-Slave D Flip-Flop</a:t>
            </a:r>
          </a:p>
        </p:txBody>
      </p:sp>
      <p:sp>
        <p:nvSpPr>
          <p:cNvPr id="31747" name="Title 1">
            <a:extLst>
              <a:ext uri="{FF2B5EF4-FFF2-40B4-BE49-F238E27FC236}">
                <a16:creationId xmlns:a16="http://schemas.microsoft.com/office/drawing/2014/main" id="{CD0B8924-7423-2347-9C0E-822C4250A0B7}"/>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Positive-Edge-Triggered Master-Slave </a:t>
            </a:r>
            <a:r>
              <a:rPr lang="en-US" altLang="en-US" sz="2800"/>
              <a:t>D Flip-Flop</a:t>
            </a:r>
          </a:p>
        </p:txBody>
      </p:sp>
      <p:grpSp>
        <p:nvGrpSpPr>
          <p:cNvPr id="31748" name="Group 2">
            <a:extLst>
              <a:ext uri="{FF2B5EF4-FFF2-40B4-BE49-F238E27FC236}">
                <a16:creationId xmlns:a16="http://schemas.microsoft.com/office/drawing/2014/main" id="{5EB61EB5-D960-8042-8FF2-9F60313D9FBE}"/>
              </a:ext>
            </a:extLst>
          </p:cNvPr>
          <p:cNvGrpSpPr>
            <a:grpSpLocks/>
          </p:cNvGrpSpPr>
          <p:nvPr/>
        </p:nvGrpSpPr>
        <p:grpSpPr bwMode="auto">
          <a:xfrm>
            <a:off x="1096963" y="4473576"/>
            <a:ext cx="6351408" cy="2003425"/>
            <a:chOff x="1471047" y="4473575"/>
            <a:chExt cx="5949400" cy="1876950"/>
          </a:xfrm>
        </p:grpSpPr>
        <p:sp>
          <p:nvSpPr>
            <p:cNvPr id="31749" name="Rectangle 5">
              <a:extLst>
                <a:ext uri="{FF2B5EF4-FFF2-40B4-BE49-F238E27FC236}">
                  <a16:creationId xmlns:a16="http://schemas.microsoft.com/office/drawing/2014/main" id="{23405F9C-DF0E-ED42-AE0C-6B3922D15D48}"/>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1750" name="Rectangle 6">
              <a:extLst>
                <a:ext uri="{FF2B5EF4-FFF2-40B4-BE49-F238E27FC236}">
                  <a16:creationId xmlns:a16="http://schemas.microsoft.com/office/drawing/2014/main" id="{82737220-6EDF-2C40-8092-21CF1039DEF7}"/>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1751" name="Rectangle 7">
              <a:extLst>
                <a:ext uri="{FF2B5EF4-FFF2-40B4-BE49-F238E27FC236}">
                  <a16:creationId xmlns:a16="http://schemas.microsoft.com/office/drawing/2014/main" id="{7298E6A8-2D42-404C-AA69-1873BFE8D9BD}"/>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52" name="Line 8">
              <a:extLst>
                <a:ext uri="{FF2B5EF4-FFF2-40B4-BE49-F238E27FC236}">
                  <a16:creationId xmlns:a16="http://schemas.microsoft.com/office/drawing/2014/main" id="{17ACFB8D-D287-CD4C-A533-D54FA935932A}"/>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3" name="Freeform 9">
              <a:extLst>
                <a:ext uri="{FF2B5EF4-FFF2-40B4-BE49-F238E27FC236}">
                  <a16:creationId xmlns:a16="http://schemas.microsoft.com/office/drawing/2014/main" id="{606CA731-6BE3-CD46-8846-5B4F7451B502}"/>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54" name="Freeform 10">
              <a:extLst>
                <a:ext uri="{FF2B5EF4-FFF2-40B4-BE49-F238E27FC236}">
                  <a16:creationId xmlns:a16="http://schemas.microsoft.com/office/drawing/2014/main" id="{B14D476C-1948-204E-931C-6A4B2C0DA428}"/>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55" name="Line 11">
              <a:extLst>
                <a:ext uri="{FF2B5EF4-FFF2-40B4-BE49-F238E27FC236}">
                  <a16:creationId xmlns:a16="http://schemas.microsoft.com/office/drawing/2014/main" id="{E2FD0306-F51F-B049-9A6C-F2017084684D}"/>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6" name="Line 12">
              <a:extLst>
                <a:ext uri="{FF2B5EF4-FFF2-40B4-BE49-F238E27FC236}">
                  <a16:creationId xmlns:a16="http://schemas.microsoft.com/office/drawing/2014/main" id="{741896DC-D9C1-6749-BB53-565FDFD6B06B}"/>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7" name="Line 13">
              <a:extLst>
                <a:ext uri="{FF2B5EF4-FFF2-40B4-BE49-F238E27FC236}">
                  <a16:creationId xmlns:a16="http://schemas.microsoft.com/office/drawing/2014/main" id="{1C589317-897A-2A49-9287-1E3A309EC339}"/>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8" name="Line 14">
              <a:extLst>
                <a:ext uri="{FF2B5EF4-FFF2-40B4-BE49-F238E27FC236}">
                  <a16:creationId xmlns:a16="http://schemas.microsoft.com/office/drawing/2014/main" id="{503BB0D8-EE2C-6542-9ADC-6AA271FED33D}"/>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9" name="Line 15">
              <a:extLst>
                <a:ext uri="{FF2B5EF4-FFF2-40B4-BE49-F238E27FC236}">
                  <a16:creationId xmlns:a16="http://schemas.microsoft.com/office/drawing/2014/main" id="{D0D0A08D-ADD8-B148-B2FE-57F9C15278E8}"/>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0" name="Rectangle 17">
              <a:extLst>
                <a:ext uri="{FF2B5EF4-FFF2-40B4-BE49-F238E27FC236}">
                  <a16:creationId xmlns:a16="http://schemas.microsoft.com/office/drawing/2014/main" id="{32505955-8881-9649-8FEF-AFA708D99185}"/>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61" name="Rectangle 18">
              <a:extLst>
                <a:ext uri="{FF2B5EF4-FFF2-40B4-BE49-F238E27FC236}">
                  <a16:creationId xmlns:a16="http://schemas.microsoft.com/office/drawing/2014/main" id="{18B5391F-D14D-E644-AA87-DD602B9AC761}"/>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31762" name="Rectangle 19">
              <a:extLst>
                <a:ext uri="{FF2B5EF4-FFF2-40B4-BE49-F238E27FC236}">
                  <a16:creationId xmlns:a16="http://schemas.microsoft.com/office/drawing/2014/main" id="{8B8AC48F-FA1D-6F4C-9868-894DDF07D1D6}"/>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31763" name="Rectangle 20">
              <a:extLst>
                <a:ext uri="{FF2B5EF4-FFF2-40B4-BE49-F238E27FC236}">
                  <a16:creationId xmlns:a16="http://schemas.microsoft.com/office/drawing/2014/main" id="{5915AE6B-3682-CA48-B2CD-1E28B90FEE22}"/>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1764" name="Rectangle 21">
              <a:extLst>
                <a:ext uri="{FF2B5EF4-FFF2-40B4-BE49-F238E27FC236}">
                  <a16:creationId xmlns:a16="http://schemas.microsoft.com/office/drawing/2014/main" id="{08DE7812-C287-A54C-9E58-718A3CC91BAC}"/>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31765" name="Rectangle 22">
              <a:extLst>
                <a:ext uri="{FF2B5EF4-FFF2-40B4-BE49-F238E27FC236}">
                  <a16:creationId xmlns:a16="http://schemas.microsoft.com/office/drawing/2014/main" id="{5234F1AD-7F80-6B4A-A7ED-B9CB21F02618}"/>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66" name="Line 23">
              <a:extLst>
                <a:ext uri="{FF2B5EF4-FFF2-40B4-BE49-F238E27FC236}">
                  <a16:creationId xmlns:a16="http://schemas.microsoft.com/office/drawing/2014/main" id="{7654574B-7AC6-9C49-8E74-09C8D218BC02}"/>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7" name="Line 25">
              <a:extLst>
                <a:ext uri="{FF2B5EF4-FFF2-40B4-BE49-F238E27FC236}">
                  <a16:creationId xmlns:a16="http://schemas.microsoft.com/office/drawing/2014/main" id="{3754B401-2976-8B4A-8349-CF994A122140}"/>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1768" name="Group 1">
              <a:extLst>
                <a:ext uri="{FF2B5EF4-FFF2-40B4-BE49-F238E27FC236}">
                  <a16:creationId xmlns:a16="http://schemas.microsoft.com/office/drawing/2014/main" id="{8BCD8EC0-5CAA-D343-A144-D78DAE5FC623}"/>
                </a:ext>
              </a:extLst>
            </p:cNvPr>
            <p:cNvGrpSpPr>
              <a:grpSpLocks/>
            </p:cNvGrpSpPr>
            <p:nvPr/>
          </p:nvGrpSpPr>
          <p:grpSpPr bwMode="auto">
            <a:xfrm>
              <a:off x="2634847" y="5400656"/>
              <a:ext cx="376238" cy="265113"/>
              <a:chOff x="990600" y="5638800"/>
              <a:chExt cx="376238" cy="265113"/>
            </a:xfrm>
          </p:grpSpPr>
          <p:sp>
            <p:nvSpPr>
              <p:cNvPr id="31783" name="Freeform 26">
                <a:extLst>
                  <a:ext uri="{FF2B5EF4-FFF2-40B4-BE49-F238E27FC236}">
                    <a16:creationId xmlns:a16="http://schemas.microsoft.com/office/drawing/2014/main" id="{B8B17ECC-E2E0-C84B-A77D-75C421511FC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1784" name="Freeform 28">
                <a:extLst>
                  <a:ext uri="{FF2B5EF4-FFF2-40B4-BE49-F238E27FC236}">
                    <a16:creationId xmlns:a16="http://schemas.microsoft.com/office/drawing/2014/main" id="{6C19E9C3-DE73-C343-AB89-E204D6CDED1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1769" name="Rectangle 29">
              <a:extLst>
                <a:ext uri="{FF2B5EF4-FFF2-40B4-BE49-F238E27FC236}">
                  <a16:creationId xmlns:a16="http://schemas.microsoft.com/office/drawing/2014/main" id="{E370C05C-D746-E141-8129-2A1D6D5E9395}"/>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1770" name="Rectangle 30">
              <a:extLst>
                <a:ext uri="{FF2B5EF4-FFF2-40B4-BE49-F238E27FC236}">
                  <a16:creationId xmlns:a16="http://schemas.microsoft.com/office/drawing/2014/main" id="{0EE9914C-B76F-3943-A6A7-B122B520CF10}"/>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71" name="Rectangle 31">
              <a:extLst>
                <a:ext uri="{FF2B5EF4-FFF2-40B4-BE49-F238E27FC236}">
                  <a16:creationId xmlns:a16="http://schemas.microsoft.com/office/drawing/2014/main" id="{6AEC7A8C-9F5C-4941-8E6F-BF0A171B4E3D}"/>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1772" name="Rectangle 32">
              <a:extLst>
                <a:ext uri="{FF2B5EF4-FFF2-40B4-BE49-F238E27FC236}">
                  <a16:creationId xmlns:a16="http://schemas.microsoft.com/office/drawing/2014/main" id="{F300EA03-9337-7545-BA84-0A5EBAB88247}"/>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73" name="Line 33">
              <a:extLst>
                <a:ext uri="{FF2B5EF4-FFF2-40B4-BE49-F238E27FC236}">
                  <a16:creationId xmlns:a16="http://schemas.microsoft.com/office/drawing/2014/main" id="{9FF42CC7-7FBA-FD4D-A53B-C83E401756D1}"/>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74" name="Rectangle 38">
              <a:extLst>
                <a:ext uri="{FF2B5EF4-FFF2-40B4-BE49-F238E27FC236}">
                  <a16:creationId xmlns:a16="http://schemas.microsoft.com/office/drawing/2014/main" id="{B8428270-0215-444D-B51E-F0D012AD7F32}"/>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75" name="Rectangle 39">
              <a:extLst>
                <a:ext uri="{FF2B5EF4-FFF2-40B4-BE49-F238E27FC236}">
                  <a16:creationId xmlns:a16="http://schemas.microsoft.com/office/drawing/2014/main" id="{D42F65F6-864A-584F-88C7-A55DEDCDA31B}"/>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76" name="Rectangle 40">
              <a:extLst>
                <a:ext uri="{FF2B5EF4-FFF2-40B4-BE49-F238E27FC236}">
                  <a16:creationId xmlns:a16="http://schemas.microsoft.com/office/drawing/2014/main" id="{BA715BC3-7B8A-334C-8D57-91B5E8085D9E}"/>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31777" name="Rectangle 41">
              <a:extLst>
                <a:ext uri="{FF2B5EF4-FFF2-40B4-BE49-F238E27FC236}">
                  <a16:creationId xmlns:a16="http://schemas.microsoft.com/office/drawing/2014/main" id="{0F8D961A-8BCF-8043-940C-EFC6E649C7F0}"/>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1778" name="Rectangle 42">
              <a:extLst>
                <a:ext uri="{FF2B5EF4-FFF2-40B4-BE49-F238E27FC236}">
                  <a16:creationId xmlns:a16="http://schemas.microsoft.com/office/drawing/2014/main" id="{235870D5-145B-014D-B3C7-4FE80A9CA2DB}"/>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31779" name="Rectangle 66">
              <a:extLst>
                <a:ext uri="{FF2B5EF4-FFF2-40B4-BE49-F238E27FC236}">
                  <a16:creationId xmlns:a16="http://schemas.microsoft.com/office/drawing/2014/main" id="{A006687D-EE3D-5F4B-A503-CF52FA091FFD}"/>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1780" name="Rectangle 67">
              <a:extLst>
                <a:ext uri="{FF2B5EF4-FFF2-40B4-BE49-F238E27FC236}">
                  <a16:creationId xmlns:a16="http://schemas.microsoft.com/office/drawing/2014/main" id="{57E22484-1831-7648-8BD1-B56F379D5F53}"/>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1781" name="Oval 68">
              <a:extLst>
                <a:ext uri="{FF2B5EF4-FFF2-40B4-BE49-F238E27FC236}">
                  <a16:creationId xmlns:a16="http://schemas.microsoft.com/office/drawing/2014/main" id="{2EAD7CC2-A80E-3F40-8C97-FDA4CB34B917}"/>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1782" name="Line 11">
              <a:extLst>
                <a:ext uri="{FF2B5EF4-FFF2-40B4-BE49-F238E27FC236}">
                  <a16:creationId xmlns:a16="http://schemas.microsoft.com/office/drawing/2014/main" id="{85076242-4C73-5F4D-83E8-F65F23FE9C97}"/>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100">
            <a:extLst>
              <a:ext uri="{FF2B5EF4-FFF2-40B4-BE49-F238E27FC236}">
                <a16:creationId xmlns:a16="http://schemas.microsoft.com/office/drawing/2014/main" id="{4A79B6C1-007F-8B44-8BB9-0969C14B0C2F}"/>
              </a:ext>
            </a:extLst>
          </p:cNvPr>
          <p:cNvSpPr>
            <a:spLocks noChangeArrowheads="1"/>
          </p:cNvSpPr>
          <p:nvPr/>
        </p:nvSpPr>
        <p:spPr bwMode="auto">
          <a:xfrm>
            <a:off x="1981200" y="4319588"/>
            <a:ext cx="4857750" cy="2309812"/>
          </a:xfrm>
          <a:prstGeom prst="rect">
            <a:avLst/>
          </a:prstGeom>
          <a:solidFill>
            <a:srgbClr val="28F3FF"/>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32770" name="Rectangle 1">
            <a:extLst>
              <a:ext uri="{FF2B5EF4-FFF2-40B4-BE49-F238E27FC236}">
                <a16:creationId xmlns:a16="http://schemas.microsoft.com/office/drawing/2014/main" id="{43F15DB7-35F8-394B-B102-750822350E84}"/>
              </a:ext>
            </a:extLst>
          </p:cNvPr>
          <p:cNvSpPr>
            <a:spLocks noChangeArrowheads="1"/>
          </p:cNvSpPr>
          <p:nvPr/>
        </p:nvSpPr>
        <p:spPr bwMode="auto">
          <a:xfrm>
            <a:off x="2152651" y="914400"/>
            <a:ext cx="4640263" cy="2438400"/>
          </a:xfrm>
          <a:prstGeom prst="rect">
            <a:avLst/>
          </a:prstGeom>
          <a:solidFill>
            <a:srgbClr val="28F3FF"/>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grpSp>
        <p:nvGrpSpPr>
          <p:cNvPr id="32771" name="Group 37">
            <a:extLst>
              <a:ext uri="{FF2B5EF4-FFF2-40B4-BE49-F238E27FC236}">
                <a16:creationId xmlns:a16="http://schemas.microsoft.com/office/drawing/2014/main" id="{0720D076-42B4-104B-92B8-111038617AF7}"/>
              </a:ext>
            </a:extLst>
          </p:cNvPr>
          <p:cNvGrpSpPr>
            <a:grpSpLocks/>
          </p:cNvGrpSpPr>
          <p:nvPr/>
        </p:nvGrpSpPr>
        <p:grpSpPr bwMode="auto">
          <a:xfrm>
            <a:off x="1257301" y="990601"/>
            <a:ext cx="6191059" cy="2276475"/>
            <a:chOff x="1981200" y="2311400"/>
            <a:chExt cx="5448000" cy="2003426"/>
          </a:xfrm>
        </p:grpSpPr>
        <p:sp>
          <p:nvSpPr>
            <p:cNvPr id="32815" name="Rectangle 5">
              <a:extLst>
                <a:ext uri="{FF2B5EF4-FFF2-40B4-BE49-F238E27FC236}">
                  <a16:creationId xmlns:a16="http://schemas.microsoft.com/office/drawing/2014/main" id="{A2A3E4AE-D9FB-A442-8BEB-80FF3B592BF6}"/>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2816" name="Rectangle 6">
              <a:extLst>
                <a:ext uri="{FF2B5EF4-FFF2-40B4-BE49-F238E27FC236}">
                  <a16:creationId xmlns:a16="http://schemas.microsoft.com/office/drawing/2014/main" id="{75A1E5B7-998E-2C4E-9473-7E4D4145AAE0}"/>
                </a:ext>
              </a:extLst>
            </p:cNvPr>
            <p:cNvSpPr>
              <a:spLocks noChangeArrowheads="1"/>
            </p:cNvSpPr>
            <p:nvPr/>
          </p:nvSpPr>
          <p:spPr bwMode="auto">
            <a:xfrm>
              <a:off x="3346450"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2817" name="Rectangle 7">
              <a:extLst>
                <a:ext uri="{FF2B5EF4-FFF2-40B4-BE49-F238E27FC236}">
                  <a16:creationId xmlns:a16="http://schemas.microsoft.com/office/drawing/2014/main" id="{369EA89A-A4EB-8C4C-921C-C0B66FC803E3}"/>
                </a:ext>
              </a:extLst>
            </p:cNvPr>
            <p:cNvSpPr>
              <a:spLocks noChangeArrowheads="1"/>
            </p:cNvSpPr>
            <p:nvPr/>
          </p:nvSpPr>
          <p:spPr bwMode="auto">
            <a:xfrm>
              <a:off x="3741737"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18" name="Line 8">
              <a:extLst>
                <a:ext uri="{FF2B5EF4-FFF2-40B4-BE49-F238E27FC236}">
                  <a16:creationId xmlns:a16="http://schemas.microsoft.com/office/drawing/2014/main" id="{DD885F70-AB96-9048-9FE8-BDDD1F96C302}"/>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19" name="Freeform 9">
              <a:extLst>
                <a:ext uri="{FF2B5EF4-FFF2-40B4-BE49-F238E27FC236}">
                  <a16:creationId xmlns:a16="http://schemas.microsoft.com/office/drawing/2014/main" id="{A4474EDB-6689-1C4A-81AF-2BF1B5264ECF}"/>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0" name="Freeform 10">
              <a:extLst>
                <a:ext uri="{FF2B5EF4-FFF2-40B4-BE49-F238E27FC236}">
                  <a16:creationId xmlns:a16="http://schemas.microsoft.com/office/drawing/2014/main" id="{BD691691-7835-0848-9D8D-7C2449A4AB79}"/>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1" name="Line 11">
              <a:extLst>
                <a:ext uri="{FF2B5EF4-FFF2-40B4-BE49-F238E27FC236}">
                  <a16:creationId xmlns:a16="http://schemas.microsoft.com/office/drawing/2014/main" id="{7EB089A4-3567-654C-9E67-752CDB347AA7}"/>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22" name="Line 12">
              <a:extLst>
                <a:ext uri="{FF2B5EF4-FFF2-40B4-BE49-F238E27FC236}">
                  <a16:creationId xmlns:a16="http://schemas.microsoft.com/office/drawing/2014/main" id="{48EE73F8-B699-844C-8D96-2BD50EF5FE40}"/>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23" name="Line 13">
              <a:extLst>
                <a:ext uri="{FF2B5EF4-FFF2-40B4-BE49-F238E27FC236}">
                  <a16:creationId xmlns:a16="http://schemas.microsoft.com/office/drawing/2014/main" id="{55C3E7B0-7582-4C46-8A66-15131BD0F385}"/>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24" name="Line 14">
              <a:extLst>
                <a:ext uri="{FF2B5EF4-FFF2-40B4-BE49-F238E27FC236}">
                  <a16:creationId xmlns:a16="http://schemas.microsoft.com/office/drawing/2014/main" id="{DFAFD50C-EB8A-934C-902D-A7F6D2C910A2}"/>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25" name="Line 15">
              <a:extLst>
                <a:ext uri="{FF2B5EF4-FFF2-40B4-BE49-F238E27FC236}">
                  <a16:creationId xmlns:a16="http://schemas.microsoft.com/office/drawing/2014/main" id="{B7E57DAA-809D-2A4A-BE9E-6E6E799CFB64}"/>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26" name="Rectangle 17">
              <a:extLst>
                <a:ext uri="{FF2B5EF4-FFF2-40B4-BE49-F238E27FC236}">
                  <a16:creationId xmlns:a16="http://schemas.microsoft.com/office/drawing/2014/main" id="{26FB189B-9FBF-1C4C-A01D-54EB20DC682F}"/>
                </a:ext>
              </a:extLst>
            </p:cNvPr>
            <p:cNvSpPr>
              <a:spLocks noChangeArrowheads="1"/>
            </p:cNvSpPr>
            <p:nvPr/>
          </p:nvSpPr>
          <p:spPr bwMode="auto">
            <a:xfrm>
              <a:off x="3743325"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27" name="Rectangle 18">
              <a:extLst>
                <a:ext uri="{FF2B5EF4-FFF2-40B4-BE49-F238E27FC236}">
                  <a16:creationId xmlns:a16="http://schemas.microsoft.com/office/drawing/2014/main" id="{B19DA2B1-0340-FB45-91DE-FBF61926142B}"/>
                </a:ext>
              </a:extLst>
            </p:cNvPr>
            <p:cNvSpPr>
              <a:spLocks noChangeArrowheads="1"/>
            </p:cNvSpPr>
            <p:nvPr/>
          </p:nvSpPr>
          <p:spPr bwMode="auto">
            <a:xfrm>
              <a:off x="3378200" y="2311400"/>
              <a:ext cx="503588"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32828" name="Rectangle 19">
              <a:extLst>
                <a:ext uri="{FF2B5EF4-FFF2-40B4-BE49-F238E27FC236}">
                  <a16:creationId xmlns:a16="http://schemas.microsoft.com/office/drawing/2014/main" id="{C6592E9F-341C-AA40-A5C4-606597B1D4FA}"/>
                </a:ext>
              </a:extLst>
            </p:cNvPr>
            <p:cNvSpPr>
              <a:spLocks noChangeArrowheads="1"/>
            </p:cNvSpPr>
            <p:nvPr/>
          </p:nvSpPr>
          <p:spPr bwMode="auto">
            <a:xfrm>
              <a:off x="5854700" y="2311400"/>
              <a:ext cx="447163"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32829" name="Rectangle 20">
              <a:extLst>
                <a:ext uri="{FF2B5EF4-FFF2-40B4-BE49-F238E27FC236}">
                  <a16:creationId xmlns:a16="http://schemas.microsoft.com/office/drawing/2014/main" id="{68563EB7-8EBF-4C4E-BA1B-F2594379DA62}"/>
                </a:ext>
              </a:extLst>
            </p:cNvPr>
            <p:cNvSpPr>
              <a:spLocks noChangeArrowheads="1"/>
            </p:cNvSpPr>
            <p:nvPr/>
          </p:nvSpPr>
          <p:spPr bwMode="auto">
            <a:xfrm>
              <a:off x="2198687" y="2747963"/>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2830" name="Rectangle 21">
              <a:extLst>
                <a:ext uri="{FF2B5EF4-FFF2-40B4-BE49-F238E27FC236}">
                  <a16:creationId xmlns:a16="http://schemas.microsoft.com/office/drawing/2014/main" id="{6AE22430-25A6-2146-A20D-317A83903B66}"/>
                </a:ext>
              </a:extLst>
            </p:cNvPr>
            <p:cNvSpPr>
              <a:spLocks noChangeArrowheads="1"/>
            </p:cNvSpPr>
            <p:nvPr/>
          </p:nvSpPr>
          <p:spPr bwMode="auto">
            <a:xfrm>
              <a:off x="1981200" y="3275013"/>
              <a:ext cx="476786"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32831" name="Rectangle 22">
              <a:extLst>
                <a:ext uri="{FF2B5EF4-FFF2-40B4-BE49-F238E27FC236}">
                  <a16:creationId xmlns:a16="http://schemas.microsoft.com/office/drawing/2014/main" id="{258A232C-0DE5-B949-8307-1A001CCD37C1}"/>
                </a:ext>
              </a:extLst>
            </p:cNvPr>
            <p:cNvSpPr>
              <a:spLocks noChangeArrowheads="1"/>
            </p:cNvSpPr>
            <p:nvPr/>
          </p:nvSpPr>
          <p:spPr bwMode="auto">
            <a:xfrm>
              <a:off x="7254285" y="27463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32" name="Line 23">
              <a:extLst>
                <a:ext uri="{FF2B5EF4-FFF2-40B4-BE49-F238E27FC236}">
                  <a16:creationId xmlns:a16="http://schemas.microsoft.com/office/drawing/2014/main" id="{4B498178-27E4-CC4E-A80D-3E26DAA0B040}"/>
                </a:ext>
              </a:extLst>
            </p:cNvPr>
            <p:cNvSpPr>
              <a:spLocks noChangeShapeType="1"/>
            </p:cNvSpPr>
            <p:nvPr/>
          </p:nvSpPr>
          <p:spPr bwMode="auto">
            <a:xfrm flipH="1">
              <a:off x="7266986"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33" name="Line 24">
              <a:extLst>
                <a:ext uri="{FF2B5EF4-FFF2-40B4-BE49-F238E27FC236}">
                  <a16:creationId xmlns:a16="http://schemas.microsoft.com/office/drawing/2014/main" id="{58D7A1DE-B205-934A-8F92-AB6691F9456E}"/>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34" name="Line 25">
              <a:extLst>
                <a:ext uri="{FF2B5EF4-FFF2-40B4-BE49-F238E27FC236}">
                  <a16:creationId xmlns:a16="http://schemas.microsoft.com/office/drawing/2014/main" id="{014CED82-D71F-C649-AFBF-983DA6BCC6A5}"/>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35" name="Freeform 26">
              <a:extLst>
                <a:ext uri="{FF2B5EF4-FFF2-40B4-BE49-F238E27FC236}">
                  <a16:creationId xmlns:a16="http://schemas.microsoft.com/office/drawing/2014/main" id="{B6A36C39-64E9-CD4F-B2F6-A4C42F27709F}"/>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2836" name="Freeform 28">
              <a:extLst>
                <a:ext uri="{FF2B5EF4-FFF2-40B4-BE49-F238E27FC236}">
                  <a16:creationId xmlns:a16="http://schemas.microsoft.com/office/drawing/2014/main" id="{F730647E-12D8-4748-B588-FDE83BFAED65}"/>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32837" name="Rectangle 29">
              <a:extLst>
                <a:ext uri="{FF2B5EF4-FFF2-40B4-BE49-F238E27FC236}">
                  <a16:creationId xmlns:a16="http://schemas.microsoft.com/office/drawing/2014/main" id="{014B652F-A9B8-4447-8395-D17CCFCF966A}"/>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2838" name="Rectangle 30">
              <a:extLst>
                <a:ext uri="{FF2B5EF4-FFF2-40B4-BE49-F238E27FC236}">
                  <a16:creationId xmlns:a16="http://schemas.microsoft.com/office/drawing/2014/main" id="{F45D8AB2-1B8C-954F-B9DB-61445E18CF94}"/>
                </a:ext>
              </a:extLst>
            </p:cNvPr>
            <p:cNvSpPr>
              <a:spLocks noChangeArrowheads="1"/>
            </p:cNvSpPr>
            <p:nvPr/>
          </p:nvSpPr>
          <p:spPr bwMode="auto">
            <a:xfrm>
              <a:off x="7254285" y="328930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39" name="Rectangle 31">
              <a:extLst>
                <a:ext uri="{FF2B5EF4-FFF2-40B4-BE49-F238E27FC236}">
                  <a16:creationId xmlns:a16="http://schemas.microsoft.com/office/drawing/2014/main" id="{DC638694-0D43-6F42-8D6D-8CEF42F8CA2F}"/>
                </a:ext>
              </a:extLst>
            </p:cNvPr>
            <p:cNvSpPr>
              <a:spLocks noChangeArrowheads="1"/>
            </p:cNvSpPr>
            <p:nvPr/>
          </p:nvSpPr>
          <p:spPr bwMode="auto">
            <a:xfrm>
              <a:off x="5775325"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2840" name="Rectangle 32">
              <a:extLst>
                <a:ext uri="{FF2B5EF4-FFF2-40B4-BE49-F238E27FC236}">
                  <a16:creationId xmlns:a16="http://schemas.microsoft.com/office/drawing/2014/main" id="{83C48F45-10A1-2C44-8FBF-E10F51CB71AE}"/>
                </a:ext>
              </a:extLst>
            </p:cNvPr>
            <p:cNvSpPr>
              <a:spLocks noChangeArrowheads="1"/>
            </p:cNvSpPr>
            <p:nvPr/>
          </p:nvSpPr>
          <p:spPr bwMode="auto">
            <a:xfrm>
              <a:off x="6170612"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41" name="Line 33">
              <a:extLst>
                <a:ext uri="{FF2B5EF4-FFF2-40B4-BE49-F238E27FC236}">
                  <a16:creationId xmlns:a16="http://schemas.microsoft.com/office/drawing/2014/main" id="{962E077A-75BE-9746-96D9-18FE8711A5D8}"/>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42" name="Rectangle 38">
              <a:extLst>
                <a:ext uri="{FF2B5EF4-FFF2-40B4-BE49-F238E27FC236}">
                  <a16:creationId xmlns:a16="http://schemas.microsoft.com/office/drawing/2014/main" id="{60DB8C83-DF68-9844-882C-437D86A27D7B}"/>
                </a:ext>
              </a:extLst>
            </p:cNvPr>
            <p:cNvSpPr>
              <a:spLocks noChangeArrowheads="1"/>
            </p:cNvSpPr>
            <p:nvPr/>
          </p:nvSpPr>
          <p:spPr bwMode="auto">
            <a:xfrm>
              <a:off x="6172200"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43" name="Rectangle 39">
              <a:extLst>
                <a:ext uri="{FF2B5EF4-FFF2-40B4-BE49-F238E27FC236}">
                  <a16:creationId xmlns:a16="http://schemas.microsoft.com/office/drawing/2014/main" id="{0CA39146-C49D-7F44-A4E7-643FEFC134DD}"/>
                </a:ext>
              </a:extLst>
            </p:cNvPr>
            <p:cNvSpPr>
              <a:spLocks noChangeArrowheads="1"/>
            </p:cNvSpPr>
            <p:nvPr/>
          </p:nvSpPr>
          <p:spPr bwMode="auto">
            <a:xfrm>
              <a:off x="4122737"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44" name="Rectangle 40">
              <a:extLst>
                <a:ext uri="{FF2B5EF4-FFF2-40B4-BE49-F238E27FC236}">
                  <a16:creationId xmlns:a16="http://schemas.microsoft.com/office/drawing/2014/main" id="{C5702AAF-9FE5-D344-A200-0F0EF9D420DE}"/>
                </a:ext>
              </a:extLst>
            </p:cNvPr>
            <p:cNvSpPr>
              <a:spLocks noChangeArrowheads="1"/>
            </p:cNvSpPr>
            <p:nvPr/>
          </p:nvSpPr>
          <p:spPr bwMode="auto">
            <a:xfrm>
              <a:off x="4252912" y="2665413"/>
              <a:ext cx="139651"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32845" name="Rectangle 41">
              <a:extLst>
                <a:ext uri="{FF2B5EF4-FFF2-40B4-BE49-F238E27FC236}">
                  <a16:creationId xmlns:a16="http://schemas.microsoft.com/office/drawing/2014/main" id="{FE5D2F82-7490-4B4D-8E13-E88E14346C23}"/>
                </a:ext>
              </a:extLst>
            </p:cNvPr>
            <p:cNvSpPr>
              <a:spLocks noChangeArrowheads="1"/>
            </p:cNvSpPr>
            <p:nvPr/>
          </p:nvSpPr>
          <p:spPr bwMode="auto">
            <a:xfrm>
              <a:off x="6565900"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46" name="Rectangle 42">
              <a:extLst>
                <a:ext uri="{FF2B5EF4-FFF2-40B4-BE49-F238E27FC236}">
                  <a16:creationId xmlns:a16="http://schemas.microsoft.com/office/drawing/2014/main" id="{66956953-02F9-D94D-97B0-DE9E0C8B329A}"/>
                </a:ext>
              </a:extLst>
            </p:cNvPr>
            <p:cNvSpPr>
              <a:spLocks noChangeArrowheads="1"/>
            </p:cNvSpPr>
            <p:nvPr/>
          </p:nvSpPr>
          <p:spPr bwMode="auto">
            <a:xfrm>
              <a:off x="6696075" y="2665413"/>
              <a:ext cx="86048"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32847" name="Rectangle 66">
              <a:extLst>
                <a:ext uri="{FF2B5EF4-FFF2-40B4-BE49-F238E27FC236}">
                  <a16:creationId xmlns:a16="http://schemas.microsoft.com/office/drawing/2014/main" id="{BB4B073A-4A40-AC4F-A341-63A37B545AB5}"/>
                </a:ext>
              </a:extLst>
            </p:cNvPr>
            <p:cNvSpPr>
              <a:spLocks noChangeArrowheads="1"/>
            </p:cNvSpPr>
            <p:nvPr/>
          </p:nvSpPr>
          <p:spPr bwMode="auto">
            <a:xfrm>
              <a:off x="5775325"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2848" name="Rectangle 67">
              <a:extLst>
                <a:ext uri="{FF2B5EF4-FFF2-40B4-BE49-F238E27FC236}">
                  <a16:creationId xmlns:a16="http://schemas.microsoft.com/office/drawing/2014/main" id="{8FBC9668-D421-2047-A563-1299A321FEBE}"/>
                </a:ext>
              </a:extLst>
            </p:cNvPr>
            <p:cNvSpPr>
              <a:spLocks noChangeArrowheads="1"/>
            </p:cNvSpPr>
            <p:nvPr/>
          </p:nvSpPr>
          <p:spPr bwMode="auto">
            <a:xfrm>
              <a:off x="3346450"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2849" name="Oval 68">
              <a:extLst>
                <a:ext uri="{FF2B5EF4-FFF2-40B4-BE49-F238E27FC236}">
                  <a16:creationId xmlns:a16="http://schemas.microsoft.com/office/drawing/2014/main" id="{C0A544A6-7C45-8B4E-9169-90C98478F259}"/>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sp>
        <p:nvSpPr>
          <p:cNvPr id="32772" name="Title 1">
            <a:extLst>
              <a:ext uri="{FF2B5EF4-FFF2-40B4-BE49-F238E27FC236}">
                <a16:creationId xmlns:a16="http://schemas.microsoft.com/office/drawing/2014/main" id="{04B54E6F-6EC4-1D4D-AE64-82883EE864D5}"/>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Negative-Edge-Triggered Master-Slave D Flip-Flop</a:t>
            </a:r>
          </a:p>
        </p:txBody>
      </p:sp>
      <p:sp>
        <p:nvSpPr>
          <p:cNvPr id="32773" name="Title 1">
            <a:extLst>
              <a:ext uri="{FF2B5EF4-FFF2-40B4-BE49-F238E27FC236}">
                <a16:creationId xmlns:a16="http://schemas.microsoft.com/office/drawing/2014/main" id="{CBAC2FA6-E055-904C-A7FA-3CEC6A02E0BF}"/>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Positive-Edge-Triggered Master-Slave </a:t>
            </a:r>
            <a:r>
              <a:rPr lang="en-US" altLang="en-US" sz="2800"/>
              <a:t>D Flip-Flop</a:t>
            </a:r>
          </a:p>
        </p:txBody>
      </p:sp>
      <p:grpSp>
        <p:nvGrpSpPr>
          <p:cNvPr id="32774" name="Group 2">
            <a:extLst>
              <a:ext uri="{FF2B5EF4-FFF2-40B4-BE49-F238E27FC236}">
                <a16:creationId xmlns:a16="http://schemas.microsoft.com/office/drawing/2014/main" id="{ADA9DEAD-4E32-F548-8D25-8CDEFF503732}"/>
              </a:ext>
            </a:extLst>
          </p:cNvPr>
          <p:cNvGrpSpPr>
            <a:grpSpLocks/>
          </p:cNvGrpSpPr>
          <p:nvPr/>
        </p:nvGrpSpPr>
        <p:grpSpPr bwMode="auto">
          <a:xfrm>
            <a:off x="1096963" y="4473576"/>
            <a:ext cx="6351408" cy="2003425"/>
            <a:chOff x="1471047" y="4473575"/>
            <a:chExt cx="5949400" cy="1876950"/>
          </a:xfrm>
        </p:grpSpPr>
        <p:sp>
          <p:nvSpPr>
            <p:cNvPr id="32779" name="Rectangle 5">
              <a:extLst>
                <a:ext uri="{FF2B5EF4-FFF2-40B4-BE49-F238E27FC236}">
                  <a16:creationId xmlns:a16="http://schemas.microsoft.com/office/drawing/2014/main" id="{BC2DE65B-E940-B247-8C40-567642E99ED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2780" name="Rectangle 6">
              <a:extLst>
                <a:ext uri="{FF2B5EF4-FFF2-40B4-BE49-F238E27FC236}">
                  <a16:creationId xmlns:a16="http://schemas.microsoft.com/office/drawing/2014/main" id="{8387FACD-9FC7-A848-A7FD-50AED51C25C5}"/>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2781" name="Rectangle 7">
              <a:extLst>
                <a:ext uri="{FF2B5EF4-FFF2-40B4-BE49-F238E27FC236}">
                  <a16:creationId xmlns:a16="http://schemas.microsoft.com/office/drawing/2014/main" id="{6DE6C342-F502-6F4D-8BCA-BDB0BE40FD32}"/>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782" name="Line 8">
              <a:extLst>
                <a:ext uri="{FF2B5EF4-FFF2-40B4-BE49-F238E27FC236}">
                  <a16:creationId xmlns:a16="http://schemas.microsoft.com/office/drawing/2014/main" id="{CF4FC082-6719-7F42-B781-1DD3C512FAAA}"/>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3" name="Freeform 9">
              <a:extLst>
                <a:ext uri="{FF2B5EF4-FFF2-40B4-BE49-F238E27FC236}">
                  <a16:creationId xmlns:a16="http://schemas.microsoft.com/office/drawing/2014/main" id="{7A64F337-07C6-964C-A2C1-11C3E32DE495}"/>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4" name="Freeform 10">
              <a:extLst>
                <a:ext uri="{FF2B5EF4-FFF2-40B4-BE49-F238E27FC236}">
                  <a16:creationId xmlns:a16="http://schemas.microsoft.com/office/drawing/2014/main" id="{B3123EB5-D7C0-7F4C-B6AA-31139D6524CD}"/>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5" name="Line 11">
              <a:extLst>
                <a:ext uri="{FF2B5EF4-FFF2-40B4-BE49-F238E27FC236}">
                  <a16:creationId xmlns:a16="http://schemas.microsoft.com/office/drawing/2014/main" id="{1876D08A-E431-C848-B93E-27B64D450E14}"/>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6" name="Line 12">
              <a:extLst>
                <a:ext uri="{FF2B5EF4-FFF2-40B4-BE49-F238E27FC236}">
                  <a16:creationId xmlns:a16="http://schemas.microsoft.com/office/drawing/2014/main" id="{ABDC61DF-C796-EF44-BD1A-D77B7218D018}"/>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7" name="Line 13">
              <a:extLst>
                <a:ext uri="{FF2B5EF4-FFF2-40B4-BE49-F238E27FC236}">
                  <a16:creationId xmlns:a16="http://schemas.microsoft.com/office/drawing/2014/main" id="{583810D0-1A26-0F4C-AFB6-C9ADF53C669A}"/>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8" name="Line 14">
              <a:extLst>
                <a:ext uri="{FF2B5EF4-FFF2-40B4-BE49-F238E27FC236}">
                  <a16:creationId xmlns:a16="http://schemas.microsoft.com/office/drawing/2014/main" id="{E1BEA3C0-8204-0F40-A7DB-C47EEFC335B3}"/>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9" name="Line 15">
              <a:extLst>
                <a:ext uri="{FF2B5EF4-FFF2-40B4-BE49-F238E27FC236}">
                  <a16:creationId xmlns:a16="http://schemas.microsoft.com/office/drawing/2014/main" id="{D9F1154B-75A6-F348-AF1B-A5A2D04B8D18}"/>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0" name="Rectangle 17">
              <a:extLst>
                <a:ext uri="{FF2B5EF4-FFF2-40B4-BE49-F238E27FC236}">
                  <a16:creationId xmlns:a16="http://schemas.microsoft.com/office/drawing/2014/main" id="{43847FCE-CBC8-354D-A7D8-FFFF4EC0D5EA}"/>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791" name="Rectangle 18">
              <a:extLst>
                <a:ext uri="{FF2B5EF4-FFF2-40B4-BE49-F238E27FC236}">
                  <a16:creationId xmlns:a16="http://schemas.microsoft.com/office/drawing/2014/main" id="{BB5BF6A9-2555-8E4B-A90D-3C6F198E3A74}"/>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32792" name="Rectangle 19">
              <a:extLst>
                <a:ext uri="{FF2B5EF4-FFF2-40B4-BE49-F238E27FC236}">
                  <a16:creationId xmlns:a16="http://schemas.microsoft.com/office/drawing/2014/main" id="{107A36BB-24C1-C048-8BCF-E878C760DEB7}"/>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32793" name="Rectangle 20">
              <a:extLst>
                <a:ext uri="{FF2B5EF4-FFF2-40B4-BE49-F238E27FC236}">
                  <a16:creationId xmlns:a16="http://schemas.microsoft.com/office/drawing/2014/main" id="{EEC5B6EA-E4BE-C743-B72B-1B117DB4B07B}"/>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2794" name="Rectangle 21">
              <a:extLst>
                <a:ext uri="{FF2B5EF4-FFF2-40B4-BE49-F238E27FC236}">
                  <a16:creationId xmlns:a16="http://schemas.microsoft.com/office/drawing/2014/main" id="{59EC3B82-FFC2-D244-88ED-5E866AEA8C21}"/>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32795" name="Rectangle 22">
              <a:extLst>
                <a:ext uri="{FF2B5EF4-FFF2-40B4-BE49-F238E27FC236}">
                  <a16:creationId xmlns:a16="http://schemas.microsoft.com/office/drawing/2014/main" id="{983636B1-FF13-4049-B2F1-6B207BBCC9E8}"/>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796" name="Line 23">
              <a:extLst>
                <a:ext uri="{FF2B5EF4-FFF2-40B4-BE49-F238E27FC236}">
                  <a16:creationId xmlns:a16="http://schemas.microsoft.com/office/drawing/2014/main" id="{B5189BB7-1A6A-3246-872B-39BEA55ED45F}"/>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7" name="Line 25">
              <a:extLst>
                <a:ext uri="{FF2B5EF4-FFF2-40B4-BE49-F238E27FC236}">
                  <a16:creationId xmlns:a16="http://schemas.microsoft.com/office/drawing/2014/main" id="{0710FDF9-F4AE-6940-8639-4548E4FC4A49}"/>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2798" name="Group 1">
              <a:extLst>
                <a:ext uri="{FF2B5EF4-FFF2-40B4-BE49-F238E27FC236}">
                  <a16:creationId xmlns:a16="http://schemas.microsoft.com/office/drawing/2014/main" id="{464E576D-4DF2-E249-8FE3-FF2510FC8448}"/>
                </a:ext>
              </a:extLst>
            </p:cNvPr>
            <p:cNvGrpSpPr>
              <a:grpSpLocks/>
            </p:cNvGrpSpPr>
            <p:nvPr/>
          </p:nvGrpSpPr>
          <p:grpSpPr bwMode="auto">
            <a:xfrm>
              <a:off x="2634847" y="5400656"/>
              <a:ext cx="376238" cy="265113"/>
              <a:chOff x="990600" y="5638800"/>
              <a:chExt cx="376238" cy="265113"/>
            </a:xfrm>
          </p:grpSpPr>
          <p:sp>
            <p:nvSpPr>
              <p:cNvPr id="32813" name="Freeform 26">
                <a:extLst>
                  <a:ext uri="{FF2B5EF4-FFF2-40B4-BE49-F238E27FC236}">
                    <a16:creationId xmlns:a16="http://schemas.microsoft.com/office/drawing/2014/main" id="{D8F9B928-6333-2C46-A478-01CA322F3914}"/>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2814" name="Freeform 28">
                <a:extLst>
                  <a:ext uri="{FF2B5EF4-FFF2-40B4-BE49-F238E27FC236}">
                    <a16:creationId xmlns:a16="http://schemas.microsoft.com/office/drawing/2014/main" id="{4C6CED2F-9B84-9D4D-8415-0BD4840A33D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2799" name="Rectangle 29">
              <a:extLst>
                <a:ext uri="{FF2B5EF4-FFF2-40B4-BE49-F238E27FC236}">
                  <a16:creationId xmlns:a16="http://schemas.microsoft.com/office/drawing/2014/main" id="{E49ED16B-7469-424C-8969-9BA6ED9831AB}"/>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2800" name="Rectangle 30">
              <a:extLst>
                <a:ext uri="{FF2B5EF4-FFF2-40B4-BE49-F238E27FC236}">
                  <a16:creationId xmlns:a16="http://schemas.microsoft.com/office/drawing/2014/main" id="{1627654B-32C1-754E-B93C-C963AA2ADBAE}"/>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01" name="Rectangle 31">
              <a:extLst>
                <a:ext uri="{FF2B5EF4-FFF2-40B4-BE49-F238E27FC236}">
                  <a16:creationId xmlns:a16="http://schemas.microsoft.com/office/drawing/2014/main" id="{CC50D060-586F-DB4E-8820-E57C31828A4C}"/>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2802" name="Rectangle 32">
              <a:extLst>
                <a:ext uri="{FF2B5EF4-FFF2-40B4-BE49-F238E27FC236}">
                  <a16:creationId xmlns:a16="http://schemas.microsoft.com/office/drawing/2014/main" id="{E1F4183C-5729-6A47-85FA-6E27CB6539BC}"/>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03" name="Line 33">
              <a:extLst>
                <a:ext uri="{FF2B5EF4-FFF2-40B4-BE49-F238E27FC236}">
                  <a16:creationId xmlns:a16="http://schemas.microsoft.com/office/drawing/2014/main" id="{E87469EA-CC63-3C4B-AE08-1EC5785D216B}"/>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4" name="Rectangle 38">
              <a:extLst>
                <a:ext uri="{FF2B5EF4-FFF2-40B4-BE49-F238E27FC236}">
                  <a16:creationId xmlns:a16="http://schemas.microsoft.com/office/drawing/2014/main" id="{2428B884-9FE4-5D4C-BEF3-52AB4CA5F1B2}"/>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05" name="Rectangle 39">
              <a:extLst>
                <a:ext uri="{FF2B5EF4-FFF2-40B4-BE49-F238E27FC236}">
                  <a16:creationId xmlns:a16="http://schemas.microsoft.com/office/drawing/2014/main" id="{3A59E4F5-6E22-1C46-988D-8FE369A2DCF5}"/>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06" name="Rectangle 40">
              <a:extLst>
                <a:ext uri="{FF2B5EF4-FFF2-40B4-BE49-F238E27FC236}">
                  <a16:creationId xmlns:a16="http://schemas.microsoft.com/office/drawing/2014/main" id="{B3482962-B544-CB4A-8375-9BB69CB9700A}"/>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32807" name="Rectangle 41">
              <a:extLst>
                <a:ext uri="{FF2B5EF4-FFF2-40B4-BE49-F238E27FC236}">
                  <a16:creationId xmlns:a16="http://schemas.microsoft.com/office/drawing/2014/main" id="{7BDE0BD8-C511-1B49-A48F-230C13CF70E9}"/>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2808" name="Rectangle 42">
              <a:extLst>
                <a:ext uri="{FF2B5EF4-FFF2-40B4-BE49-F238E27FC236}">
                  <a16:creationId xmlns:a16="http://schemas.microsoft.com/office/drawing/2014/main" id="{EF0AC0E0-2100-0145-ACFA-38F216A2954C}"/>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32809" name="Rectangle 66">
              <a:extLst>
                <a:ext uri="{FF2B5EF4-FFF2-40B4-BE49-F238E27FC236}">
                  <a16:creationId xmlns:a16="http://schemas.microsoft.com/office/drawing/2014/main" id="{019B42C7-D7A9-9340-9CE0-6BABE8ED58FA}"/>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2810" name="Rectangle 67">
              <a:extLst>
                <a:ext uri="{FF2B5EF4-FFF2-40B4-BE49-F238E27FC236}">
                  <a16:creationId xmlns:a16="http://schemas.microsoft.com/office/drawing/2014/main" id="{FDB039AD-46FC-6C41-A857-E79A407F4521}"/>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2811" name="Oval 68">
              <a:extLst>
                <a:ext uri="{FF2B5EF4-FFF2-40B4-BE49-F238E27FC236}">
                  <a16:creationId xmlns:a16="http://schemas.microsoft.com/office/drawing/2014/main" id="{105F23F5-EAE1-2B4F-A785-4D25E18FC2B8}"/>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2812" name="Line 11">
              <a:extLst>
                <a:ext uri="{FF2B5EF4-FFF2-40B4-BE49-F238E27FC236}">
                  <a16:creationId xmlns:a16="http://schemas.microsoft.com/office/drawing/2014/main" id="{9110AC6F-D482-8446-ACA9-C88DEA763CC9}"/>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32775" name="Elbow Connector 2">
            <a:extLst>
              <a:ext uri="{FF2B5EF4-FFF2-40B4-BE49-F238E27FC236}">
                <a16:creationId xmlns:a16="http://schemas.microsoft.com/office/drawing/2014/main" id="{29704EC5-14C7-BA45-9769-89447DADEBA8}"/>
              </a:ext>
            </a:extLst>
          </p:cNvPr>
          <p:cNvCxnSpPr>
            <a:cxnSpLocks/>
          </p:cNvCxnSpPr>
          <p:nvPr/>
        </p:nvCxnSpPr>
        <p:spPr bwMode="auto">
          <a:xfrm>
            <a:off x="8274050" y="1709738"/>
            <a:ext cx="776288" cy="436562"/>
          </a:xfrm>
          <a:prstGeom prst="bentConnector3">
            <a:avLst>
              <a:gd name="adj1" fmla="val 50000"/>
            </a:avLst>
          </a:prstGeom>
          <a:noFill/>
          <a:ln w="38100" algn="ctr">
            <a:solidFill>
              <a:srgbClr val="FF0000"/>
            </a:solidFill>
            <a:round/>
            <a:headEnd/>
            <a:tailEnd/>
          </a:ln>
          <a:extLst>
            <a:ext uri="{909E8E84-426E-40DD-AFC4-6F175D3DCCD1}">
              <a14:hiddenFill xmlns:a14="http://schemas.microsoft.com/office/drawing/2010/main">
                <a:noFill/>
              </a14:hiddenFill>
            </a:ext>
          </a:extLst>
        </p:spPr>
      </p:cxnSp>
      <p:sp>
        <p:nvSpPr>
          <p:cNvPr id="32776" name="TextBox 5">
            <a:extLst>
              <a:ext uri="{FF2B5EF4-FFF2-40B4-BE49-F238E27FC236}">
                <a16:creationId xmlns:a16="http://schemas.microsoft.com/office/drawing/2014/main" id="{E5EC41DE-E2E2-3447-8272-BA2B28F25C85}"/>
              </a:ext>
            </a:extLst>
          </p:cNvPr>
          <p:cNvSpPr txBox="1">
            <a:spLocks noChangeArrowheads="1"/>
          </p:cNvSpPr>
          <p:nvPr/>
        </p:nvSpPr>
        <p:spPr bwMode="auto">
          <a:xfrm>
            <a:off x="7772401" y="2651126"/>
            <a:ext cx="19097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negative edge</a:t>
            </a:r>
          </a:p>
          <a:p>
            <a:pPr algn="ctr">
              <a:spcBef>
                <a:spcPct val="0"/>
              </a:spcBef>
              <a:buFontTx/>
              <a:buNone/>
            </a:pPr>
            <a:r>
              <a:rPr lang="en-US" altLang="en-US" b="0">
                <a:solidFill>
                  <a:srgbClr val="FF0000"/>
                </a:solidFill>
                <a:latin typeface="Times" pitchFamily="2" charset="0"/>
              </a:rPr>
              <a:t>(of the Clock)</a:t>
            </a:r>
          </a:p>
        </p:txBody>
      </p:sp>
      <p:cxnSp>
        <p:nvCxnSpPr>
          <p:cNvPr id="32777" name="Elbow Connector 83">
            <a:extLst>
              <a:ext uri="{FF2B5EF4-FFF2-40B4-BE49-F238E27FC236}">
                <a16:creationId xmlns:a16="http://schemas.microsoft.com/office/drawing/2014/main" id="{FC2AF142-A2D9-A945-AC37-61874CDA40B0}"/>
              </a:ext>
            </a:extLst>
          </p:cNvPr>
          <p:cNvCxnSpPr>
            <a:cxnSpLocks/>
          </p:cNvCxnSpPr>
          <p:nvPr/>
        </p:nvCxnSpPr>
        <p:spPr bwMode="auto">
          <a:xfrm flipV="1">
            <a:off x="8326438" y="5035551"/>
            <a:ext cx="685800" cy="461963"/>
          </a:xfrm>
          <a:prstGeom prst="bentConnector3">
            <a:avLst>
              <a:gd name="adj1" fmla="val 50000"/>
            </a:avLst>
          </a:prstGeom>
          <a:noFill/>
          <a:ln w="38100" algn="ctr">
            <a:solidFill>
              <a:srgbClr val="FF0000"/>
            </a:solidFill>
            <a:round/>
            <a:headEnd/>
            <a:tailEnd/>
          </a:ln>
          <a:extLst>
            <a:ext uri="{909E8E84-426E-40DD-AFC4-6F175D3DCCD1}">
              <a14:hiddenFill xmlns:a14="http://schemas.microsoft.com/office/drawing/2010/main">
                <a:noFill/>
              </a14:hiddenFill>
            </a:ext>
          </a:extLst>
        </p:spPr>
      </p:cxnSp>
      <p:sp>
        <p:nvSpPr>
          <p:cNvPr id="32778" name="TextBox 84">
            <a:extLst>
              <a:ext uri="{FF2B5EF4-FFF2-40B4-BE49-F238E27FC236}">
                <a16:creationId xmlns:a16="http://schemas.microsoft.com/office/drawing/2014/main" id="{2F57E425-631E-2F43-BA9F-EFCC6658D470}"/>
              </a:ext>
            </a:extLst>
          </p:cNvPr>
          <p:cNvSpPr txBox="1">
            <a:spLocks noChangeArrowheads="1"/>
          </p:cNvSpPr>
          <p:nvPr/>
        </p:nvSpPr>
        <p:spPr bwMode="auto">
          <a:xfrm>
            <a:off x="7794626" y="5830888"/>
            <a:ext cx="2111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positive edge</a:t>
            </a:r>
          </a:p>
          <a:p>
            <a:pPr>
              <a:spcBef>
                <a:spcPct val="0"/>
              </a:spcBef>
              <a:buFontTx/>
              <a:buNone/>
            </a:pPr>
            <a:r>
              <a:rPr lang="en-US" altLang="en-US" b="0">
                <a:solidFill>
                  <a:srgbClr val="FF0000"/>
                </a:solidFill>
                <a:latin typeface="Times" pitchFamily="2" charset="0"/>
              </a:rPr>
              <a:t>(of the Clock)</a:t>
            </a:r>
          </a:p>
        </p:txBody>
      </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Rectangle 100">
            <a:extLst>
              <a:ext uri="{FF2B5EF4-FFF2-40B4-BE49-F238E27FC236}">
                <a16:creationId xmlns:a16="http://schemas.microsoft.com/office/drawing/2014/main" id="{8474FFFB-1BE0-1648-A090-8C62017FF967}"/>
              </a:ext>
            </a:extLst>
          </p:cNvPr>
          <p:cNvSpPr>
            <a:spLocks noChangeArrowheads="1"/>
          </p:cNvSpPr>
          <p:nvPr/>
        </p:nvSpPr>
        <p:spPr bwMode="auto">
          <a:xfrm>
            <a:off x="1981200" y="4319588"/>
            <a:ext cx="4857750" cy="2309812"/>
          </a:xfrm>
          <a:prstGeom prst="rect">
            <a:avLst/>
          </a:prstGeom>
          <a:solidFill>
            <a:srgbClr val="28F3FF"/>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33794" name="Rectangle 1">
            <a:extLst>
              <a:ext uri="{FF2B5EF4-FFF2-40B4-BE49-F238E27FC236}">
                <a16:creationId xmlns:a16="http://schemas.microsoft.com/office/drawing/2014/main" id="{4517B6C7-F215-3D4D-8B61-A8CA080AD081}"/>
              </a:ext>
            </a:extLst>
          </p:cNvPr>
          <p:cNvSpPr>
            <a:spLocks noChangeArrowheads="1"/>
          </p:cNvSpPr>
          <p:nvPr/>
        </p:nvSpPr>
        <p:spPr bwMode="auto">
          <a:xfrm>
            <a:off x="2152651" y="914400"/>
            <a:ext cx="4640263" cy="2438400"/>
          </a:xfrm>
          <a:prstGeom prst="rect">
            <a:avLst/>
          </a:prstGeom>
          <a:solidFill>
            <a:srgbClr val="28F3FF"/>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grpSp>
        <p:nvGrpSpPr>
          <p:cNvPr id="33795" name="Group 37">
            <a:extLst>
              <a:ext uri="{FF2B5EF4-FFF2-40B4-BE49-F238E27FC236}">
                <a16:creationId xmlns:a16="http://schemas.microsoft.com/office/drawing/2014/main" id="{B3046FA9-53EA-EB4F-9F13-8DCD69EBC07C}"/>
              </a:ext>
            </a:extLst>
          </p:cNvPr>
          <p:cNvGrpSpPr>
            <a:grpSpLocks/>
          </p:cNvGrpSpPr>
          <p:nvPr/>
        </p:nvGrpSpPr>
        <p:grpSpPr bwMode="auto">
          <a:xfrm>
            <a:off x="1257301" y="990601"/>
            <a:ext cx="6191059" cy="2276475"/>
            <a:chOff x="1981200" y="2311400"/>
            <a:chExt cx="5448000" cy="2003426"/>
          </a:xfrm>
        </p:grpSpPr>
        <p:sp>
          <p:nvSpPr>
            <p:cNvPr id="33858" name="Rectangle 5">
              <a:extLst>
                <a:ext uri="{FF2B5EF4-FFF2-40B4-BE49-F238E27FC236}">
                  <a16:creationId xmlns:a16="http://schemas.microsoft.com/office/drawing/2014/main" id="{A26E4E40-F0B6-8D42-B6D5-1CCB6626CF07}"/>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3859" name="Rectangle 6">
              <a:extLst>
                <a:ext uri="{FF2B5EF4-FFF2-40B4-BE49-F238E27FC236}">
                  <a16:creationId xmlns:a16="http://schemas.microsoft.com/office/drawing/2014/main" id="{2E1A0A58-7868-EA4C-9822-BD48C3981A35}"/>
                </a:ext>
              </a:extLst>
            </p:cNvPr>
            <p:cNvSpPr>
              <a:spLocks noChangeArrowheads="1"/>
            </p:cNvSpPr>
            <p:nvPr/>
          </p:nvSpPr>
          <p:spPr bwMode="auto">
            <a:xfrm>
              <a:off x="3346450"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3860" name="Rectangle 7">
              <a:extLst>
                <a:ext uri="{FF2B5EF4-FFF2-40B4-BE49-F238E27FC236}">
                  <a16:creationId xmlns:a16="http://schemas.microsoft.com/office/drawing/2014/main" id="{53CC8E9C-B874-1B4F-999F-59C5E981E253}"/>
                </a:ext>
              </a:extLst>
            </p:cNvPr>
            <p:cNvSpPr>
              <a:spLocks noChangeArrowheads="1"/>
            </p:cNvSpPr>
            <p:nvPr/>
          </p:nvSpPr>
          <p:spPr bwMode="auto">
            <a:xfrm>
              <a:off x="3741737"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61" name="Line 8">
              <a:extLst>
                <a:ext uri="{FF2B5EF4-FFF2-40B4-BE49-F238E27FC236}">
                  <a16:creationId xmlns:a16="http://schemas.microsoft.com/office/drawing/2014/main" id="{9D9BD5ED-CB59-C14E-BB56-136FD3299149}"/>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2" name="Freeform 9">
              <a:extLst>
                <a:ext uri="{FF2B5EF4-FFF2-40B4-BE49-F238E27FC236}">
                  <a16:creationId xmlns:a16="http://schemas.microsoft.com/office/drawing/2014/main" id="{C2489A36-B498-6740-92E0-C0409854A744}"/>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3" name="Freeform 10">
              <a:extLst>
                <a:ext uri="{FF2B5EF4-FFF2-40B4-BE49-F238E27FC236}">
                  <a16:creationId xmlns:a16="http://schemas.microsoft.com/office/drawing/2014/main" id="{16299349-C66E-674C-AF3E-0F262DCAD0DC}"/>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4" name="Line 11">
              <a:extLst>
                <a:ext uri="{FF2B5EF4-FFF2-40B4-BE49-F238E27FC236}">
                  <a16:creationId xmlns:a16="http://schemas.microsoft.com/office/drawing/2014/main" id="{BB2B8A3A-02E3-F444-A5F1-D8AB30FF7795}"/>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5" name="Line 12">
              <a:extLst>
                <a:ext uri="{FF2B5EF4-FFF2-40B4-BE49-F238E27FC236}">
                  <a16:creationId xmlns:a16="http://schemas.microsoft.com/office/drawing/2014/main" id="{9BDAF28F-C2C6-AA49-92D8-78593D7775BA}"/>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6" name="Line 13">
              <a:extLst>
                <a:ext uri="{FF2B5EF4-FFF2-40B4-BE49-F238E27FC236}">
                  <a16:creationId xmlns:a16="http://schemas.microsoft.com/office/drawing/2014/main" id="{6AB677E9-0669-5A40-B3BB-6ACD1EF040F1}"/>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7" name="Line 14">
              <a:extLst>
                <a:ext uri="{FF2B5EF4-FFF2-40B4-BE49-F238E27FC236}">
                  <a16:creationId xmlns:a16="http://schemas.microsoft.com/office/drawing/2014/main" id="{65F341EA-5251-9E4B-B622-B60ECBC78CD4}"/>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8" name="Line 15">
              <a:extLst>
                <a:ext uri="{FF2B5EF4-FFF2-40B4-BE49-F238E27FC236}">
                  <a16:creationId xmlns:a16="http://schemas.microsoft.com/office/drawing/2014/main" id="{B94319B5-F48E-764B-9E5B-A461DF1103DD}"/>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9" name="Rectangle 17">
              <a:extLst>
                <a:ext uri="{FF2B5EF4-FFF2-40B4-BE49-F238E27FC236}">
                  <a16:creationId xmlns:a16="http://schemas.microsoft.com/office/drawing/2014/main" id="{B4C287E0-4408-B948-B793-D3CD74A28BCE}"/>
                </a:ext>
              </a:extLst>
            </p:cNvPr>
            <p:cNvSpPr>
              <a:spLocks noChangeArrowheads="1"/>
            </p:cNvSpPr>
            <p:nvPr/>
          </p:nvSpPr>
          <p:spPr bwMode="auto">
            <a:xfrm>
              <a:off x="3743325"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70" name="Rectangle 18">
              <a:extLst>
                <a:ext uri="{FF2B5EF4-FFF2-40B4-BE49-F238E27FC236}">
                  <a16:creationId xmlns:a16="http://schemas.microsoft.com/office/drawing/2014/main" id="{223C41B5-3627-C049-9ED8-5A6B552ECADA}"/>
                </a:ext>
              </a:extLst>
            </p:cNvPr>
            <p:cNvSpPr>
              <a:spLocks noChangeArrowheads="1"/>
            </p:cNvSpPr>
            <p:nvPr/>
          </p:nvSpPr>
          <p:spPr bwMode="auto">
            <a:xfrm>
              <a:off x="3378200" y="2311400"/>
              <a:ext cx="503588"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33871" name="Rectangle 19">
              <a:extLst>
                <a:ext uri="{FF2B5EF4-FFF2-40B4-BE49-F238E27FC236}">
                  <a16:creationId xmlns:a16="http://schemas.microsoft.com/office/drawing/2014/main" id="{F8A987D9-6A04-0748-9334-7AEAA13F5744}"/>
                </a:ext>
              </a:extLst>
            </p:cNvPr>
            <p:cNvSpPr>
              <a:spLocks noChangeArrowheads="1"/>
            </p:cNvSpPr>
            <p:nvPr/>
          </p:nvSpPr>
          <p:spPr bwMode="auto">
            <a:xfrm>
              <a:off x="5854700" y="2311400"/>
              <a:ext cx="447163"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33872" name="Rectangle 20">
              <a:extLst>
                <a:ext uri="{FF2B5EF4-FFF2-40B4-BE49-F238E27FC236}">
                  <a16:creationId xmlns:a16="http://schemas.microsoft.com/office/drawing/2014/main" id="{9DF7445C-66BE-8D44-A10C-B6E8CCC3F5BE}"/>
                </a:ext>
              </a:extLst>
            </p:cNvPr>
            <p:cNvSpPr>
              <a:spLocks noChangeArrowheads="1"/>
            </p:cNvSpPr>
            <p:nvPr/>
          </p:nvSpPr>
          <p:spPr bwMode="auto">
            <a:xfrm>
              <a:off x="2198687" y="2747963"/>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3873" name="Rectangle 21">
              <a:extLst>
                <a:ext uri="{FF2B5EF4-FFF2-40B4-BE49-F238E27FC236}">
                  <a16:creationId xmlns:a16="http://schemas.microsoft.com/office/drawing/2014/main" id="{7A02164E-4672-1043-9327-7DFBBDB28005}"/>
                </a:ext>
              </a:extLst>
            </p:cNvPr>
            <p:cNvSpPr>
              <a:spLocks noChangeArrowheads="1"/>
            </p:cNvSpPr>
            <p:nvPr/>
          </p:nvSpPr>
          <p:spPr bwMode="auto">
            <a:xfrm>
              <a:off x="1981200" y="3275013"/>
              <a:ext cx="476786"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33874" name="Rectangle 22">
              <a:extLst>
                <a:ext uri="{FF2B5EF4-FFF2-40B4-BE49-F238E27FC236}">
                  <a16:creationId xmlns:a16="http://schemas.microsoft.com/office/drawing/2014/main" id="{DB055FDC-C67A-E94D-8311-838887001577}"/>
                </a:ext>
              </a:extLst>
            </p:cNvPr>
            <p:cNvSpPr>
              <a:spLocks noChangeArrowheads="1"/>
            </p:cNvSpPr>
            <p:nvPr/>
          </p:nvSpPr>
          <p:spPr bwMode="auto">
            <a:xfrm>
              <a:off x="7254285" y="27463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75" name="Line 23">
              <a:extLst>
                <a:ext uri="{FF2B5EF4-FFF2-40B4-BE49-F238E27FC236}">
                  <a16:creationId xmlns:a16="http://schemas.microsoft.com/office/drawing/2014/main" id="{6738B0BD-6CD5-5945-8D57-99AE825B4B59}"/>
                </a:ext>
              </a:extLst>
            </p:cNvPr>
            <p:cNvSpPr>
              <a:spLocks noChangeShapeType="1"/>
            </p:cNvSpPr>
            <p:nvPr/>
          </p:nvSpPr>
          <p:spPr bwMode="auto">
            <a:xfrm flipH="1">
              <a:off x="7266986"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76" name="Line 24">
              <a:extLst>
                <a:ext uri="{FF2B5EF4-FFF2-40B4-BE49-F238E27FC236}">
                  <a16:creationId xmlns:a16="http://schemas.microsoft.com/office/drawing/2014/main" id="{B33AE660-63DB-5B4E-8BD8-D19CCE26BEA2}"/>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77" name="Line 25">
              <a:extLst>
                <a:ext uri="{FF2B5EF4-FFF2-40B4-BE49-F238E27FC236}">
                  <a16:creationId xmlns:a16="http://schemas.microsoft.com/office/drawing/2014/main" id="{9DA95B70-8BAF-7F4F-A6E4-8145B3D1C7B8}"/>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78" name="Freeform 26">
              <a:extLst>
                <a:ext uri="{FF2B5EF4-FFF2-40B4-BE49-F238E27FC236}">
                  <a16:creationId xmlns:a16="http://schemas.microsoft.com/office/drawing/2014/main" id="{81063E6B-D907-C948-A8A5-9727E96BDC11}"/>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3879" name="Freeform 28">
              <a:extLst>
                <a:ext uri="{FF2B5EF4-FFF2-40B4-BE49-F238E27FC236}">
                  <a16:creationId xmlns:a16="http://schemas.microsoft.com/office/drawing/2014/main" id="{3745A9D1-80D7-AA4C-AE88-584F23F1A172}"/>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33880" name="Rectangle 29">
              <a:extLst>
                <a:ext uri="{FF2B5EF4-FFF2-40B4-BE49-F238E27FC236}">
                  <a16:creationId xmlns:a16="http://schemas.microsoft.com/office/drawing/2014/main" id="{5A36910A-68DF-B647-A82C-BB36BBF50F2B}"/>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3881" name="Rectangle 30">
              <a:extLst>
                <a:ext uri="{FF2B5EF4-FFF2-40B4-BE49-F238E27FC236}">
                  <a16:creationId xmlns:a16="http://schemas.microsoft.com/office/drawing/2014/main" id="{8A519E25-9B1C-0943-8B4D-F7ABCC5D6AE5}"/>
                </a:ext>
              </a:extLst>
            </p:cNvPr>
            <p:cNvSpPr>
              <a:spLocks noChangeArrowheads="1"/>
            </p:cNvSpPr>
            <p:nvPr/>
          </p:nvSpPr>
          <p:spPr bwMode="auto">
            <a:xfrm>
              <a:off x="7254285" y="328930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82" name="Rectangle 31">
              <a:extLst>
                <a:ext uri="{FF2B5EF4-FFF2-40B4-BE49-F238E27FC236}">
                  <a16:creationId xmlns:a16="http://schemas.microsoft.com/office/drawing/2014/main" id="{299430E4-6C68-8244-9EEE-089F112D33BD}"/>
                </a:ext>
              </a:extLst>
            </p:cNvPr>
            <p:cNvSpPr>
              <a:spLocks noChangeArrowheads="1"/>
            </p:cNvSpPr>
            <p:nvPr/>
          </p:nvSpPr>
          <p:spPr bwMode="auto">
            <a:xfrm>
              <a:off x="5775325" y="2743200"/>
              <a:ext cx="18056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3883" name="Rectangle 32">
              <a:extLst>
                <a:ext uri="{FF2B5EF4-FFF2-40B4-BE49-F238E27FC236}">
                  <a16:creationId xmlns:a16="http://schemas.microsoft.com/office/drawing/2014/main" id="{D44DF7F1-0FC0-FF44-9EE6-CCAD2818021C}"/>
                </a:ext>
              </a:extLst>
            </p:cNvPr>
            <p:cNvSpPr>
              <a:spLocks noChangeArrowheads="1"/>
            </p:cNvSpPr>
            <p:nvPr/>
          </p:nvSpPr>
          <p:spPr bwMode="auto">
            <a:xfrm>
              <a:off x="6170612" y="2736850"/>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84" name="Line 33">
              <a:extLst>
                <a:ext uri="{FF2B5EF4-FFF2-40B4-BE49-F238E27FC236}">
                  <a16:creationId xmlns:a16="http://schemas.microsoft.com/office/drawing/2014/main" id="{6BADF93D-1BAC-3E4B-9C87-19FE85DD4892}"/>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85" name="Rectangle 38">
              <a:extLst>
                <a:ext uri="{FF2B5EF4-FFF2-40B4-BE49-F238E27FC236}">
                  <a16:creationId xmlns:a16="http://schemas.microsoft.com/office/drawing/2014/main" id="{20E2C8F2-2A82-CE4B-B633-5930934B583D}"/>
                </a:ext>
              </a:extLst>
            </p:cNvPr>
            <p:cNvSpPr>
              <a:spLocks noChangeArrowheads="1"/>
            </p:cNvSpPr>
            <p:nvPr/>
          </p:nvSpPr>
          <p:spPr bwMode="auto">
            <a:xfrm>
              <a:off x="6172200" y="3281363"/>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86" name="Rectangle 39">
              <a:extLst>
                <a:ext uri="{FF2B5EF4-FFF2-40B4-BE49-F238E27FC236}">
                  <a16:creationId xmlns:a16="http://schemas.microsoft.com/office/drawing/2014/main" id="{6A3D3A8E-70A5-1948-84E6-336FB0544B38}"/>
                </a:ext>
              </a:extLst>
            </p:cNvPr>
            <p:cNvSpPr>
              <a:spLocks noChangeArrowheads="1"/>
            </p:cNvSpPr>
            <p:nvPr/>
          </p:nvSpPr>
          <p:spPr bwMode="auto">
            <a:xfrm>
              <a:off x="4122737"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87" name="Rectangle 40">
              <a:extLst>
                <a:ext uri="{FF2B5EF4-FFF2-40B4-BE49-F238E27FC236}">
                  <a16:creationId xmlns:a16="http://schemas.microsoft.com/office/drawing/2014/main" id="{519E92C2-E32F-DC44-8F5B-A57B755CA174}"/>
                </a:ext>
              </a:extLst>
            </p:cNvPr>
            <p:cNvSpPr>
              <a:spLocks noChangeArrowheads="1"/>
            </p:cNvSpPr>
            <p:nvPr/>
          </p:nvSpPr>
          <p:spPr bwMode="auto">
            <a:xfrm>
              <a:off x="4252912" y="2665413"/>
              <a:ext cx="139651"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33888" name="Rectangle 41">
              <a:extLst>
                <a:ext uri="{FF2B5EF4-FFF2-40B4-BE49-F238E27FC236}">
                  <a16:creationId xmlns:a16="http://schemas.microsoft.com/office/drawing/2014/main" id="{8848C801-C83E-7345-B83C-C8C71BD86114}"/>
                </a:ext>
              </a:extLst>
            </p:cNvPr>
            <p:cNvSpPr>
              <a:spLocks noChangeArrowheads="1"/>
            </p:cNvSpPr>
            <p:nvPr/>
          </p:nvSpPr>
          <p:spPr bwMode="auto">
            <a:xfrm>
              <a:off x="6565900" y="2581275"/>
              <a:ext cx="174915" cy="2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89" name="Rectangle 42">
              <a:extLst>
                <a:ext uri="{FF2B5EF4-FFF2-40B4-BE49-F238E27FC236}">
                  <a16:creationId xmlns:a16="http://schemas.microsoft.com/office/drawing/2014/main" id="{32BB3518-2C74-D845-9DFD-3F23DCAC348C}"/>
                </a:ext>
              </a:extLst>
            </p:cNvPr>
            <p:cNvSpPr>
              <a:spLocks noChangeArrowheads="1"/>
            </p:cNvSpPr>
            <p:nvPr/>
          </p:nvSpPr>
          <p:spPr bwMode="auto">
            <a:xfrm>
              <a:off x="6696075" y="2665413"/>
              <a:ext cx="86048" cy="162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33890" name="Rectangle 66">
              <a:extLst>
                <a:ext uri="{FF2B5EF4-FFF2-40B4-BE49-F238E27FC236}">
                  <a16:creationId xmlns:a16="http://schemas.microsoft.com/office/drawing/2014/main" id="{D1B57EAB-4BBE-CD4B-A543-379B6E76DF3C}"/>
                </a:ext>
              </a:extLst>
            </p:cNvPr>
            <p:cNvSpPr>
              <a:spLocks noChangeArrowheads="1"/>
            </p:cNvSpPr>
            <p:nvPr/>
          </p:nvSpPr>
          <p:spPr bwMode="auto">
            <a:xfrm>
              <a:off x="5775325"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3891" name="Rectangle 67">
              <a:extLst>
                <a:ext uri="{FF2B5EF4-FFF2-40B4-BE49-F238E27FC236}">
                  <a16:creationId xmlns:a16="http://schemas.microsoft.com/office/drawing/2014/main" id="{5D378BA5-9E9E-1D46-9333-A39B74BB1FE9}"/>
                </a:ext>
              </a:extLst>
            </p:cNvPr>
            <p:cNvSpPr>
              <a:spLocks noChangeArrowheads="1"/>
            </p:cNvSpPr>
            <p:nvPr/>
          </p:nvSpPr>
          <p:spPr bwMode="auto">
            <a:xfrm>
              <a:off x="3346450" y="3273425"/>
              <a:ext cx="310342" cy="2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3892" name="Oval 68">
              <a:extLst>
                <a:ext uri="{FF2B5EF4-FFF2-40B4-BE49-F238E27FC236}">
                  <a16:creationId xmlns:a16="http://schemas.microsoft.com/office/drawing/2014/main" id="{9016B3CF-3BB5-DE49-A425-066F8BA234B3}"/>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grpSp>
      <p:sp>
        <p:nvSpPr>
          <p:cNvPr id="33796" name="Title 1">
            <a:extLst>
              <a:ext uri="{FF2B5EF4-FFF2-40B4-BE49-F238E27FC236}">
                <a16:creationId xmlns:a16="http://schemas.microsoft.com/office/drawing/2014/main" id="{AB3C1473-24DB-6D47-BFB4-9302DDD718B3}"/>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Negative-Edge-Triggered Master-Slave D Flip-Flop</a:t>
            </a:r>
          </a:p>
        </p:txBody>
      </p:sp>
      <p:sp>
        <p:nvSpPr>
          <p:cNvPr id="33797" name="Title 1">
            <a:extLst>
              <a:ext uri="{FF2B5EF4-FFF2-40B4-BE49-F238E27FC236}">
                <a16:creationId xmlns:a16="http://schemas.microsoft.com/office/drawing/2014/main" id="{EF314BA4-A373-424D-9677-DF3B6D40B494}"/>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Positive-Edge-Triggered Master-Slave </a:t>
            </a:r>
            <a:r>
              <a:rPr lang="en-US" altLang="en-US" sz="2800"/>
              <a:t>D Flip-Flop</a:t>
            </a:r>
          </a:p>
        </p:txBody>
      </p:sp>
      <p:grpSp>
        <p:nvGrpSpPr>
          <p:cNvPr id="33798" name="Group 2">
            <a:extLst>
              <a:ext uri="{FF2B5EF4-FFF2-40B4-BE49-F238E27FC236}">
                <a16:creationId xmlns:a16="http://schemas.microsoft.com/office/drawing/2014/main" id="{6B706CC0-84D7-6640-BCFE-FD26498771BE}"/>
              </a:ext>
            </a:extLst>
          </p:cNvPr>
          <p:cNvGrpSpPr>
            <a:grpSpLocks/>
          </p:cNvGrpSpPr>
          <p:nvPr/>
        </p:nvGrpSpPr>
        <p:grpSpPr bwMode="auto">
          <a:xfrm>
            <a:off x="1096963" y="4473576"/>
            <a:ext cx="6351408" cy="2003425"/>
            <a:chOff x="1471047" y="4473575"/>
            <a:chExt cx="5949400" cy="1876950"/>
          </a:xfrm>
        </p:grpSpPr>
        <p:sp>
          <p:nvSpPr>
            <p:cNvPr id="33822" name="Rectangle 5">
              <a:extLst>
                <a:ext uri="{FF2B5EF4-FFF2-40B4-BE49-F238E27FC236}">
                  <a16:creationId xmlns:a16="http://schemas.microsoft.com/office/drawing/2014/main" id="{4BB291ED-343F-4245-94E8-427F4C6ABCBC}"/>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3823" name="Rectangle 6">
              <a:extLst>
                <a:ext uri="{FF2B5EF4-FFF2-40B4-BE49-F238E27FC236}">
                  <a16:creationId xmlns:a16="http://schemas.microsoft.com/office/drawing/2014/main" id="{97952C6F-0B66-8444-8500-B86E887DEAC5}"/>
                </a:ext>
              </a:extLst>
            </p:cNvPr>
            <p:cNvSpPr>
              <a:spLocks noChangeArrowheads="1"/>
            </p:cNvSpPr>
            <p:nvPr/>
          </p:nvSpPr>
          <p:spPr bwMode="auto">
            <a:xfrm>
              <a:off x="3343730"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3824" name="Rectangle 7">
              <a:extLst>
                <a:ext uri="{FF2B5EF4-FFF2-40B4-BE49-F238E27FC236}">
                  <a16:creationId xmlns:a16="http://schemas.microsoft.com/office/drawing/2014/main" id="{2312B776-3C08-8348-BE31-ABC186E8647A}"/>
                </a:ext>
              </a:extLst>
            </p:cNvPr>
            <p:cNvSpPr>
              <a:spLocks noChangeArrowheads="1"/>
            </p:cNvSpPr>
            <p:nvPr/>
          </p:nvSpPr>
          <p:spPr bwMode="auto">
            <a:xfrm>
              <a:off x="3739017"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25" name="Line 8">
              <a:extLst>
                <a:ext uri="{FF2B5EF4-FFF2-40B4-BE49-F238E27FC236}">
                  <a16:creationId xmlns:a16="http://schemas.microsoft.com/office/drawing/2014/main" id="{CA8F9E7D-4346-6E47-A2DA-614DD1A1A353}"/>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6" name="Freeform 9">
              <a:extLst>
                <a:ext uri="{FF2B5EF4-FFF2-40B4-BE49-F238E27FC236}">
                  <a16:creationId xmlns:a16="http://schemas.microsoft.com/office/drawing/2014/main" id="{20047EFB-9075-8348-8814-6D6C2149471D}"/>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7" name="Freeform 10">
              <a:extLst>
                <a:ext uri="{FF2B5EF4-FFF2-40B4-BE49-F238E27FC236}">
                  <a16:creationId xmlns:a16="http://schemas.microsoft.com/office/drawing/2014/main" id="{3F8A54B7-429A-2944-AA42-31FC0082F390}"/>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8" name="Line 11">
              <a:extLst>
                <a:ext uri="{FF2B5EF4-FFF2-40B4-BE49-F238E27FC236}">
                  <a16:creationId xmlns:a16="http://schemas.microsoft.com/office/drawing/2014/main" id="{BE80E0AE-3108-D843-AC82-E9396CBECEBF}"/>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9" name="Line 12">
              <a:extLst>
                <a:ext uri="{FF2B5EF4-FFF2-40B4-BE49-F238E27FC236}">
                  <a16:creationId xmlns:a16="http://schemas.microsoft.com/office/drawing/2014/main" id="{FFE2BDB6-9DDA-DA48-92EB-FACD9F7F925C}"/>
                </a:ext>
              </a:extLst>
            </p:cNvPr>
            <p:cNvSpPr>
              <a:spLocks noChangeShapeType="1"/>
            </p:cNvSpPr>
            <p:nvPr/>
          </p:nvSpPr>
          <p:spPr bwMode="auto">
            <a:xfrm>
              <a:off x="1888068" y="4992688"/>
              <a:ext cx="13905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0" name="Line 13">
              <a:extLst>
                <a:ext uri="{FF2B5EF4-FFF2-40B4-BE49-F238E27FC236}">
                  <a16:creationId xmlns:a16="http://schemas.microsoft.com/office/drawing/2014/main" id="{5C384A16-D3DD-CD40-BFAB-966E55742DA1}"/>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1" name="Line 14">
              <a:extLst>
                <a:ext uri="{FF2B5EF4-FFF2-40B4-BE49-F238E27FC236}">
                  <a16:creationId xmlns:a16="http://schemas.microsoft.com/office/drawing/2014/main" id="{0808743A-6615-1D4C-9F27-D47FE42C4230}"/>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2" name="Line 15">
              <a:extLst>
                <a:ext uri="{FF2B5EF4-FFF2-40B4-BE49-F238E27FC236}">
                  <a16:creationId xmlns:a16="http://schemas.microsoft.com/office/drawing/2014/main" id="{61EF4AB8-75C6-EB46-889D-D6A3F6B063F4}"/>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3" name="Rectangle 17">
              <a:extLst>
                <a:ext uri="{FF2B5EF4-FFF2-40B4-BE49-F238E27FC236}">
                  <a16:creationId xmlns:a16="http://schemas.microsoft.com/office/drawing/2014/main" id="{C94AC334-2826-3641-B8D3-8BD4C3F610CC}"/>
                </a:ext>
              </a:extLst>
            </p:cNvPr>
            <p:cNvSpPr>
              <a:spLocks noChangeArrowheads="1"/>
            </p:cNvSpPr>
            <p:nvPr/>
          </p:nvSpPr>
          <p:spPr bwMode="auto">
            <a:xfrm>
              <a:off x="3740605"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34" name="Rectangle 18">
              <a:extLst>
                <a:ext uri="{FF2B5EF4-FFF2-40B4-BE49-F238E27FC236}">
                  <a16:creationId xmlns:a16="http://schemas.microsoft.com/office/drawing/2014/main" id="{9F2D367A-66D3-F743-9ACE-5DED0CDB776C}"/>
                </a:ext>
              </a:extLst>
            </p:cNvPr>
            <p:cNvSpPr>
              <a:spLocks noChangeArrowheads="1"/>
            </p:cNvSpPr>
            <p:nvPr/>
          </p:nvSpPr>
          <p:spPr bwMode="auto">
            <a:xfrm>
              <a:off x="3375480" y="4473575"/>
              <a:ext cx="53605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Master</a:t>
              </a:r>
              <a:endParaRPr lang="en-US" altLang="en-US" sz="2800" b="0">
                <a:solidFill>
                  <a:srgbClr val="000000"/>
                </a:solidFill>
                <a:latin typeface="Times" pitchFamily="2" charset="0"/>
              </a:endParaRPr>
            </a:p>
          </p:txBody>
        </p:sp>
        <p:sp>
          <p:nvSpPr>
            <p:cNvPr id="33835" name="Rectangle 19">
              <a:extLst>
                <a:ext uri="{FF2B5EF4-FFF2-40B4-BE49-F238E27FC236}">
                  <a16:creationId xmlns:a16="http://schemas.microsoft.com/office/drawing/2014/main" id="{80432F73-53EE-4844-92CB-543AE31FD03F}"/>
                </a:ext>
              </a:extLst>
            </p:cNvPr>
            <p:cNvSpPr>
              <a:spLocks noChangeArrowheads="1"/>
            </p:cNvSpPr>
            <p:nvPr/>
          </p:nvSpPr>
          <p:spPr bwMode="auto">
            <a:xfrm>
              <a:off x="5851980" y="4473575"/>
              <a:ext cx="475989"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Slave </a:t>
              </a:r>
              <a:endParaRPr lang="en-US" altLang="en-US" sz="2800" b="0">
                <a:solidFill>
                  <a:srgbClr val="000000"/>
                </a:solidFill>
                <a:latin typeface="Times" pitchFamily="2" charset="0"/>
              </a:endParaRPr>
            </a:p>
          </p:txBody>
        </p:sp>
        <p:sp>
          <p:nvSpPr>
            <p:cNvPr id="33836" name="Rectangle 20">
              <a:extLst>
                <a:ext uri="{FF2B5EF4-FFF2-40B4-BE49-F238E27FC236}">
                  <a16:creationId xmlns:a16="http://schemas.microsoft.com/office/drawing/2014/main" id="{8E982082-91D4-7343-A903-A61EA2C2DA57}"/>
                </a:ext>
              </a:extLst>
            </p:cNvPr>
            <p:cNvSpPr>
              <a:spLocks noChangeArrowheads="1"/>
            </p:cNvSpPr>
            <p:nvPr/>
          </p:nvSpPr>
          <p:spPr bwMode="auto">
            <a:xfrm>
              <a:off x="1679032" y="4910138"/>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3837" name="Rectangle 21">
              <a:extLst>
                <a:ext uri="{FF2B5EF4-FFF2-40B4-BE49-F238E27FC236}">
                  <a16:creationId xmlns:a16="http://schemas.microsoft.com/office/drawing/2014/main" id="{E196B47B-614A-A74F-BDD2-CC103D9F0BF4}"/>
                </a:ext>
              </a:extLst>
            </p:cNvPr>
            <p:cNvSpPr>
              <a:spLocks noChangeArrowheads="1"/>
            </p:cNvSpPr>
            <p:nvPr/>
          </p:nvSpPr>
          <p:spPr bwMode="auto">
            <a:xfrm>
              <a:off x="1471047" y="5437188"/>
              <a:ext cx="50752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33838" name="Rectangle 22">
              <a:extLst>
                <a:ext uri="{FF2B5EF4-FFF2-40B4-BE49-F238E27FC236}">
                  <a16:creationId xmlns:a16="http://schemas.microsoft.com/office/drawing/2014/main" id="{99783EBD-2A76-204D-95AE-7F13E853B221}"/>
                </a:ext>
              </a:extLst>
            </p:cNvPr>
            <p:cNvSpPr>
              <a:spLocks noChangeArrowheads="1"/>
            </p:cNvSpPr>
            <p:nvPr/>
          </p:nvSpPr>
          <p:spPr bwMode="auto">
            <a:xfrm>
              <a:off x="7234256" y="49085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39" name="Line 23">
              <a:extLst>
                <a:ext uri="{FF2B5EF4-FFF2-40B4-BE49-F238E27FC236}">
                  <a16:creationId xmlns:a16="http://schemas.microsoft.com/office/drawing/2014/main" id="{26A02BB9-E93C-2C46-82D6-145C02E6A93E}"/>
                </a:ext>
              </a:extLst>
            </p:cNvPr>
            <p:cNvSpPr>
              <a:spLocks noChangeShapeType="1"/>
            </p:cNvSpPr>
            <p:nvPr/>
          </p:nvSpPr>
          <p:spPr bwMode="auto">
            <a:xfrm flipH="1">
              <a:off x="7246957"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40" name="Line 25">
              <a:extLst>
                <a:ext uri="{FF2B5EF4-FFF2-40B4-BE49-F238E27FC236}">
                  <a16:creationId xmlns:a16="http://schemas.microsoft.com/office/drawing/2014/main" id="{D0BFCE4C-E757-8F4F-9FBF-6485EB799389}"/>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3841" name="Group 1">
              <a:extLst>
                <a:ext uri="{FF2B5EF4-FFF2-40B4-BE49-F238E27FC236}">
                  <a16:creationId xmlns:a16="http://schemas.microsoft.com/office/drawing/2014/main" id="{3A128800-90B5-8D46-B0EE-F7197E80D8C0}"/>
                </a:ext>
              </a:extLst>
            </p:cNvPr>
            <p:cNvGrpSpPr>
              <a:grpSpLocks/>
            </p:cNvGrpSpPr>
            <p:nvPr/>
          </p:nvGrpSpPr>
          <p:grpSpPr bwMode="auto">
            <a:xfrm>
              <a:off x="2634847" y="5400656"/>
              <a:ext cx="376238" cy="265113"/>
              <a:chOff x="990600" y="5638800"/>
              <a:chExt cx="376238" cy="265113"/>
            </a:xfrm>
          </p:grpSpPr>
          <p:sp>
            <p:nvSpPr>
              <p:cNvPr id="33856" name="Freeform 26">
                <a:extLst>
                  <a:ext uri="{FF2B5EF4-FFF2-40B4-BE49-F238E27FC236}">
                    <a16:creationId xmlns:a16="http://schemas.microsoft.com/office/drawing/2014/main" id="{E8C8D929-A2F3-844A-885E-E7650286147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33857" name="Freeform 28">
                <a:extLst>
                  <a:ext uri="{FF2B5EF4-FFF2-40B4-BE49-F238E27FC236}">
                    <a16:creationId xmlns:a16="http://schemas.microsoft.com/office/drawing/2014/main" id="{7DFC98B8-289A-174B-A321-929D72C0AC29}"/>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33842" name="Rectangle 29">
              <a:extLst>
                <a:ext uri="{FF2B5EF4-FFF2-40B4-BE49-F238E27FC236}">
                  <a16:creationId xmlns:a16="http://schemas.microsoft.com/office/drawing/2014/main" id="{27EECE17-30B3-5144-9324-E157114DE8CA}"/>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3843" name="Rectangle 30">
              <a:extLst>
                <a:ext uri="{FF2B5EF4-FFF2-40B4-BE49-F238E27FC236}">
                  <a16:creationId xmlns:a16="http://schemas.microsoft.com/office/drawing/2014/main" id="{52DFDA4E-6F0B-2846-93F2-A1277F56E686}"/>
                </a:ext>
              </a:extLst>
            </p:cNvPr>
            <p:cNvSpPr>
              <a:spLocks noChangeArrowheads="1"/>
            </p:cNvSpPr>
            <p:nvPr/>
          </p:nvSpPr>
          <p:spPr bwMode="auto">
            <a:xfrm>
              <a:off x="7234256" y="545147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44" name="Rectangle 31">
              <a:extLst>
                <a:ext uri="{FF2B5EF4-FFF2-40B4-BE49-F238E27FC236}">
                  <a16:creationId xmlns:a16="http://schemas.microsoft.com/office/drawing/2014/main" id="{529B8AA0-558E-3840-80EA-A6DC7840241C}"/>
                </a:ext>
              </a:extLst>
            </p:cNvPr>
            <p:cNvSpPr>
              <a:spLocks noChangeArrowheads="1"/>
            </p:cNvSpPr>
            <p:nvPr/>
          </p:nvSpPr>
          <p:spPr bwMode="auto">
            <a:xfrm>
              <a:off x="5772605" y="4905375"/>
              <a:ext cx="192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33845" name="Rectangle 32">
              <a:extLst>
                <a:ext uri="{FF2B5EF4-FFF2-40B4-BE49-F238E27FC236}">
                  <a16:creationId xmlns:a16="http://schemas.microsoft.com/office/drawing/2014/main" id="{CBE70E6B-2B34-7D41-B855-F87C2390F982}"/>
                </a:ext>
              </a:extLst>
            </p:cNvPr>
            <p:cNvSpPr>
              <a:spLocks noChangeArrowheads="1"/>
            </p:cNvSpPr>
            <p:nvPr/>
          </p:nvSpPr>
          <p:spPr bwMode="auto">
            <a:xfrm>
              <a:off x="6167892" y="4899025"/>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46" name="Line 33">
              <a:extLst>
                <a:ext uri="{FF2B5EF4-FFF2-40B4-BE49-F238E27FC236}">
                  <a16:creationId xmlns:a16="http://schemas.microsoft.com/office/drawing/2014/main" id="{B12B2694-3456-8B46-BBD9-1787E717596C}"/>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47" name="Rectangle 38">
              <a:extLst>
                <a:ext uri="{FF2B5EF4-FFF2-40B4-BE49-F238E27FC236}">
                  <a16:creationId xmlns:a16="http://schemas.microsoft.com/office/drawing/2014/main" id="{FF73E056-0D73-A046-A77F-B1F972ADD713}"/>
                </a:ext>
              </a:extLst>
            </p:cNvPr>
            <p:cNvSpPr>
              <a:spLocks noChangeArrowheads="1"/>
            </p:cNvSpPr>
            <p:nvPr/>
          </p:nvSpPr>
          <p:spPr bwMode="auto">
            <a:xfrm>
              <a:off x="6169480" y="5443538"/>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48" name="Rectangle 39">
              <a:extLst>
                <a:ext uri="{FF2B5EF4-FFF2-40B4-BE49-F238E27FC236}">
                  <a16:creationId xmlns:a16="http://schemas.microsoft.com/office/drawing/2014/main" id="{E64FE4F6-0AE7-8744-9F8F-5CAAA778B779}"/>
                </a:ext>
              </a:extLst>
            </p:cNvPr>
            <p:cNvSpPr>
              <a:spLocks noChangeArrowheads="1"/>
            </p:cNvSpPr>
            <p:nvPr/>
          </p:nvSpPr>
          <p:spPr bwMode="auto">
            <a:xfrm>
              <a:off x="4120017"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49" name="Rectangle 40">
              <a:extLst>
                <a:ext uri="{FF2B5EF4-FFF2-40B4-BE49-F238E27FC236}">
                  <a16:creationId xmlns:a16="http://schemas.microsoft.com/office/drawing/2014/main" id="{7AFD5AC6-EC2F-404F-A8C7-0378D2D3B1BF}"/>
                </a:ext>
              </a:extLst>
            </p:cNvPr>
            <p:cNvSpPr>
              <a:spLocks noChangeArrowheads="1"/>
            </p:cNvSpPr>
            <p:nvPr/>
          </p:nvSpPr>
          <p:spPr bwMode="auto">
            <a:xfrm>
              <a:off x="4250192" y="4827588"/>
              <a:ext cx="148653"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m </a:t>
              </a:r>
              <a:endParaRPr lang="en-US" altLang="en-US" sz="2800" b="0">
                <a:solidFill>
                  <a:srgbClr val="000000"/>
                </a:solidFill>
                <a:latin typeface="Times" pitchFamily="2" charset="0"/>
              </a:endParaRPr>
            </a:p>
          </p:txBody>
        </p:sp>
        <p:sp>
          <p:nvSpPr>
            <p:cNvPr id="33850" name="Rectangle 41">
              <a:extLst>
                <a:ext uri="{FF2B5EF4-FFF2-40B4-BE49-F238E27FC236}">
                  <a16:creationId xmlns:a16="http://schemas.microsoft.com/office/drawing/2014/main" id="{65BDDC5C-FC4E-ED4C-B0F4-F88671B794F1}"/>
                </a:ext>
              </a:extLst>
            </p:cNvPr>
            <p:cNvSpPr>
              <a:spLocks noChangeArrowheads="1"/>
            </p:cNvSpPr>
            <p:nvPr/>
          </p:nvSpPr>
          <p:spPr bwMode="auto">
            <a:xfrm>
              <a:off x="6563180" y="4743450"/>
              <a:ext cx="186191"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33851" name="Rectangle 42">
              <a:extLst>
                <a:ext uri="{FF2B5EF4-FFF2-40B4-BE49-F238E27FC236}">
                  <a16:creationId xmlns:a16="http://schemas.microsoft.com/office/drawing/2014/main" id="{CCDAAB05-6F23-B348-98CC-19E2DD86D64A}"/>
                </a:ext>
              </a:extLst>
            </p:cNvPr>
            <p:cNvSpPr>
              <a:spLocks noChangeArrowheads="1"/>
            </p:cNvSpPr>
            <p:nvPr/>
          </p:nvSpPr>
          <p:spPr bwMode="auto">
            <a:xfrm>
              <a:off x="6693355" y="4827588"/>
              <a:ext cx="91595" cy="173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 </a:t>
              </a:r>
              <a:endParaRPr lang="en-US" altLang="en-US" sz="2800" b="0">
                <a:solidFill>
                  <a:srgbClr val="000000"/>
                </a:solidFill>
                <a:latin typeface="Times" pitchFamily="2" charset="0"/>
              </a:endParaRPr>
            </a:p>
          </p:txBody>
        </p:sp>
        <p:sp>
          <p:nvSpPr>
            <p:cNvPr id="33852" name="Rectangle 66">
              <a:extLst>
                <a:ext uri="{FF2B5EF4-FFF2-40B4-BE49-F238E27FC236}">
                  <a16:creationId xmlns:a16="http://schemas.microsoft.com/office/drawing/2014/main" id="{80FFF712-7589-AB47-B133-D09C02931DC7}"/>
                </a:ext>
              </a:extLst>
            </p:cNvPr>
            <p:cNvSpPr>
              <a:spLocks noChangeArrowheads="1"/>
            </p:cNvSpPr>
            <p:nvPr/>
          </p:nvSpPr>
          <p:spPr bwMode="auto">
            <a:xfrm>
              <a:off x="5772605"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3853" name="Rectangle 67">
              <a:extLst>
                <a:ext uri="{FF2B5EF4-FFF2-40B4-BE49-F238E27FC236}">
                  <a16:creationId xmlns:a16="http://schemas.microsoft.com/office/drawing/2014/main" id="{52A2B812-7340-5948-A494-B53DF6E0E49D}"/>
                </a:ext>
              </a:extLst>
            </p:cNvPr>
            <p:cNvSpPr>
              <a:spLocks noChangeArrowheads="1"/>
            </p:cNvSpPr>
            <p:nvPr/>
          </p:nvSpPr>
          <p:spPr bwMode="auto">
            <a:xfrm>
              <a:off x="3343730" y="5435600"/>
              <a:ext cx="330330" cy="230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sp>
          <p:nvSpPr>
            <p:cNvPr id="33854" name="Oval 68">
              <a:extLst>
                <a:ext uri="{FF2B5EF4-FFF2-40B4-BE49-F238E27FC236}">
                  <a16:creationId xmlns:a16="http://schemas.microsoft.com/office/drawing/2014/main" id="{AA82468B-C8DD-E944-B80D-621A5C2208CB}"/>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33855" name="Line 11">
              <a:extLst>
                <a:ext uri="{FF2B5EF4-FFF2-40B4-BE49-F238E27FC236}">
                  <a16:creationId xmlns:a16="http://schemas.microsoft.com/office/drawing/2014/main" id="{5364596A-08E9-EE40-980F-08471E8B6769}"/>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3799" name="Group 12">
            <a:extLst>
              <a:ext uri="{FF2B5EF4-FFF2-40B4-BE49-F238E27FC236}">
                <a16:creationId xmlns:a16="http://schemas.microsoft.com/office/drawing/2014/main" id="{85E5881B-A57D-F647-90E0-D852FF74E729}"/>
              </a:ext>
            </a:extLst>
          </p:cNvPr>
          <p:cNvGrpSpPr>
            <a:grpSpLocks/>
          </p:cNvGrpSpPr>
          <p:nvPr/>
        </p:nvGrpSpPr>
        <p:grpSpPr bwMode="auto">
          <a:xfrm>
            <a:off x="7924800" y="1216025"/>
            <a:ext cx="1944688" cy="1392238"/>
            <a:chOff x="3848100" y="3200400"/>
            <a:chExt cx="1485900" cy="1063625"/>
          </a:xfrm>
        </p:grpSpPr>
        <p:sp>
          <p:nvSpPr>
            <p:cNvPr id="33811" name="Rectangle 50">
              <a:extLst>
                <a:ext uri="{FF2B5EF4-FFF2-40B4-BE49-F238E27FC236}">
                  <a16:creationId xmlns:a16="http://schemas.microsoft.com/office/drawing/2014/main" id="{DE9A5863-788F-C54B-BDC4-F3EC82CD105F}"/>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200" b="0">
                <a:solidFill>
                  <a:srgbClr val="000000"/>
                </a:solidFill>
                <a:latin typeface="Times" pitchFamily="2" charset="0"/>
              </a:endParaRPr>
            </a:p>
          </p:txBody>
        </p:sp>
        <p:sp>
          <p:nvSpPr>
            <p:cNvPr id="33812" name="Rectangle 52">
              <a:extLst>
                <a:ext uri="{FF2B5EF4-FFF2-40B4-BE49-F238E27FC236}">
                  <a16:creationId xmlns:a16="http://schemas.microsoft.com/office/drawing/2014/main" id="{BF631CD1-7C77-6242-918B-6EDAC8436227}"/>
                </a:ext>
              </a:extLst>
            </p:cNvPr>
            <p:cNvSpPr>
              <a:spLocks noChangeArrowheads="1"/>
            </p:cNvSpPr>
            <p:nvPr/>
          </p:nvSpPr>
          <p:spPr bwMode="auto">
            <a:xfrm>
              <a:off x="4316413" y="3373438"/>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D </a:t>
              </a:r>
              <a:endParaRPr lang="en-US" altLang="en-US" sz="3200" b="0">
                <a:solidFill>
                  <a:srgbClr val="000000"/>
                </a:solidFill>
                <a:latin typeface="Times" pitchFamily="2" charset="0"/>
              </a:endParaRPr>
            </a:p>
          </p:txBody>
        </p:sp>
        <p:sp>
          <p:nvSpPr>
            <p:cNvPr id="33813" name="Rectangle 53">
              <a:extLst>
                <a:ext uri="{FF2B5EF4-FFF2-40B4-BE49-F238E27FC236}">
                  <a16:creationId xmlns:a16="http://schemas.microsoft.com/office/drawing/2014/main" id="{AB5A221D-4F78-3046-915E-BF8F24C356F8}"/>
                </a:ext>
              </a:extLst>
            </p:cNvPr>
            <p:cNvSpPr>
              <a:spLocks noChangeArrowheads="1"/>
            </p:cNvSpPr>
            <p:nvPr/>
          </p:nvSpPr>
          <p:spPr bwMode="auto">
            <a:xfrm>
              <a:off x="4711700" y="3367088"/>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 </a:t>
              </a:r>
              <a:endParaRPr lang="en-US" altLang="en-US" sz="3200" b="0">
                <a:solidFill>
                  <a:srgbClr val="000000"/>
                </a:solidFill>
                <a:latin typeface="Times" pitchFamily="2" charset="0"/>
              </a:endParaRPr>
            </a:p>
          </p:txBody>
        </p:sp>
        <p:sp>
          <p:nvSpPr>
            <p:cNvPr id="33814" name="Line 54">
              <a:extLst>
                <a:ext uri="{FF2B5EF4-FFF2-40B4-BE49-F238E27FC236}">
                  <a16:creationId xmlns:a16="http://schemas.microsoft.com/office/drawing/2014/main" id="{E9DE76C5-F1CF-8144-96EB-60FBAC4722E2}"/>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5" name="Freeform 55">
              <a:extLst>
                <a:ext uri="{FF2B5EF4-FFF2-40B4-BE49-F238E27FC236}">
                  <a16:creationId xmlns:a16="http://schemas.microsoft.com/office/drawing/2014/main" id="{C410E858-24C2-DF44-B88B-EC50C8DDCE6A}"/>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6" name="Freeform 57">
              <a:extLst>
                <a:ext uri="{FF2B5EF4-FFF2-40B4-BE49-F238E27FC236}">
                  <a16:creationId xmlns:a16="http://schemas.microsoft.com/office/drawing/2014/main" id="{64605B82-0F1E-7A4F-8946-C8FA42D21A32}"/>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7" name="Line 58">
              <a:extLst>
                <a:ext uri="{FF2B5EF4-FFF2-40B4-BE49-F238E27FC236}">
                  <a16:creationId xmlns:a16="http://schemas.microsoft.com/office/drawing/2014/main" id="{D495C06E-A0AE-FC47-9E73-3071A4FC8FBF}"/>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8" name="Line 59">
              <a:extLst>
                <a:ext uri="{FF2B5EF4-FFF2-40B4-BE49-F238E27FC236}">
                  <a16:creationId xmlns:a16="http://schemas.microsoft.com/office/drawing/2014/main" id="{EB96DD37-E2F1-0E43-91DA-C42B09053639}"/>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9" name="Line 60">
              <a:extLst>
                <a:ext uri="{FF2B5EF4-FFF2-40B4-BE49-F238E27FC236}">
                  <a16:creationId xmlns:a16="http://schemas.microsoft.com/office/drawing/2014/main" id="{01DD81E9-C61D-FE46-BBFA-F872E6948B4E}"/>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0" name="Line 61">
              <a:extLst>
                <a:ext uri="{FF2B5EF4-FFF2-40B4-BE49-F238E27FC236}">
                  <a16:creationId xmlns:a16="http://schemas.microsoft.com/office/drawing/2014/main" id="{6E4073A9-FF66-144E-8FE5-B33C8CB6362B}"/>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1" name="Rectangle 62">
              <a:extLst>
                <a:ext uri="{FF2B5EF4-FFF2-40B4-BE49-F238E27FC236}">
                  <a16:creationId xmlns:a16="http://schemas.microsoft.com/office/drawing/2014/main" id="{409E5252-2EFB-B940-A72A-86A38B7D2907}"/>
                </a:ext>
              </a:extLst>
            </p:cNvPr>
            <p:cNvSpPr>
              <a:spLocks noChangeArrowheads="1"/>
            </p:cNvSpPr>
            <p:nvPr/>
          </p:nvSpPr>
          <p:spPr bwMode="auto">
            <a:xfrm>
              <a:off x="4713288" y="3911600"/>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 </a:t>
              </a:r>
              <a:endParaRPr lang="en-US" altLang="en-US" sz="3200" b="0">
                <a:solidFill>
                  <a:srgbClr val="000000"/>
                </a:solidFill>
                <a:latin typeface="Times" pitchFamily="2" charset="0"/>
              </a:endParaRPr>
            </a:p>
          </p:txBody>
        </p:sp>
      </p:grpSp>
      <p:grpSp>
        <p:nvGrpSpPr>
          <p:cNvPr id="33800" name="Group 3">
            <a:extLst>
              <a:ext uri="{FF2B5EF4-FFF2-40B4-BE49-F238E27FC236}">
                <a16:creationId xmlns:a16="http://schemas.microsoft.com/office/drawing/2014/main" id="{8D709A02-2CA3-6F42-8075-478DCF836E4A}"/>
              </a:ext>
            </a:extLst>
          </p:cNvPr>
          <p:cNvGrpSpPr>
            <a:grpSpLocks/>
          </p:cNvGrpSpPr>
          <p:nvPr/>
        </p:nvGrpSpPr>
        <p:grpSpPr bwMode="auto">
          <a:xfrm>
            <a:off x="7961314" y="4627564"/>
            <a:ext cx="1944687" cy="1392237"/>
            <a:chOff x="3581400" y="4936682"/>
            <a:chExt cx="1485900" cy="1063625"/>
          </a:xfrm>
        </p:grpSpPr>
        <p:sp>
          <p:nvSpPr>
            <p:cNvPr id="33801" name="Rectangle 50">
              <a:extLst>
                <a:ext uri="{FF2B5EF4-FFF2-40B4-BE49-F238E27FC236}">
                  <a16:creationId xmlns:a16="http://schemas.microsoft.com/office/drawing/2014/main" id="{4B3D9A26-9B94-4B4B-A18B-E450A9C0AB6A}"/>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200" b="0">
                <a:solidFill>
                  <a:srgbClr val="000000"/>
                </a:solidFill>
                <a:latin typeface="Times" pitchFamily="2" charset="0"/>
              </a:endParaRPr>
            </a:p>
          </p:txBody>
        </p:sp>
        <p:sp>
          <p:nvSpPr>
            <p:cNvPr id="33802" name="Rectangle 52">
              <a:extLst>
                <a:ext uri="{FF2B5EF4-FFF2-40B4-BE49-F238E27FC236}">
                  <a16:creationId xmlns:a16="http://schemas.microsoft.com/office/drawing/2014/main" id="{148E63CC-7366-E84A-8D5D-246F243628C0}"/>
                </a:ext>
              </a:extLst>
            </p:cNvPr>
            <p:cNvSpPr>
              <a:spLocks noChangeArrowheads="1"/>
            </p:cNvSpPr>
            <p:nvPr/>
          </p:nvSpPr>
          <p:spPr bwMode="auto">
            <a:xfrm>
              <a:off x="4049713" y="5109720"/>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D </a:t>
              </a:r>
              <a:endParaRPr lang="en-US" altLang="en-US" sz="3200" b="0">
                <a:solidFill>
                  <a:srgbClr val="000000"/>
                </a:solidFill>
                <a:latin typeface="Times" pitchFamily="2" charset="0"/>
              </a:endParaRPr>
            </a:p>
          </p:txBody>
        </p:sp>
        <p:sp>
          <p:nvSpPr>
            <p:cNvPr id="33803" name="Rectangle 53">
              <a:extLst>
                <a:ext uri="{FF2B5EF4-FFF2-40B4-BE49-F238E27FC236}">
                  <a16:creationId xmlns:a16="http://schemas.microsoft.com/office/drawing/2014/main" id="{FA9BCFF1-213A-B744-A1B4-AC69BEAACE7C}"/>
                </a:ext>
              </a:extLst>
            </p:cNvPr>
            <p:cNvSpPr>
              <a:spLocks noChangeArrowheads="1"/>
            </p:cNvSpPr>
            <p:nvPr/>
          </p:nvSpPr>
          <p:spPr bwMode="auto">
            <a:xfrm>
              <a:off x="4445000" y="5103370"/>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 </a:t>
              </a:r>
              <a:endParaRPr lang="en-US" altLang="en-US" sz="3200" b="0">
                <a:solidFill>
                  <a:srgbClr val="000000"/>
                </a:solidFill>
                <a:latin typeface="Times" pitchFamily="2" charset="0"/>
              </a:endParaRPr>
            </a:p>
          </p:txBody>
        </p:sp>
        <p:sp>
          <p:nvSpPr>
            <p:cNvPr id="33804" name="Line 54">
              <a:extLst>
                <a:ext uri="{FF2B5EF4-FFF2-40B4-BE49-F238E27FC236}">
                  <a16:creationId xmlns:a16="http://schemas.microsoft.com/office/drawing/2014/main" id="{87E4BE1D-B811-054A-A517-C5B149A3F209}"/>
                </a:ext>
              </a:extLst>
            </p:cNvPr>
            <p:cNvSpPr>
              <a:spLocks noChangeShapeType="1"/>
            </p:cNvSpPr>
            <p:nvPr/>
          </p:nvSpPr>
          <p:spPr bwMode="auto">
            <a:xfrm flipH="1">
              <a:off x="4443483" y="5641532"/>
              <a:ext cx="133194"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5" name="Freeform 55">
              <a:extLst>
                <a:ext uri="{FF2B5EF4-FFF2-40B4-BE49-F238E27FC236}">
                  <a16:creationId xmlns:a16="http://schemas.microsoft.com/office/drawing/2014/main" id="{8C6E98B6-A8E6-F746-929E-D908FBCDCE06}"/>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6" name="Line 58">
              <a:extLst>
                <a:ext uri="{FF2B5EF4-FFF2-40B4-BE49-F238E27FC236}">
                  <a16:creationId xmlns:a16="http://schemas.microsoft.com/office/drawing/2014/main" id="{C9A237E1-83C9-8247-99C5-B9DFE1D3815B}"/>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7" name="Line 59">
              <a:extLst>
                <a:ext uri="{FF2B5EF4-FFF2-40B4-BE49-F238E27FC236}">
                  <a16:creationId xmlns:a16="http://schemas.microsoft.com/office/drawing/2014/main" id="{73F2F7F9-2F20-AF4A-B14B-9AE8C86ED726}"/>
                </a:ext>
              </a:extLst>
            </p:cNvPr>
            <p:cNvSpPr>
              <a:spLocks noChangeShapeType="1"/>
            </p:cNvSpPr>
            <p:nvPr/>
          </p:nvSpPr>
          <p:spPr bwMode="auto">
            <a:xfrm>
              <a:off x="3581400" y="5203382"/>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8" name="Line 60">
              <a:extLst>
                <a:ext uri="{FF2B5EF4-FFF2-40B4-BE49-F238E27FC236}">
                  <a16:creationId xmlns:a16="http://schemas.microsoft.com/office/drawing/2014/main" id="{22B396F4-A659-744B-A6F8-C8061A863B8D}"/>
                </a:ext>
              </a:extLst>
            </p:cNvPr>
            <p:cNvSpPr>
              <a:spLocks noChangeShapeType="1"/>
            </p:cNvSpPr>
            <p:nvPr/>
          </p:nvSpPr>
          <p:spPr bwMode="auto">
            <a:xfrm flipH="1">
              <a:off x="4648200" y="5203382"/>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9" name="Line 61">
              <a:extLst>
                <a:ext uri="{FF2B5EF4-FFF2-40B4-BE49-F238E27FC236}">
                  <a16:creationId xmlns:a16="http://schemas.microsoft.com/office/drawing/2014/main" id="{F9D4F5F7-5BB2-1A4A-8B85-A077E48712CA}"/>
                </a:ext>
              </a:extLst>
            </p:cNvPr>
            <p:cNvSpPr>
              <a:spLocks noChangeShapeType="1"/>
            </p:cNvSpPr>
            <p:nvPr/>
          </p:nvSpPr>
          <p:spPr bwMode="auto">
            <a:xfrm flipH="1">
              <a:off x="4648200" y="5733607"/>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0" name="Rectangle 62">
              <a:extLst>
                <a:ext uri="{FF2B5EF4-FFF2-40B4-BE49-F238E27FC236}">
                  <a16:creationId xmlns:a16="http://schemas.microsoft.com/office/drawing/2014/main" id="{451121C2-FA2C-F345-832E-0BA5D6FE7F38}"/>
                </a:ext>
              </a:extLst>
            </p:cNvPr>
            <p:cNvSpPr>
              <a:spLocks noChangeArrowheads="1"/>
            </p:cNvSpPr>
            <p:nvPr/>
          </p:nvSpPr>
          <p:spPr bwMode="auto">
            <a:xfrm>
              <a:off x="4446588" y="5647882"/>
              <a:ext cx="171475" cy="21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 </a:t>
              </a:r>
              <a:endParaRPr lang="en-US" altLang="en-US" sz="3200" b="0">
                <a:solidFill>
                  <a:srgbClr val="000000"/>
                </a:solidFill>
                <a:latin typeface="Times" pitchFamily="2" charset="0"/>
              </a:endParaRPr>
            </a:p>
          </p:txBody>
        </p:sp>
      </p:gr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Title 1">
            <a:extLst>
              <a:ext uri="{FF2B5EF4-FFF2-40B4-BE49-F238E27FC236}">
                <a16:creationId xmlns:a16="http://schemas.microsoft.com/office/drawing/2014/main" id="{3BE97716-AA13-9241-AF65-2E785A990A85}"/>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Negative-Edge-Triggered Master-Slave D Flip-Flop</a:t>
            </a:r>
          </a:p>
        </p:txBody>
      </p:sp>
      <p:sp>
        <p:nvSpPr>
          <p:cNvPr id="34818" name="Title 1">
            <a:extLst>
              <a:ext uri="{FF2B5EF4-FFF2-40B4-BE49-F238E27FC236}">
                <a16:creationId xmlns:a16="http://schemas.microsoft.com/office/drawing/2014/main" id="{C0AE1286-E71F-E949-813C-4746D4B69489}"/>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Positive-Edge-Triggered Master-Slave D Flip-Flop</a:t>
            </a:r>
          </a:p>
        </p:txBody>
      </p:sp>
      <p:grpSp>
        <p:nvGrpSpPr>
          <p:cNvPr id="34819" name="Group 12">
            <a:extLst>
              <a:ext uri="{FF2B5EF4-FFF2-40B4-BE49-F238E27FC236}">
                <a16:creationId xmlns:a16="http://schemas.microsoft.com/office/drawing/2014/main" id="{A945F1CB-C653-0E41-9F00-5C72B7A2E978}"/>
              </a:ext>
            </a:extLst>
          </p:cNvPr>
          <p:cNvGrpSpPr>
            <a:grpSpLocks/>
          </p:cNvGrpSpPr>
          <p:nvPr/>
        </p:nvGrpSpPr>
        <p:grpSpPr bwMode="auto">
          <a:xfrm>
            <a:off x="4459288" y="1849439"/>
            <a:ext cx="1485900" cy="1063625"/>
            <a:chOff x="3848100" y="3200400"/>
            <a:chExt cx="1485900" cy="1063625"/>
          </a:xfrm>
        </p:grpSpPr>
        <p:sp>
          <p:nvSpPr>
            <p:cNvPr id="34831" name="Rectangle 50">
              <a:extLst>
                <a:ext uri="{FF2B5EF4-FFF2-40B4-BE49-F238E27FC236}">
                  <a16:creationId xmlns:a16="http://schemas.microsoft.com/office/drawing/2014/main" id="{3667BFB5-1D9A-D34C-98D9-582C42B88B18}"/>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832" name="Rectangle 52">
              <a:extLst>
                <a:ext uri="{FF2B5EF4-FFF2-40B4-BE49-F238E27FC236}">
                  <a16:creationId xmlns:a16="http://schemas.microsoft.com/office/drawing/2014/main" id="{971F9804-9754-644A-A97D-49EEE5E31ECC}"/>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4833" name="Rectangle 53">
              <a:extLst>
                <a:ext uri="{FF2B5EF4-FFF2-40B4-BE49-F238E27FC236}">
                  <a16:creationId xmlns:a16="http://schemas.microsoft.com/office/drawing/2014/main" id="{11A2288C-6BA9-4440-BBB4-88FCD343B76D}"/>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34" name="Line 54">
              <a:extLst>
                <a:ext uri="{FF2B5EF4-FFF2-40B4-BE49-F238E27FC236}">
                  <a16:creationId xmlns:a16="http://schemas.microsoft.com/office/drawing/2014/main" id="{B29CB9DC-257B-FD41-99B8-7A5E4B338135}"/>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5" name="Freeform 55">
              <a:extLst>
                <a:ext uri="{FF2B5EF4-FFF2-40B4-BE49-F238E27FC236}">
                  <a16:creationId xmlns:a16="http://schemas.microsoft.com/office/drawing/2014/main" id="{0273F516-22ED-1941-BAB5-422F6C03EB6B}"/>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6" name="Freeform 57">
              <a:extLst>
                <a:ext uri="{FF2B5EF4-FFF2-40B4-BE49-F238E27FC236}">
                  <a16:creationId xmlns:a16="http://schemas.microsoft.com/office/drawing/2014/main" id="{B57F509C-9D10-0346-85F2-BF3819F6EE09}"/>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7" name="Line 58">
              <a:extLst>
                <a:ext uri="{FF2B5EF4-FFF2-40B4-BE49-F238E27FC236}">
                  <a16:creationId xmlns:a16="http://schemas.microsoft.com/office/drawing/2014/main" id="{3E2C7439-5054-A24D-82B0-C4589A81D0F8}"/>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8" name="Line 59">
              <a:extLst>
                <a:ext uri="{FF2B5EF4-FFF2-40B4-BE49-F238E27FC236}">
                  <a16:creationId xmlns:a16="http://schemas.microsoft.com/office/drawing/2014/main" id="{95999D9C-FBFE-FF41-8054-44B9E14DF61C}"/>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9" name="Line 60">
              <a:extLst>
                <a:ext uri="{FF2B5EF4-FFF2-40B4-BE49-F238E27FC236}">
                  <a16:creationId xmlns:a16="http://schemas.microsoft.com/office/drawing/2014/main" id="{C2EB26E7-BA7A-F447-A723-346CD45D666C}"/>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40" name="Line 61">
              <a:extLst>
                <a:ext uri="{FF2B5EF4-FFF2-40B4-BE49-F238E27FC236}">
                  <a16:creationId xmlns:a16="http://schemas.microsoft.com/office/drawing/2014/main" id="{4B441C24-F0CC-D041-8A24-FE0B51B5B35B}"/>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41" name="Rectangle 62">
              <a:extLst>
                <a:ext uri="{FF2B5EF4-FFF2-40B4-BE49-F238E27FC236}">
                  <a16:creationId xmlns:a16="http://schemas.microsoft.com/office/drawing/2014/main" id="{12414F96-CBCD-ED41-BC47-652D12174C99}"/>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grpSp>
        <p:nvGrpSpPr>
          <p:cNvPr id="34820" name="Group 3">
            <a:extLst>
              <a:ext uri="{FF2B5EF4-FFF2-40B4-BE49-F238E27FC236}">
                <a16:creationId xmlns:a16="http://schemas.microsoft.com/office/drawing/2014/main" id="{4472FA2E-B178-D341-BC5C-7D4E3DFB78ED}"/>
              </a:ext>
            </a:extLst>
          </p:cNvPr>
          <p:cNvGrpSpPr>
            <a:grpSpLocks/>
          </p:cNvGrpSpPr>
          <p:nvPr/>
        </p:nvGrpSpPr>
        <p:grpSpPr bwMode="auto">
          <a:xfrm>
            <a:off x="4495800" y="4937126"/>
            <a:ext cx="1485900" cy="1063625"/>
            <a:chOff x="3581400" y="4936682"/>
            <a:chExt cx="1485900" cy="1063625"/>
          </a:xfrm>
        </p:grpSpPr>
        <p:sp>
          <p:nvSpPr>
            <p:cNvPr id="34821" name="Rectangle 50">
              <a:extLst>
                <a:ext uri="{FF2B5EF4-FFF2-40B4-BE49-F238E27FC236}">
                  <a16:creationId xmlns:a16="http://schemas.microsoft.com/office/drawing/2014/main" id="{31822201-41EE-3D46-BBA8-E436E45102F4}"/>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822" name="Rectangle 52">
              <a:extLst>
                <a:ext uri="{FF2B5EF4-FFF2-40B4-BE49-F238E27FC236}">
                  <a16:creationId xmlns:a16="http://schemas.microsoft.com/office/drawing/2014/main" id="{B96920C1-63B5-C047-A535-0051A65FBC37}"/>
                </a:ext>
              </a:extLst>
            </p:cNvPr>
            <p:cNvSpPr>
              <a:spLocks noChangeArrowheads="1"/>
            </p:cNvSpPr>
            <p:nvPr/>
          </p:nvSpPr>
          <p:spPr bwMode="auto">
            <a:xfrm>
              <a:off x="4049713" y="510972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34823" name="Rectangle 53">
              <a:extLst>
                <a:ext uri="{FF2B5EF4-FFF2-40B4-BE49-F238E27FC236}">
                  <a16:creationId xmlns:a16="http://schemas.microsoft.com/office/drawing/2014/main" id="{EE7F2D3F-1511-1E45-A2B5-E0E5068D680E}"/>
                </a:ext>
              </a:extLst>
            </p:cNvPr>
            <p:cNvSpPr>
              <a:spLocks noChangeArrowheads="1"/>
            </p:cNvSpPr>
            <p:nvPr/>
          </p:nvSpPr>
          <p:spPr bwMode="auto">
            <a:xfrm>
              <a:off x="4445000" y="510337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34824" name="Line 54">
              <a:extLst>
                <a:ext uri="{FF2B5EF4-FFF2-40B4-BE49-F238E27FC236}">
                  <a16:creationId xmlns:a16="http://schemas.microsoft.com/office/drawing/2014/main" id="{624705F7-A788-9049-9C5C-9B9FDCEB994F}"/>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5" name="Freeform 55">
              <a:extLst>
                <a:ext uri="{FF2B5EF4-FFF2-40B4-BE49-F238E27FC236}">
                  <a16:creationId xmlns:a16="http://schemas.microsoft.com/office/drawing/2014/main" id="{516E2863-CC45-954B-89A3-448CAB382C6A}"/>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26" name="Line 58">
              <a:extLst>
                <a:ext uri="{FF2B5EF4-FFF2-40B4-BE49-F238E27FC236}">
                  <a16:creationId xmlns:a16="http://schemas.microsoft.com/office/drawing/2014/main" id="{398C6F1C-5EDA-5B44-87D8-E635A864531D}"/>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7" name="Line 59">
              <a:extLst>
                <a:ext uri="{FF2B5EF4-FFF2-40B4-BE49-F238E27FC236}">
                  <a16:creationId xmlns:a16="http://schemas.microsoft.com/office/drawing/2014/main" id="{76B5A2DA-ED4E-5D4A-8C50-3B25C0360BEA}"/>
                </a:ext>
              </a:extLst>
            </p:cNvPr>
            <p:cNvSpPr>
              <a:spLocks noChangeShapeType="1"/>
            </p:cNvSpPr>
            <p:nvPr/>
          </p:nvSpPr>
          <p:spPr bwMode="auto">
            <a:xfrm>
              <a:off x="3581400" y="5203382"/>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8" name="Line 60">
              <a:extLst>
                <a:ext uri="{FF2B5EF4-FFF2-40B4-BE49-F238E27FC236}">
                  <a16:creationId xmlns:a16="http://schemas.microsoft.com/office/drawing/2014/main" id="{722660F5-0B5A-064E-AD0D-7929081D05B5}"/>
                </a:ext>
              </a:extLst>
            </p:cNvPr>
            <p:cNvSpPr>
              <a:spLocks noChangeShapeType="1"/>
            </p:cNvSpPr>
            <p:nvPr/>
          </p:nvSpPr>
          <p:spPr bwMode="auto">
            <a:xfrm flipH="1">
              <a:off x="4648200" y="5203382"/>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9" name="Line 61">
              <a:extLst>
                <a:ext uri="{FF2B5EF4-FFF2-40B4-BE49-F238E27FC236}">
                  <a16:creationId xmlns:a16="http://schemas.microsoft.com/office/drawing/2014/main" id="{EBA645BD-7432-B546-8B84-F8B8215EE544}"/>
                </a:ext>
              </a:extLst>
            </p:cNvPr>
            <p:cNvSpPr>
              <a:spLocks noChangeShapeType="1"/>
            </p:cNvSpPr>
            <p:nvPr/>
          </p:nvSpPr>
          <p:spPr bwMode="auto">
            <a:xfrm flipH="1">
              <a:off x="4648200" y="5733607"/>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0" name="Rectangle 62">
              <a:extLst>
                <a:ext uri="{FF2B5EF4-FFF2-40B4-BE49-F238E27FC236}">
                  <a16:creationId xmlns:a16="http://schemas.microsoft.com/office/drawing/2014/main" id="{67AF2CEB-0C08-5F40-8545-951F748B29D4}"/>
                </a:ext>
              </a:extLst>
            </p:cNvPr>
            <p:cNvSpPr>
              <a:spLocks noChangeArrowheads="1"/>
            </p:cNvSpPr>
            <p:nvPr/>
          </p:nvSpPr>
          <p:spPr bwMode="auto">
            <a:xfrm>
              <a:off x="4446588" y="5647882"/>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3">
            <a:extLst>
              <a:ext uri="{FF2B5EF4-FFF2-40B4-BE49-F238E27FC236}">
                <a16:creationId xmlns:a16="http://schemas.microsoft.com/office/drawing/2014/main" id="{999C5AE2-7D9A-284E-A531-81D257498389}"/>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T Flip-Flop</a:t>
            </a:r>
          </a:p>
        </p:txBody>
      </p:sp>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5" name="Picture 1" descr="Screen shot 2013-10-21 at 1.42.45 PM.png">
            <a:extLst>
              <a:ext uri="{FF2B5EF4-FFF2-40B4-BE49-F238E27FC236}">
                <a16:creationId xmlns:a16="http://schemas.microsoft.com/office/drawing/2014/main" id="{2D3D6A7E-0CFE-964F-9B02-4C85BC44338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295401"/>
            <a:ext cx="91440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6" name="TextBox 125">
            <a:extLst>
              <a:ext uri="{FF2B5EF4-FFF2-40B4-BE49-F238E27FC236}">
                <a16:creationId xmlns:a16="http://schemas.microsoft.com/office/drawing/2014/main" id="{449B5994-D319-2D42-A17A-E8B2DB0E99BA}"/>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 from the textbook ]</a:t>
            </a:r>
          </a:p>
        </p:txBody>
      </p:sp>
      <p:sp>
        <p:nvSpPr>
          <p:cNvPr id="41987" name="Title 1">
            <a:extLst>
              <a:ext uri="{FF2B5EF4-FFF2-40B4-BE49-F238E27FC236}">
                <a16:creationId xmlns:a16="http://schemas.microsoft.com/office/drawing/2014/main" id="{F6711DE7-1A43-FC44-9782-4D25032C73A6}"/>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T Flip-Flop</a:t>
            </a:r>
          </a:p>
        </p:txBody>
      </p:sp>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3C2FB464-6CDA-CF4A-A8B0-38BBB6F0D8CC}"/>
              </a:ext>
            </a:extLst>
          </p:cNvPr>
          <p:cNvSpPr>
            <a:spLocks noGrp="1" noChangeArrowheads="1"/>
          </p:cNvSpPr>
          <p:nvPr>
            <p:ph type="title"/>
          </p:nvPr>
        </p:nvSpPr>
        <p:spPr/>
        <p:txBody>
          <a:bodyPr/>
          <a:lstStyle/>
          <a:p>
            <a:pPr eaLnBrk="1" hangingPunct="1">
              <a:defRPr/>
            </a:pPr>
            <a:r>
              <a:rPr lang="en-US" dirty="0">
                <a:ea typeface="+mj-ea"/>
                <a:cs typeface="+mj-cs"/>
              </a:rPr>
              <a:t>Administrative Stuff</a:t>
            </a:r>
          </a:p>
        </p:txBody>
      </p:sp>
      <p:sp>
        <p:nvSpPr>
          <p:cNvPr id="6146" name="Rectangle 3">
            <a:extLst>
              <a:ext uri="{FF2B5EF4-FFF2-40B4-BE49-F238E27FC236}">
                <a16:creationId xmlns:a16="http://schemas.microsoft.com/office/drawing/2014/main" id="{ABD144C3-7FD1-6149-9EDE-701B014EB6EE}"/>
              </a:ext>
            </a:extLst>
          </p:cNvPr>
          <p:cNvSpPr>
            <a:spLocks noGrp="1" noChangeArrowheads="1"/>
          </p:cNvSpPr>
          <p:nvPr>
            <p:ph type="body" idx="1"/>
          </p:nvPr>
        </p:nvSpPr>
        <p:spPr>
          <a:xfrm>
            <a:off x="1524000" y="1219200"/>
            <a:ext cx="8305800" cy="4953000"/>
          </a:xfrm>
        </p:spPr>
        <p:txBody>
          <a:bodyPr/>
          <a:lstStyle/>
          <a:p>
            <a:pPr eaLnBrk="1" hangingPunct="1"/>
            <a:endParaRPr lang="en-US" altLang="en-US" dirty="0"/>
          </a:p>
          <a:p>
            <a:pPr eaLnBrk="1" hangingPunct="1"/>
            <a:r>
              <a:rPr lang="en-US" altLang="en-US" dirty="0"/>
              <a:t>Homework 8 is due on Monday Oct 27 @ 10pm.</a:t>
            </a:r>
          </a:p>
          <a:p>
            <a:pPr eaLnBrk="1" hangingPunct="1"/>
            <a:endParaRPr lang="en-US" altLang="en-US" dirty="0"/>
          </a:p>
          <a:p>
            <a:pPr eaLnBrk="1" hangingPunct="1"/>
            <a:r>
              <a:rPr lang="en-US" altLang="en-US" dirty="0"/>
              <a:t>Homework 9 will be due on Monday Nov 3 @ 10pm.</a:t>
            </a:r>
          </a:p>
          <a:p>
            <a:pPr eaLnBrk="1" hangingPunct="1"/>
            <a:endParaRPr lang="en-US" altLang="en-US" dirty="0"/>
          </a:p>
          <a:p>
            <a:pPr eaLnBrk="1" hangingPunct="1"/>
            <a:endParaRPr lang="en-US" altLang="en-US" dirty="0"/>
          </a:p>
          <a:p>
            <a:pPr eaLnBrk="1" hangingPunct="1"/>
            <a:r>
              <a:rPr lang="en-US" altLang="en-US" dirty="0"/>
              <a:t>The second midterm exam is next week		(Friday October 31).</a:t>
            </a:r>
          </a:p>
          <a:p>
            <a:pPr eaLnBrk="1" hangingPunct="1"/>
            <a:endParaRPr lang="en-US" altLang="en-US" dirty="0"/>
          </a:p>
          <a:p>
            <a:pPr eaLnBrk="1" hangingPunct="1"/>
            <a:endParaRPr lang="en-US" altLang="en-US" dirty="0"/>
          </a:p>
          <a:p>
            <a:pPr eaLnBrk="1" hangingPunct="1"/>
            <a:endParaRPr lang="en-US" altLang="en-US" dirty="0">
              <a:sym typeface="Wingdings" pitchFamily="2" charset="2"/>
            </a:endParaRPr>
          </a:p>
          <a:p>
            <a:pPr eaLnBrk="1" hangingPunct="1"/>
            <a:endParaRPr lang="en-US" altLang="en-US" dirty="0"/>
          </a:p>
          <a:p>
            <a:pPr eaLnBrk="1" hangingPunct="1"/>
            <a:endParaRPr lang="en-US" altLang="en-US" dirty="0"/>
          </a:p>
          <a:p>
            <a:pPr eaLnBrk="1" hangingPunct="1"/>
            <a:endParaRPr lang="en-US" altLang="en-US" dirty="0"/>
          </a:p>
        </p:txBody>
      </p:sp>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9" name="Picture 1" descr="Screen shot 2013-10-21 at 1.42.45 PM.png">
            <a:extLst>
              <a:ext uri="{FF2B5EF4-FFF2-40B4-BE49-F238E27FC236}">
                <a16:creationId xmlns:a16="http://schemas.microsoft.com/office/drawing/2014/main" id="{F004294E-0094-1347-A4A9-CBD19932A60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295401"/>
            <a:ext cx="91440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0" name="TextBox 125">
            <a:extLst>
              <a:ext uri="{FF2B5EF4-FFF2-40B4-BE49-F238E27FC236}">
                <a16:creationId xmlns:a16="http://schemas.microsoft.com/office/drawing/2014/main" id="{0BC45A74-EBA6-394F-A364-FD50B6AF14A2}"/>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 from the textbook ]</a:t>
            </a:r>
          </a:p>
        </p:txBody>
      </p:sp>
      <p:sp>
        <p:nvSpPr>
          <p:cNvPr id="43011" name="Title 1">
            <a:extLst>
              <a:ext uri="{FF2B5EF4-FFF2-40B4-BE49-F238E27FC236}">
                <a16:creationId xmlns:a16="http://schemas.microsoft.com/office/drawing/2014/main" id="{0DB4F4C0-39B2-A841-B686-9D2F7321FAA2}"/>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T Flip-Flop</a:t>
            </a:r>
          </a:p>
        </p:txBody>
      </p:sp>
      <p:sp>
        <p:nvSpPr>
          <p:cNvPr id="43012" name="TextBox 1">
            <a:extLst>
              <a:ext uri="{FF2B5EF4-FFF2-40B4-BE49-F238E27FC236}">
                <a16:creationId xmlns:a16="http://schemas.microsoft.com/office/drawing/2014/main" id="{9E4612A7-4E4C-DD41-A61D-0F790007A469}"/>
              </a:ext>
            </a:extLst>
          </p:cNvPr>
          <p:cNvSpPr txBox="1">
            <a:spLocks noChangeArrowheads="1"/>
          </p:cNvSpPr>
          <p:nvPr/>
        </p:nvSpPr>
        <p:spPr bwMode="auto">
          <a:xfrm>
            <a:off x="6186194" y="5562601"/>
            <a:ext cx="314701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Positive-edge-triggered </a:t>
            </a:r>
          </a:p>
          <a:p>
            <a:pPr algn="ctr">
              <a:spcBef>
                <a:spcPct val="0"/>
              </a:spcBef>
              <a:buFontTx/>
              <a:buNone/>
            </a:pPr>
            <a:r>
              <a:rPr lang="en-US" altLang="en-US" b="0">
                <a:solidFill>
                  <a:srgbClr val="FF0000"/>
                </a:solidFill>
                <a:latin typeface="Times" pitchFamily="2" charset="0"/>
              </a:rPr>
              <a:t>D Flip-Flop</a:t>
            </a:r>
          </a:p>
        </p:txBody>
      </p:sp>
      <p:sp>
        <p:nvSpPr>
          <p:cNvPr id="43013" name="Oval 2">
            <a:extLst>
              <a:ext uri="{FF2B5EF4-FFF2-40B4-BE49-F238E27FC236}">
                <a16:creationId xmlns:a16="http://schemas.microsoft.com/office/drawing/2014/main" id="{2E6F3AA4-E2AC-D84C-8D73-D749D5FE4C0D}"/>
              </a:ext>
            </a:extLst>
          </p:cNvPr>
          <p:cNvSpPr>
            <a:spLocks noChangeArrowheads="1"/>
          </p:cNvSpPr>
          <p:nvPr/>
        </p:nvSpPr>
        <p:spPr bwMode="auto">
          <a:xfrm>
            <a:off x="6781800" y="2286000"/>
            <a:ext cx="1828800" cy="28956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3" name="Picture 1" descr="Screen shot 2013-10-21 at 1.42.45 PM.png">
            <a:extLst>
              <a:ext uri="{FF2B5EF4-FFF2-40B4-BE49-F238E27FC236}">
                <a16:creationId xmlns:a16="http://schemas.microsoft.com/office/drawing/2014/main" id="{A7974DCF-B02A-ED4F-B68C-477069C05E5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1295401"/>
            <a:ext cx="91440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4" name="TextBox 125">
            <a:extLst>
              <a:ext uri="{FF2B5EF4-FFF2-40B4-BE49-F238E27FC236}">
                <a16:creationId xmlns:a16="http://schemas.microsoft.com/office/drawing/2014/main" id="{05F4B8AB-0801-5449-92BB-E2FE0D315A2F}"/>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 from the textbook ]</a:t>
            </a:r>
          </a:p>
        </p:txBody>
      </p:sp>
      <p:sp>
        <p:nvSpPr>
          <p:cNvPr id="44035" name="Title 1">
            <a:extLst>
              <a:ext uri="{FF2B5EF4-FFF2-40B4-BE49-F238E27FC236}">
                <a16:creationId xmlns:a16="http://schemas.microsoft.com/office/drawing/2014/main" id="{90DF4F6E-5498-6342-8D7C-C4AEC181946E}"/>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T Flip-Flop</a:t>
            </a:r>
          </a:p>
        </p:txBody>
      </p:sp>
      <p:sp>
        <p:nvSpPr>
          <p:cNvPr id="44036" name="TextBox 1">
            <a:extLst>
              <a:ext uri="{FF2B5EF4-FFF2-40B4-BE49-F238E27FC236}">
                <a16:creationId xmlns:a16="http://schemas.microsoft.com/office/drawing/2014/main" id="{EA16DFDD-923A-074D-A561-4522F6F601EF}"/>
              </a:ext>
            </a:extLst>
          </p:cNvPr>
          <p:cNvSpPr txBox="1">
            <a:spLocks noChangeArrowheads="1"/>
          </p:cNvSpPr>
          <p:nvPr/>
        </p:nvSpPr>
        <p:spPr bwMode="auto">
          <a:xfrm>
            <a:off x="3352800" y="5664201"/>
            <a:ext cx="15954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2-to-1 Mux</a:t>
            </a:r>
          </a:p>
        </p:txBody>
      </p:sp>
      <p:sp>
        <p:nvSpPr>
          <p:cNvPr id="44037" name="Oval 7">
            <a:extLst>
              <a:ext uri="{FF2B5EF4-FFF2-40B4-BE49-F238E27FC236}">
                <a16:creationId xmlns:a16="http://schemas.microsoft.com/office/drawing/2014/main" id="{BBD65D2E-DB0D-6340-8B75-F57208015FD9}"/>
              </a:ext>
            </a:extLst>
          </p:cNvPr>
          <p:cNvSpPr>
            <a:spLocks noChangeArrowheads="1"/>
          </p:cNvSpPr>
          <p:nvPr/>
        </p:nvSpPr>
        <p:spPr bwMode="auto">
          <a:xfrm>
            <a:off x="1524000" y="1951038"/>
            <a:ext cx="5029200" cy="28956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Line 290">
            <a:extLst>
              <a:ext uri="{FF2B5EF4-FFF2-40B4-BE49-F238E27FC236}">
                <a16:creationId xmlns:a16="http://schemas.microsoft.com/office/drawing/2014/main" id="{6D4A2F72-FA01-D24C-A07C-6A5C1F73DDAB}"/>
              </a:ext>
            </a:extLst>
          </p:cNvPr>
          <p:cNvSpPr>
            <a:spLocks noChangeAspect="1" noChangeShapeType="1"/>
          </p:cNvSpPr>
          <p:nvPr/>
        </p:nvSpPr>
        <p:spPr bwMode="auto">
          <a:xfrm>
            <a:off x="4167189" y="3397250"/>
            <a:ext cx="7191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8" name="Line 291">
            <a:extLst>
              <a:ext uri="{FF2B5EF4-FFF2-40B4-BE49-F238E27FC236}">
                <a16:creationId xmlns:a16="http://schemas.microsoft.com/office/drawing/2014/main" id="{E7ED908A-474A-A44E-A67A-65AB4CA2D0EA}"/>
              </a:ext>
            </a:extLst>
          </p:cNvPr>
          <p:cNvSpPr>
            <a:spLocks noChangeAspect="1" noChangeShapeType="1"/>
          </p:cNvSpPr>
          <p:nvPr/>
        </p:nvSpPr>
        <p:spPr bwMode="auto">
          <a:xfrm>
            <a:off x="4167188" y="3803650"/>
            <a:ext cx="711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9" name="Line 292">
            <a:extLst>
              <a:ext uri="{FF2B5EF4-FFF2-40B4-BE49-F238E27FC236}">
                <a16:creationId xmlns:a16="http://schemas.microsoft.com/office/drawing/2014/main" id="{7A6CDEC2-29DA-4246-8B95-8EDEBF6D5FE8}"/>
              </a:ext>
            </a:extLst>
          </p:cNvPr>
          <p:cNvSpPr>
            <a:spLocks noChangeAspect="1" noChangeShapeType="1"/>
          </p:cNvSpPr>
          <p:nvPr/>
        </p:nvSpPr>
        <p:spPr bwMode="auto">
          <a:xfrm flipH="1">
            <a:off x="5267325" y="3600450"/>
            <a:ext cx="6746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0" name="Freeform 293">
            <a:extLst>
              <a:ext uri="{FF2B5EF4-FFF2-40B4-BE49-F238E27FC236}">
                <a16:creationId xmlns:a16="http://schemas.microsoft.com/office/drawing/2014/main" id="{40C4B344-2CDE-094C-9DE2-826989B97C59}"/>
              </a:ext>
            </a:extLst>
          </p:cNvPr>
          <p:cNvSpPr>
            <a:spLocks noChangeAspect="1"/>
          </p:cNvSpPr>
          <p:nvPr/>
        </p:nvSpPr>
        <p:spPr bwMode="auto">
          <a:xfrm>
            <a:off x="4878389" y="3098800"/>
            <a:ext cx="388937" cy="99853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 name="T15" fmla="*/ 0 w 505"/>
              <a:gd name="T16" fmla="*/ 0 h 1297"/>
              <a:gd name="T17" fmla="*/ 505 w 505"/>
              <a:gd name="T18" fmla="*/ 1297 h 1297"/>
            </a:gdLst>
            <a:ahLst/>
            <a:cxnLst>
              <a:cxn ang="T10">
                <a:pos x="T0" y="T1"/>
              </a:cxn>
              <a:cxn ang="T11">
                <a:pos x="T2" y="T3"/>
              </a:cxn>
              <a:cxn ang="T12">
                <a:pos x="T4" y="T5"/>
              </a:cxn>
              <a:cxn ang="T13">
                <a:pos x="T6" y="T7"/>
              </a:cxn>
              <a:cxn ang="T14">
                <a:pos x="T8" y="T9"/>
              </a:cxn>
            </a:cxnLst>
            <a:rect l="T15" t="T16" r="T17" b="T18"/>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61" name="Line 294">
            <a:extLst>
              <a:ext uri="{FF2B5EF4-FFF2-40B4-BE49-F238E27FC236}">
                <a16:creationId xmlns:a16="http://schemas.microsoft.com/office/drawing/2014/main" id="{D16E4BC4-B4CD-5548-9C95-DCB2F3176BFA}"/>
              </a:ext>
            </a:extLst>
          </p:cNvPr>
          <p:cNvSpPr>
            <a:spLocks noChangeAspect="1" noChangeShapeType="1"/>
          </p:cNvSpPr>
          <p:nvPr/>
        </p:nvSpPr>
        <p:spPr bwMode="auto">
          <a:xfrm>
            <a:off x="5062539" y="2803525"/>
            <a:ext cx="3175" cy="38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2" name="Line 296">
            <a:extLst>
              <a:ext uri="{FF2B5EF4-FFF2-40B4-BE49-F238E27FC236}">
                <a16:creationId xmlns:a16="http://schemas.microsoft.com/office/drawing/2014/main" id="{A3160AD4-95F5-344C-A978-718C757E5D74}"/>
              </a:ext>
            </a:extLst>
          </p:cNvPr>
          <p:cNvSpPr>
            <a:spLocks noChangeAspect="1" noChangeShapeType="1"/>
          </p:cNvSpPr>
          <p:nvPr/>
        </p:nvSpPr>
        <p:spPr bwMode="auto">
          <a:xfrm>
            <a:off x="4583114" y="2803525"/>
            <a:ext cx="479425"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3" name="Rectangle 297">
            <a:extLst>
              <a:ext uri="{FF2B5EF4-FFF2-40B4-BE49-F238E27FC236}">
                <a16:creationId xmlns:a16="http://schemas.microsoft.com/office/drawing/2014/main" id="{10A4D9CA-E146-BF44-91D1-096D55141D09}"/>
              </a:ext>
            </a:extLst>
          </p:cNvPr>
          <p:cNvSpPr>
            <a:spLocks noChangeAspect="1" noChangeArrowheads="1"/>
          </p:cNvSpPr>
          <p:nvPr/>
        </p:nvSpPr>
        <p:spPr bwMode="auto">
          <a:xfrm>
            <a:off x="4357688" y="2662239"/>
            <a:ext cx="1727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5064" name="Rectangle 299">
            <a:extLst>
              <a:ext uri="{FF2B5EF4-FFF2-40B4-BE49-F238E27FC236}">
                <a16:creationId xmlns:a16="http://schemas.microsoft.com/office/drawing/2014/main" id="{5C6E8523-8FA2-0B41-A9AE-6501ACF55023}"/>
              </a:ext>
            </a:extLst>
          </p:cNvPr>
          <p:cNvSpPr>
            <a:spLocks noChangeAspect="1" noChangeArrowheads="1"/>
          </p:cNvSpPr>
          <p:nvPr/>
        </p:nvSpPr>
        <p:spPr bwMode="auto">
          <a:xfrm>
            <a:off x="4398963" y="3362326"/>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5065" name="Rectangle 301">
            <a:extLst>
              <a:ext uri="{FF2B5EF4-FFF2-40B4-BE49-F238E27FC236}">
                <a16:creationId xmlns:a16="http://schemas.microsoft.com/office/drawing/2014/main" id="{A1B33CDE-535D-C64D-935A-1B096A380117}"/>
              </a:ext>
            </a:extLst>
          </p:cNvPr>
          <p:cNvSpPr>
            <a:spLocks noChangeAspect="1" noChangeArrowheads="1"/>
          </p:cNvSpPr>
          <p:nvPr/>
        </p:nvSpPr>
        <p:spPr bwMode="auto">
          <a:xfrm>
            <a:off x="4398963" y="3759201"/>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5066" name="Rectangle 302">
            <a:extLst>
              <a:ext uri="{FF2B5EF4-FFF2-40B4-BE49-F238E27FC236}">
                <a16:creationId xmlns:a16="http://schemas.microsoft.com/office/drawing/2014/main" id="{33D2B3A2-8EDC-7248-B319-4DDD1C83740F}"/>
              </a:ext>
            </a:extLst>
          </p:cNvPr>
          <p:cNvSpPr>
            <a:spLocks noChangeAspect="1" noChangeArrowheads="1"/>
          </p:cNvSpPr>
          <p:nvPr/>
        </p:nvSpPr>
        <p:spPr bwMode="auto">
          <a:xfrm>
            <a:off x="4954588" y="3351214"/>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0 </a:t>
            </a:r>
            <a:endParaRPr lang="en-US" altLang="en-US" sz="1600" b="0">
              <a:latin typeface="Times" pitchFamily="2" charset="0"/>
            </a:endParaRPr>
          </a:p>
        </p:txBody>
      </p:sp>
      <p:sp>
        <p:nvSpPr>
          <p:cNvPr id="45067" name="Rectangle 303">
            <a:extLst>
              <a:ext uri="{FF2B5EF4-FFF2-40B4-BE49-F238E27FC236}">
                <a16:creationId xmlns:a16="http://schemas.microsoft.com/office/drawing/2014/main" id="{8965661A-1BA0-A342-B8F5-ABFE363BD1F7}"/>
              </a:ext>
            </a:extLst>
          </p:cNvPr>
          <p:cNvSpPr>
            <a:spLocks noChangeAspect="1" noChangeArrowheads="1"/>
          </p:cNvSpPr>
          <p:nvPr/>
        </p:nvSpPr>
        <p:spPr bwMode="auto">
          <a:xfrm>
            <a:off x="4954588" y="3743326"/>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1 </a:t>
            </a:r>
            <a:endParaRPr lang="en-US" altLang="en-US" sz="1600" b="0">
              <a:latin typeface="Times" pitchFamily="2" charset="0"/>
            </a:endParaRPr>
          </a:p>
        </p:txBody>
      </p:sp>
      <p:grpSp>
        <p:nvGrpSpPr>
          <p:cNvPr id="45068" name="Group 3">
            <a:extLst>
              <a:ext uri="{FF2B5EF4-FFF2-40B4-BE49-F238E27FC236}">
                <a16:creationId xmlns:a16="http://schemas.microsoft.com/office/drawing/2014/main" id="{3D0B61AF-8A54-6542-82BB-8114C8A6999F}"/>
              </a:ext>
            </a:extLst>
          </p:cNvPr>
          <p:cNvGrpSpPr>
            <a:grpSpLocks/>
          </p:cNvGrpSpPr>
          <p:nvPr/>
        </p:nvGrpSpPr>
        <p:grpSpPr bwMode="auto">
          <a:xfrm>
            <a:off x="5540376" y="3336926"/>
            <a:ext cx="1622425" cy="1063625"/>
            <a:chOff x="3581400" y="4936682"/>
            <a:chExt cx="1622580" cy="1063625"/>
          </a:xfrm>
        </p:grpSpPr>
        <p:sp>
          <p:nvSpPr>
            <p:cNvPr id="45079" name="Rectangle 50">
              <a:extLst>
                <a:ext uri="{FF2B5EF4-FFF2-40B4-BE49-F238E27FC236}">
                  <a16:creationId xmlns:a16="http://schemas.microsoft.com/office/drawing/2014/main" id="{AC25C5CE-11C6-1242-8C2D-3528F9429D3B}"/>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080" name="Rectangle 52">
              <a:extLst>
                <a:ext uri="{FF2B5EF4-FFF2-40B4-BE49-F238E27FC236}">
                  <a16:creationId xmlns:a16="http://schemas.microsoft.com/office/drawing/2014/main" id="{356203A9-BA35-144C-A924-78A1A4B1F6F5}"/>
                </a:ext>
              </a:extLst>
            </p:cNvPr>
            <p:cNvSpPr>
              <a:spLocks noChangeArrowheads="1"/>
            </p:cNvSpPr>
            <p:nvPr/>
          </p:nvSpPr>
          <p:spPr bwMode="auto">
            <a:xfrm>
              <a:off x="4049713" y="510972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5081" name="Rectangle 53">
              <a:extLst>
                <a:ext uri="{FF2B5EF4-FFF2-40B4-BE49-F238E27FC236}">
                  <a16:creationId xmlns:a16="http://schemas.microsoft.com/office/drawing/2014/main" id="{2A195402-2501-0A47-83F3-79742370080B}"/>
                </a:ext>
              </a:extLst>
            </p:cNvPr>
            <p:cNvSpPr>
              <a:spLocks noChangeArrowheads="1"/>
            </p:cNvSpPr>
            <p:nvPr/>
          </p:nvSpPr>
          <p:spPr bwMode="auto">
            <a:xfrm>
              <a:off x="4445000" y="510337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5082" name="Line 54">
              <a:extLst>
                <a:ext uri="{FF2B5EF4-FFF2-40B4-BE49-F238E27FC236}">
                  <a16:creationId xmlns:a16="http://schemas.microsoft.com/office/drawing/2014/main" id="{3D17E95F-1290-1C4A-B1AE-FB9853D16494}"/>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3" name="Freeform 55">
              <a:extLst>
                <a:ext uri="{FF2B5EF4-FFF2-40B4-BE49-F238E27FC236}">
                  <a16:creationId xmlns:a16="http://schemas.microsoft.com/office/drawing/2014/main" id="{3E7948BC-7A06-9B4E-8DF0-F8A655ED3DD6}"/>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4" name="Line 58">
              <a:extLst>
                <a:ext uri="{FF2B5EF4-FFF2-40B4-BE49-F238E27FC236}">
                  <a16:creationId xmlns:a16="http://schemas.microsoft.com/office/drawing/2014/main" id="{532C5B0E-F571-574D-BE8C-59F3E72A8C93}"/>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5" name="Line 60">
              <a:extLst>
                <a:ext uri="{FF2B5EF4-FFF2-40B4-BE49-F238E27FC236}">
                  <a16:creationId xmlns:a16="http://schemas.microsoft.com/office/drawing/2014/main" id="{6770D22C-BCC4-D546-AD97-9DF819840489}"/>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6" name="Line 61">
              <a:extLst>
                <a:ext uri="{FF2B5EF4-FFF2-40B4-BE49-F238E27FC236}">
                  <a16:creationId xmlns:a16="http://schemas.microsoft.com/office/drawing/2014/main" id="{78B1FF2D-84B7-0D46-AA77-C80056995E8C}"/>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7" name="Rectangle 62">
              <a:extLst>
                <a:ext uri="{FF2B5EF4-FFF2-40B4-BE49-F238E27FC236}">
                  <a16:creationId xmlns:a16="http://schemas.microsoft.com/office/drawing/2014/main" id="{2BFDDFAE-7C86-F544-8A29-CB521509907D}"/>
                </a:ext>
              </a:extLst>
            </p:cNvPr>
            <p:cNvSpPr>
              <a:spLocks noChangeArrowheads="1"/>
            </p:cNvSpPr>
            <p:nvPr/>
          </p:nvSpPr>
          <p:spPr bwMode="auto">
            <a:xfrm>
              <a:off x="4446588" y="5647882"/>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5069" name="Line 292">
            <a:extLst>
              <a:ext uri="{FF2B5EF4-FFF2-40B4-BE49-F238E27FC236}">
                <a16:creationId xmlns:a16="http://schemas.microsoft.com/office/drawing/2014/main" id="{EEC3C05B-A13F-8D4A-9D6E-4E8B9FE8896A}"/>
              </a:ext>
            </a:extLst>
          </p:cNvPr>
          <p:cNvSpPr>
            <a:spLocks noChangeAspect="1" noChangeShapeType="1"/>
          </p:cNvSpPr>
          <p:nvPr/>
        </p:nvSpPr>
        <p:spPr bwMode="auto">
          <a:xfrm flipH="1">
            <a:off x="4167188" y="22860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0" name="Line 292">
            <a:extLst>
              <a:ext uri="{FF2B5EF4-FFF2-40B4-BE49-F238E27FC236}">
                <a16:creationId xmlns:a16="http://schemas.microsoft.com/office/drawing/2014/main" id="{DE116674-6147-C541-91B4-A2BCB1ED8E3C}"/>
              </a:ext>
            </a:extLst>
          </p:cNvPr>
          <p:cNvSpPr>
            <a:spLocks noChangeAspect="1" noChangeShapeType="1"/>
          </p:cNvSpPr>
          <p:nvPr/>
        </p:nvSpPr>
        <p:spPr bwMode="auto">
          <a:xfrm flipH="1">
            <a:off x="4170363" y="4754563"/>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1" name="Line 294">
            <a:extLst>
              <a:ext uri="{FF2B5EF4-FFF2-40B4-BE49-F238E27FC236}">
                <a16:creationId xmlns:a16="http://schemas.microsoft.com/office/drawing/2014/main" id="{80127312-A566-BD41-BE9F-9FAA66FD8917}"/>
              </a:ext>
            </a:extLst>
          </p:cNvPr>
          <p:cNvSpPr>
            <a:spLocks noChangeAspect="1" noChangeShapeType="1"/>
          </p:cNvSpPr>
          <p:nvPr/>
        </p:nvSpPr>
        <p:spPr bwMode="auto">
          <a:xfrm>
            <a:off x="4186238" y="3798888"/>
            <a:ext cx="0" cy="9636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2" name="Line 294">
            <a:extLst>
              <a:ext uri="{FF2B5EF4-FFF2-40B4-BE49-F238E27FC236}">
                <a16:creationId xmlns:a16="http://schemas.microsoft.com/office/drawing/2014/main" id="{ECBECD26-7822-024D-BF6C-4DF7B1B72154}"/>
              </a:ext>
            </a:extLst>
          </p:cNvPr>
          <p:cNvSpPr>
            <a:spLocks noChangeAspect="1" noChangeShapeType="1"/>
          </p:cNvSpPr>
          <p:nvPr/>
        </p:nvSpPr>
        <p:spPr bwMode="auto">
          <a:xfrm>
            <a:off x="4183063" y="2290764"/>
            <a:ext cx="0" cy="11001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3" name="Line 294">
            <a:extLst>
              <a:ext uri="{FF2B5EF4-FFF2-40B4-BE49-F238E27FC236}">
                <a16:creationId xmlns:a16="http://schemas.microsoft.com/office/drawing/2014/main" id="{539204DB-2134-DF43-AA22-6891605573BB}"/>
              </a:ext>
            </a:extLst>
          </p:cNvPr>
          <p:cNvSpPr>
            <a:spLocks noChangeAspect="1" noChangeShapeType="1"/>
          </p:cNvSpPr>
          <p:nvPr/>
        </p:nvSpPr>
        <p:spPr bwMode="auto">
          <a:xfrm>
            <a:off x="6902450" y="4125914"/>
            <a:ext cx="0" cy="6302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4" name="Line 294">
            <a:extLst>
              <a:ext uri="{FF2B5EF4-FFF2-40B4-BE49-F238E27FC236}">
                <a16:creationId xmlns:a16="http://schemas.microsoft.com/office/drawing/2014/main" id="{4C370A6F-AD68-2647-833A-58DA3EC77411}"/>
              </a:ext>
            </a:extLst>
          </p:cNvPr>
          <p:cNvSpPr>
            <a:spLocks noChangeAspect="1" noChangeShapeType="1"/>
          </p:cNvSpPr>
          <p:nvPr/>
        </p:nvSpPr>
        <p:spPr bwMode="auto">
          <a:xfrm>
            <a:off x="6905625" y="2301876"/>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5" name="Oval 79">
            <a:extLst>
              <a:ext uri="{FF2B5EF4-FFF2-40B4-BE49-F238E27FC236}">
                <a16:creationId xmlns:a16="http://schemas.microsoft.com/office/drawing/2014/main" id="{A7D69D85-DFEC-F64B-B167-965DCB59FF7A}"/>
              </a:ext>
            </a:extLst>
          </p:cNvPr>
          <p:cNvSpPr>
            <a:spLocks noChangeArrowheads="1"/>
          </p:cNvSpPr>
          <p:nvPr/>
        </p:nvSpPr>
        <p:spPr bwMode="auto">
          <a:xfrm>
            <a:off x="6869113" y="35655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076" name="Oval 80">
            <a:extLst>
              <a:ext uri="{FF2B5EF4-FFF2-40B4-BE49-F238E27FC236}">
                <a16:creationId xmlns:a16="http://schemas.microsoft.com/office/drawing/2014/main" id="{769677E0-3390-694C-9F93-101B35AC4276}"/>
              </a:ext>
            </a:extLst>
          </p:cNvPr>
          <p:cNvSpPr>
            <a:spLocks noChangeArrowheads="1"/>
          </p:cNvSpPr>
          <p:nvPr/>
        </p:nvSpPr>
        <p:spPr bwMode="auto">
          <a:xfrm>
            <a:off x="6869113" y="4100513"/>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077" name="TextBox 81">
            <a:extLst>
              <a:ext uri="{FF2B5EF4-FFF2-40B4-BE49-F238E27FC236}">
                <a16:creationId xmlns:a16="http://schemas.microsoft.com/office/drawing/2014/main" id="{74816980-3A53-3C43-937E-E312AB825237}"/>
              </a:ext>
            </a:extLst>
          </p:cNvPr>
          <p:cNvSpPr txBox="1">
            <a:spLocks noChangeArrowheads="1"/>
          </p:cNvSpPr>
          <p:nvPr/>
        </p:nvSpPr>
        <p:spPr bwMode="auto">
          <a:xfrm>
            <a:off x="5094288" y="4124325"/>
            <a:ext cx="735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sp>
        <p:nvSpPr>
          <p:cNvPr id="45078" name="Title 1">
            <a:extLst>
              <a:ext uri="{FF2B5EF4-FFF2-40B4-BE49-F238E27FC236}">
                <a16:creationId xmlns:a16="http://schemas.microsoft.com/office/drawing/2014/main" id="{8AF2D958-9459-CF4B-B671-F627DC09465A}"/>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Another Way to Draw a T Flip-Flop</a:t>
            </a: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Line 290">
            <a:extLst>
              <a:ext uri="{FF2B5EF4-FFF2-40B4-BE49-F238E27FC236}">
                <a16:creationId xmlns:a16="http://schemas.microsoft.com/office/drawing/2014/main" id="{3027107D-2F25-8749-A2EA-288D2BA1F06A}"/>
              </a:ext>
            </a:extLst>
          </p:cNvPr>
          <p:cNvSpPr>
            <a:spLocks noChangeAspect="1" noChangeShapeType="1"/>
          </p:cNvSpPr>
          <p:nvPr/>
        </p:nvSpPr>
        <p:spPr bwMode="auto">
          <a:xfrm>
            <a:off x="4167189" y="3397250"/>
            <a:ext cx="7191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2" name="Line 291">
            <a:extLst>
              <a:ext uri="{FF2B5EF4-FFF2-40B4-BE49-F238E27FC236}">
                <a16:creationId xmlns:a16="http://schemas.microsoft.com/office/drawing/2014/main" id="{E83E0D68-F049-F747-BC1E-2060182C4F76}"/>
              </a:ext>
            </a:extLst>
          </p:cNvPr>
          <p:cNvSpPr>
            <a:spLocks noChangeAspect="1" noChangeShapeType="1"/>
          </p:cNvSpPr>
          <p:nvPr/>
        </p:nvSpPr>
        <p:spPr bwMode="auto">
          <a:xfrm>
            <a:off x="4167188" y="3803650"/>
            <a:ext cx="711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3" name="Line 292">
            <a:extLst>
              <a:ext uri="{FF2B5EF4-FFF2-40B4-BE49-F238E27FC236}">
                <a16:creationId xmlns:a16="http://schemas.microsoft.com/office/drawing/2014/main" id="{6B2B5C89-96F7-0948-B3B8-734B2DB32B62}"/>
              </a:ext>
            </a:extLst>
          </p:cNvPr>
          <p:cNvSpPr>
            <a:spLocks noChangeAspect="1" noChangeShapeType="1"/>
          </p:cNvSpPr>
          <p:nvPr/>
        </p:nvSpPr>
        <p:spPr bwMode="auto">
          <a:xfrm flipH="1">
            <a:off x="5267325" y="3600450"/>
            <a:ext cx="6746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4" name="Freeform 293">
            <a:extLst>
              <a:ext uri="{FF2B5EF4-FFF2-40B4-BE49-F238E27FC236}">
                <a16:creationId xmlns:a16="http://schemas.microsoft.com/office/drawing/2014/main" id="{53B79676-7A7F-3840-9C38-C181FC649A2E}"/>
              </a:ext>
            </a:extLst>
          </p:cNvPr>
          <p:cNvSpPr>
            <a:spLocks noChangeAspect="1"/>
          </p:cNvSpPr>
          <p:nvPr/>
        </p:nvSpPr>
        <p:spPr bwMode="auto">
          <a:xfrm>
            <a:off x="4878389" y="3098800"/>
            <a:ext cx="388937" cy="99853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 name="T15" fmla="*/ 0 w 505"/>
              <a:gd name="T16" fmla="*/ 0 h 1297"/>
              <a:gd name="T17" fmla="*/ 505 w 505"/>
              <a:gd name="T18" fmla="*/ 1297 h 1297"/>
            </a:gdLst>
            <a:ahLst/>
            <a:cxnLst>
              <a:cxn ang="T10">
                <a:pos x="T0" y="T1"/>
              </a:cxn>
              <a:cxn ang="T11">
                <a:pos x="T2" y="T3"/>
              </a:cxn>
              <a:cxn ang="T12">
                <a:pos x="T4" y="T5"/>
              </a:cxn>
              <a:cxn ang="T13">
                <a:pos x="T6" y="T7"/>
              </a:cxn>
              <a:cxn ang="T14">
                <a:pos x="T8" y="T9"/>
              </a:cxn>
            </a:cxnLst>
            <a:rect l="T15" t="T16" r="T17" b="T18"/>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85" name="Line 294">
            <a:extLst>
              <a:ext uri="{FF2B5EF4-FFF2-40B4-BE49-F238E27FC236}">
                <a16:creationId xmlns:a16="http://schemas.microsoft.com/office/drawing/2014/main" id="{FC134A3F-D5B8-7143-9BC2-954EC2868DAD}"/>
              </a:ext>
            </a:extLst>
          </p:cNvPr>
          <p:cNvSpPr>
            <a:spLocks noChangeAspect="1" noChangeShapeType="1"/>
          </p:cNvSpPr>
          <p:nvPr/>
        </p:nvSpPr>
        <p:spPr bwMode="auto">
          <a:xfrm>
            <a:off x="5062539" y="2803525"/>
            <a:ext cx="3175" cy="38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6" name="Line 296">
            <a:extLst>
              <a:ext uri="{FF2B5EF4-FFF2-40B4-BE49-F238E27FC236}">
                <a16:creationId xmlns:a16="http://schemas.microsoft.com/office/drawing/2014/main" id="{B26D3196-F7E0-4848-8705-B0455B206165}"/>
              </a:ext>
            </a:extLst>
          </p:cNvPr>
          <p:cNvSpPr>
            <a:spLocks noChangeAspect="1" noChangeShapeType="1"/>
          </p:cNvSpPr>
          <p:nvPr/>
        </p:nvSpPr>
        <p:spPr bwMode="auto">
          <a:xfrm>
            <a:off x="4583114" y="2803525"/>
            <a:ext cx="479425"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7" name="Rectangle 297">
            <a:extLst>
              <a:ext uri="{FF2B5EF4-FFF2-40B4-BE49-F238E27FC236}">
                <a16:creationId xmlns:a16="http://schemas.microsoft.com/office/drawing/2014/main" id="{4F9BB914-A9B4-3449-8EC8-965F1CDEDD21}"/>
              </a:ext>
            </a:extLst>
          </p:cNvPr>
          <p:cNvSpPr>
            <a:spLocks noChangeAspect="1" noChangeArrowheads="1"/>
          </p:cNvSpPr>
          <p:nvPr/>
        </p:nvSpPr>
        <p:spPr bwMode="auto">
          <a:xfrm>
            <a:off x="4357688" y="2662239"/>
            <a:ext cx="1727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6088" name="Rectangle 299">
            <a:extLst>
              <a:ext uri="{FF2B5EF4-FFF2-40B4-BE49-F238E27FC236}">
                <a16:creationId xmlns:a16="http://schemas.microsoft.com/office/drawing/2014/main" id="{74A44557-19DA-1E49-89A3-71498CEF9D55}"/>
              </a:ext>
            </a:extLst>
          </p:cNvPr>
          <p:cNvSpPr>
            <a:spLocks noChangeAspect="1" noChangeArrowheads="1"/>
          </p:cNvSpPr>
          <p:nvPr/>
        </p:nvSpPr>
        <p:spPr bwMode="auto">
          <a:xfrm>
            <a:off x="4398963" y="3362326"/>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6089" name="Rectangle 301">
            <a:extLst>
              <a:ext uri="{FF2B5EF4-FFF2-40B4-BE49-F238E27FC236}">
                <a16:creationId xmlns:a16="http://schemas.microsoft.com/office/drawing/2014/main" id="{1380FCD4-37B7-D541-9DD1-E209089AF5C0}"/>
              </a:ext>
            </a:extLst>
          </p:cNvPr>
          <p:cNvSpPr>
            <a:spLocks noChangeAspect="1" noChangeArrowheads="1"/>
          </p:cNvSpPr>
          <p:nvPr/>
        </p:nvSpPr>
        <p:spPr bwMode="auto">
          <a:xfrm>
            <a:off x="4398963" y="3759201"/>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6090" name="Rectangle 302">
            <a:extLst>
              <a:ext uri="{FF2B5EF4-FFF2-40B4-BE49-F238E27FC236}">
                <a16:creationId xmlns:a16="http://schemas.microsoft.com/office/drawing/2014/main" id="{4DD27E6A-B485-E14E-9B01-EF3DB8A028B2}"/>
              </a:ext>
            </a:extLst>
          </p:cNvPr>
          <p:cNvSpPr>
            <a:spLocks noChangeAspect="1" noChangeArrowheads="1"/>
          </p:cNvSpPr>
          <p:nvPr/>
        </p:nvSpPr>
        <p:spPr bwMode="auto">
          <a:xfrm>
            <a:off x="4954588" y="3351214"/>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0 </a:t>
            </a:r>
            <a:endParaRPr lang="en-US" altLang="en-US" sz="1600" b="0">
              <a:latin typeface="Times" pitchFamily="2" charset="0"/>
            </a:endParaRPr>
          </a:p>
        </p:txBody>
      </p:sp>
      <p:sp>
        <p:nvSpPr>
          <p:cNvPr id="46091" name="Rectangle 303">
            <a:extLst>
              <a:ext uri="{FF2B5EF4-FFF2-40B4-BE49-F238E27FC236}">
                <a16:creationId xmlns:a16="http://schemas.microsoft.com/office/drawing/2014/main" id="{782EF497-CE9A-004A-B48A-B2E767A461AF}"/>
              </a:ext>
            </a:extLst>
          </p:cNvPr>
          <p:cNvSpPr>
            <a:spLocks noChangeAspect="1" noChangeArrowheads="1"/>
          </p:cNvSpPr>
          <p:nvPr/>
        </p:nvSpPr>
        <p:spPr bwMode="auto">
          <a:xfrm>
            <a:off x="4954588" y="3743326"/>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1 </a:t>
            </a:r>
            <a:endParaRPr lang="en-US" altLang="en-US" sz="1600" b="0">
              <a:latin typeface="Times" pitchFamily="2" charset="0"/>
            </a:endParaRPr>
          </a:p>
        </p:txBody>
      </p:sp>
      <p:grpSp>
        <p:nvGrpSpPr>
          <p:cNvPr id="46092" name="Group 3">
            <a:extLst>
              <a:ext uri="{FF2B5EF4-FFF2-40B4-BE49-F238E27FC236}">
                <a16:creationId xmlns:a16="http://schemas.microsoft.com/office/drawing/2014/main" id="{452A6E2D-375E-6A4E-81CA-755C50E46A5F}"/>
              </a:ext>
            </a:extLst>
          </p:cNvPr>
          <p:cNvGrpSpPr>
            <a:grpSpLocks/>
          </p:cNvGrpSpPr>
          <p:nvPr/>
        </p:nvGrpSpPr>
        <p:grpSpPr bwMode="auto">
          <a:xfrm>
            <a:off x="5540376" y="3336926"/>
            <a:ext cx="1622425" cy="1063625"/>
            <a:chOff x="3581400" y="4936682"/>
            <a:chExt cx="1622580" cy="1063625"/>
          </a:xfrm>
        </p:grpSpPr>
        <p:sp>
          <p:nvSpPr>
            <p:cNvPr id="46107" name="Rectangle 50">
              <a:extLst>
                <a:ext uri="{FF2B5EF4-FFF2-40B4-BE49-F238E27FC236}">
                  <a16:creationId xmlns:a16="http://schemas.microsoft.com/office/drawing/2014/main" id="{318A5817-CFB5-B54B-80A3-C71211A2011E}"/>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08" name="Rectangle 52">
              <a:extLst>
                <a:ext uri="{FF2B5EF4-FFF2-40B4-BE49-F238E27FC236}">
                  <a16:creationId xmlns:a16="http://schemas.microsoft.com/office/drawing/2014/main" id="{4DB7157A-5286-1144-BB51-F61F9F40D62B}"/>
                </a:ext>
              </a:extLst>
            </p:cNvPr>
            <p:cNvSpPr>
              <a:spLocks noChangeArrowheads="1"/>
            </p:cNvSpPr>
            <p:nvPr/>
          </p:nvSpPr>
          <p:spPr bwMode="auto">
            <a:xfrm>
              <a:off x="4049713" y="510972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6109" name="Rectangle 53">
              <a:extLst>
                <a:ext uri="{FF2B5EF4-FFF2-40B4-BE49-F238E27FC236}">
                  <a16:creationId xmlns:a16="http://schemas.microsoft.com/office/drawing/2014/main" id="{D69795B3-722B-E746-912A-5996FB041E88}"/>
                </a:ext>
              </a:extLst>
            </p:cNvPr>
            <p:cNvSpPr>
              <a:spLocks noChangeArrowheads="1"/>
            </p:cNvSpPr>
            <p:nvPr/>
          </p:nvSpPr>
          <p:spPr bwMode="auto">
            <a:xfrm>
              <a:off x="4445000" y="510337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6110" name="Line 54">
              <a:extLst>
                <a:ext uri="{FF2B5EF4-FFF2-40B4-BE49-F238E27FC236}">
                  <a16:creationId xmlns:a16="http://schemas.microsoft.com/office/drawing/2014/main" id="{88B29345-77D7-8845-AE36-06E31D624542}"/>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1" name="Freeform 55">
              <a:extLst>
                <a:ext uri="{FF2B5EF4-FFF2-40B4-BE49-F238E27FC236}">
                  <a16:creationId xmlns:a16="http://schemas.microsoft.com/office/drawing/2014/main" id="{3F450E28-F2D4-9D49-84F8-A45ECD1EFEFB}"/>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12" name="Line 58">
              <a:extLst>
                <a:ext uri="{FF2B5EF4-FFF2-40B4-BE49-F238E27FC236}">
                  <a16:creationId xmlns:a16="http://schemas.microsoft.com/office/drawing/2014/main" id="{D1DF74D0-995E-E64A-9C2B-150B2533C23C}"/>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3" name="Line 60">
              <a:extLst>
                <a:ext uri="{FF2B5EF4-FFF2-40B4-BE49-F238E27FC236}">
                  <a16:creationId xmlns:a16="http://schemas.microsoft.com/office/drawing/2014/main" id="{3A3DCC2F-B884-B34E-8742-52399241F043}"/>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4" name="Line 61">
              <a:extLst>
                <a:ext uri="{FF2B5EF4-FFF2-40B4-BE49-F238E27FC236}">
                  <a16:creationId xmlns:a16="http://schemas.microsoft.com/office/drawing/2014/main" id="{38F014F5-54E4-8E47-879C-417A1A5C7EC6}"/>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5" name="Rectangle 62">
              <a:extLst>
                <a:ext uri="{FF2B5EF4-FFF2-40B4-BE49-F238E27FC236}">
                  <a16:creationId xmlns:a16="http://schemas.microsoft.com/office/drawing/2014/main" id="{F7DEFE7F-FACC-284C-A454-13CADC5E3EB4}"/>
                </a:ext>
              </a:extLst>
            </p:cNvPr>
            <p:cNvSpPr>
              <a:spLocks noChangeArrowheads="1"/>
            </p:cNvSpPr>
            <p:nvPr/>
          </p:nvSpPr>
          <p:spPr bwMode="auto">
            <a:xfrm>
              <a:off x="4446588" y="5647882"/>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6093" name="Line 292">
            <a:extLst>
              <a:ext uri="{FF2B5EF4-FFF2-40B4-BE49-F238E27FC236}">
                <a16:creationId xmlns:a16="http://schemas.microsoft.com/office/drawing/2014/main" id="{2F95BA0A-9FD5-E547-AD54-8897DCD248C7}"/>
              </a:ext>
            </a:extLst>
          </p:cNvPr>
          <p:cNvSpPr>
            <a:spLocks noChangeAspect="1" noChangeShapeType="1"/>
          </p:cNvSpPr>
          <p:nvPr/>
        </p:nvSpPr>
        <p:spPr bwMode="auto">
          <a:xfrm flipH="1">
            <a:off x="4167188" y="22860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4" name="Line 292">
            <a:extLst>
              <a:ext uri="{FF2B5EF4-FFF2-40B4-BE49-F238E27FC236}">
                <a16:creationId xmlns:a16="http://schemas.microsoft.com/office/drawing/2014/main" id="{029109E0-B685-CB46-8186-60B7DEB0B225}"/>
              </a:ext>
            </a:extLst>
          </p:cNvPr>
          <p:cNvSpPr>
            <a:spLocks noChangeAspect="1" noChangeShapeType="1"/>
          </p:cNvSpPr>
          <p:nvPr/>
        </p:nvSpPr>
        <p:spPr bwMode="auto">
          <a:xfrm flipH="1">
            <a:off x="4170363" y="4754563"/>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5" name="Line 294">
            <a:extLst>
              <a:ext uri="{FF2B5EF4-FFF2-40B4-BE49-F238E27FC236}">
                <a16:creationId xmlns:a16="http://schemas.microsoft.com/office/drawing/2014/main" id="{BDA4F407-95DE-CD49-9430-13E40B074BFA}"/>
              </a:ext>
            </a:extLst>
          </p:cNvPr>
          <p:cNvSpPr>
            <a:spLocks noChangeAspect="1" noChangeShapeType="1"/>
          </p:cNvSpPr>
          <p:nvPr/>
        </p:nvSpPr>
        <p:spPr bwMode="auto">
          <a:xfrm>
            <a:off x="4186238" y="3798888"/>
            <a:ext cx="0" cy="9636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6" name="Line 294">
            <a:extLst>
              <a:ext uri="{FF2B5EF4-FFF2-40B4-BE49-F238E27FC236}">
                <a16:creationId xmlns:a16="http://schemas.microsoft.com/office/drawing/2014/main" id="{5485F689-8395-C04D-9AD0-31DECCEABC63}"/>
              </a:ext>
            </a:extLst>
          </p:cNvPr>
          <p:cNvSpPr>
            <a:spLocks noChangeAspect="1" noChangeShapeType="1"/>
          </p:cNvSpPr>
          <p:nvPr/>
        </p:nvSpPr>
        <p:spPr bwMode="auto">
          <a:xfrm>
            <a:off x="4183063" y="2290764"/>
            <a:ext cx="0" cy="11001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7" name="Line 294">
            <a:extLst>
              <a:ext uri="{FF2B5EF4-FFF2-40B4-BE49-F238E27FC236}">
                <a16:creationId xmlns:a16="http://schemas.microsoft.com/office/drawing/2014/main" id="{8F451D02-9A0D-C542-BAAB-A1C31EF021C2}"/>
              </a:ext>
            </a:extLst>
          </p:cNvPr>
          <p:cNvSpPr>
            <a:spLocks noChangeAspect="1" noChangeShapeType="1"/>
          </p:cNvSpPr>
          <p:nvPr/>
        </p:nvSpPr>
        <p:spPr bwMode="auto">
          <a:xfrm>
            <a:off x="6902450" y="4125914"/>
            <a:ext cx="0" cy="6302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8" name="Line 294">
            <a:extLst>
              <a:ext uri="{FF2B5EF4-FFF2-40B4-BE49-F238E27FC236}">
                <a16:creationId xmlns:a16="http://schemas.microsoft.com/office/drawing/2014/main" id="{1F4B371E-8B24-6B4F-A62D-61803007E3FC}"/>
              </a:ext>
            </a:extLst>
          </p:cNvPr>
          <p:cNvSpPr>
            <a:spLocks noChangeAspect="1" noChangeShapeType="1"/>
          </p:cNvSpPr>
          <p:nvPr/>
        </p:nvSpPr>
        <p:spPr bwMode="auto">
          <a:xfrm>
            <a:off x="6905625" y="2301876"/>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9" name="Oval 79">
            <a:extLst>
              <a:ext uri="{FF2B5EF4-FFF2-40B4-BE49-F238E27FC236}">
                <a16:creationId xmlns:a16="http://schemas.microsoft.com/office/drawing/2014/main" id="{82FC8A9C-54A7-7A46-BA48-25167A47685D}"/>
              </a:ext>
            </a:extLst>
          </p:cNvPr>
          <p:cNvSpPr>
            <a:spLocks noChangeArrowheads="1"/>
          </p:cNvSpPr>
          <p:nvPr/>
        </p:nvSpPr>
        <p:spPr bwMode="auto">
          <a:xfrm>
            <a:off x="6869113" y="35655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00" name="Oval 80">
            <a:extLst>
              <a:ext uri="{FF2B5EF4-FFF2-40B4-BE49-F238E27FC236}">
                <a16:creationId xmlns:a16="http://schemas.microsoft.com/office/drawing/2014/main" id="{D9028DAC-F0A4-894E-A1B9-5C01CB5DF44C}"/>
              </a:ext>
            </a:extLst>
          </p:cNvPr>
          <p:cNvSpPr>
            <a:spLocks noChangeArrowheads="1"/>
          </p:cNvSpPr>
          <p:nvPr/>
        </p:nvSpPr>
        <p:spPr bwMode="auto">
          <a:xfrm>
            <a:off x="6869113" y="4100513"/>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01" name="TextBox 81">
            <a:extLst>
              <a:ext uri="{FF2B5EF4-FFF2-40B4-BE49-F238E27FC236}">
                <a16:creationId xmlns:a16="http://schemas.microsoft.com/office/drawing/2014/main" id="{3EDD2FDA-3B78-724D-9C70-1F91077808EF}"/>
              </a:ext>
            </a:extLst>
          </p:cNvPr>
          <p:cNvSpPr txBox="1">
            <a:spLocks noChangeArrowheads="1"/>
          </p:cNvSpPr>
          <p:nvPr/>
        </p:nvSpPr>
        <p:spPr bwMode="auto">
          <a:xfrm>
            <a:off x="5094288" y="4124325"/>
            <a:ext cx="735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sp>
        <p:nvSpPr>
          <p:cNvPr id="46102" name="Title 1">
            <a:extLst>
              <a:ext uri="{FF2B5EF4-FFF2-40B4-BE49-F238E27FC236}">
                <a16:creationId xmlns:a16="http://schemas.microsoft.com/office/drawing/2014/main" id="{4E64F3CF-7B7A-8540-BE5E-6B5A59B3A954}"/>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Another Way to Draw a T Flip-Flop</a:t>
            </a:r>
          </a:p>
        </p:txBody>
      </p:sp>
      <p:sp>
        <p:nvSpPr>
          <p:cNvPr id="46103" name="Rectangle 53">
            <a:extLst>
              <a:ext uri="{FF2B5EF4-FFF2-40B4-BE49-F238E27FC236}">
                <a16:creationId xmlns:a16="http://schemas.microsoft.com/office/drawing/2014/main" id="{A4AC7D26-F561-7B44-B1C7-D8FE5CB24710}"/>
              </a:ext>
            </a:extLst>
          </p:cNvPr>
          <p:cNvSpPr>
            <a:spLocks noChangeArrowheads="1"/>
          </p:cNvSpPr>
          <p:nvPr/>
        </p:nvSpPr>
        <p:spPr bwMode="auto">
          <a:xfrm>
            <a:off x="4600575" y="3124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Roman" pitchFamily="2" charset="0"/>
              </a:rPr>
              <a:t>Q</a:t>
            </a:r>
            <a:r>
              <a:rPr lang="en-US" altLang="en-US" sz="1400" b="0">
                <a:solidFill>
                  <a:srgbClr val="000000"/>
                </a:solidFill>
                <a:latin typeface="Times-Roman" pitchFamily="2" charset="0"/>
              </a:rPr>
              <a:t> </a:t>
            </a:r>
            <a:endParaRPr lang="en-US" altLang="en-US" b="0">
              <a:latin typeface="Times" pitchFamily="2" charset="0"/>
            </a:endParaRPr>
          </a:p>
        </p:txBody>
      </p:sp>
      <p:sp>
        <p:nvSpPr>
          <p:cNvPr id="46104" name="Rectangle 53">
            <a:extLst>
              <a:ext uri="{FF2B5EF4-FFF2-40B4-BE49-F238E27FC236}">
                <a16:creationId xmlns:a16="http://schemas.microsoft.com/office/drawing/2014/main" id="{9A428401-8105-1941-B702-2EE75897863C}"/>
              </a:ext>
            </a:extLst>
          </p:cNvPr>
          <p:cNvSpPr>
            <a:spLocks noChangeArrowheads="1"/>
          </p:cNvSpPr>
          <p:nvPr/>
        </p:nvSpPr>
        <p:spPr bwMode="auto">
          <a:xfrm>
            <a:off x="4613275" y="3875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FF0000"/>
                </a:solidFill>
                <a:latin typeface="Times-Roman" pitchFamily="2" charset="0"/>
              </a:rPr>
              <a:t>Q</a:t>
            </a:r>
            <a:r>
              <a:rPr lang="en-US" altLang="en-US" sz="1400" b="0">
                <a:solidFill>
                  <a:srgbClr val="000000"/>
                </a:solidFill>
                <a:latin typeface="Times-Roman" pitchFamily="2" charset="0"/>
              </a:rPr>
              <a:t> </a:t>
            </a:r>
            <a:endParaRPr lang="en-US" altLang="en-US" b="0">
              <a:latin typeface="Times" pitchFamily="2" charset="0"/>
            </a:endParaRPr>
          </a:p>
        </p:txBody>
      </p:sp>
      <p:cxnSp>
        <p:nvCxnSpPr>
          <p:cNvPr id="46105" name="Straight Connector 2">
            <a:extLst>
              <a:ext uri="{FF2B5EF4-FFF2-40B4-BE49-F238E27FC236}">
                <a16:creationId xmlns:a16="http://schemas.microsoft.com/office/drawing/2014/main" id="{D8CCAFF9-DC2D-F04E-B232-3D33BB271FAB}"/>
              </a:ext>
            </a:extLst>
          </p:cNvPr>
          <p:cNvCxnSpPr>
            <a:cxnSpLocks noChangeShapeType="1"/>
          </p:cNvCxnSpPr>
          <p:nvPr/>
        </p:nvCxnSpPr>
        <p:spPr bwMode="auto">
          <a:xfrm>
            <a:off x="4616451" y="3886200"/>
            <a:ext cx="123825"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cxnSp>
      <p:sp>
        <p:nvSpPr>
          <p:cNvPr id="46106" name="TextBox 3">
            <a:extLst>
              <a:ext uri="{FF2B5EF4-FFF2-40B4-BE49-F238E27FC236}">
                <a16:creationId xmlns:a16="http://schemas.microsoft.com/office/drawing/2014/main" id="{41268474-04F2-8C4E-9F5C-446A73C344A1}"/>
              </a:ext>
            </a:extLst>
          </p:cNvPr>
          <p:cNvSpPr txBox="1">
            <a:spLocks noChangeArrowheads="1"/>
          </p:cNvSpPr>
          <p:nvPr/>
        </p:nvSpPr>
        <p:spPr bwMode="auto">
          <a:xfrm>
            <a:off x="1157289" y="6030914"/>
            <a:ext cx="87137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Note that the two inputs to the multiplexer are inverses of each other.</a:t>
            </a: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Line 290">
            <a:extLst>
              <a:ext uri="{FF2B5EF4-FFF2-40B4-BE49-F238E27FC236}">
                <a16:creationId xmlns:a16="http://schemas.microsoft.com/office/drawing/2014/main" id="{6EA7CD52-C47C-3F47-88CA-FEF27FCB96B5}"/>
              </a:ext>
            </a:extLst>
          </p:cNvPr>
          <p:cNvSpPr>
            <a:spLocks noChangeAspect="1" noChangeShapeType="1"/>
          </p:cNvSpPr>
          <p:nvPr/>
        </p:nvSpPr>
        <p:spPr bwMode="auto">
          <a:xfrm>
            <a:off x="4167189" y="3397250"/>
            <a:ext cx="7191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06" name="Line 291">
            <a:extLst>
              <a:ext uri="{FF2B5EF4-FFF2-40B4-BE49-F238E27FC236}">
                <a16:creationId xmlns:a16="http://schemas.microsoft.com/office/drawing/2014/main" id="{43E9209B-1DFA-B647-B0C1-6D598EDE664E}"/>
              </a:ext>
            </a:extLst>
          </p:cNvPr>
          <p:cNvSpPr>
            <a:spLocks noChangeAspect="1" noChangeShapeType="1"/>
          </p:cNvSpPr>
          <p:nvPr/>
        </p:nvSpPr>
        <p:spPr bwMode="auto">
          <a:xfrm>
            <a:off x="3054350" y="3803650"/>
            <a:ext cx="183038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07" name="Line 292">
            <a:extLst>
              <a:ext uri="{FF2B5EF4-FFF2-40B4-BE49-F238E27FC236}">
                <a16:creationId xmlns:a16="http://schemas.microsoft.com/office/drawing/2014/main" id="{CF3E98DC-0FCD-804A-BAFC-C9EC1F73D7A1}"/>
              </a:ext>
            </a:extLst>
          </p:cNvPr>
          <p:cNvSpPr>
            <a:spLocks noChangeAspect="1" noChangeShapeType="1"/>
          </p:cNvSpPr>
          <p:nvPr/>
        </p:nvSpPr>
        <p:spPr bwMode="auto">
          <a:xfrm flipH="1">
            <a:off x="5267325" y="3600450"/>
            <a:ext cx="6746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08" name="Freeform 293">
            <a:extLst>
              <a:ext uri="{FF2B5EF4-FFF2-40B4-BE49-F238E27FC236}">
                <a16:creationId xmlns:a16="http://schemas.microsoft.com/office/drawing/2014/main" id="{55ED6DA1-3A46-924F-86E3-CE73B3736423}"/>
              </a:ext>
            </a:extLst>
          </p:cNvPr>
          <p:cNvSpPr>
            <a:spLocks noChangeAspect="1"/>
          </p:cNvSpPr>
          <p:nvPr/>
        </p:nvSpPr>
        <p:spPr bwMode="auto">
          <a:xfrm>
            <a:off x="4878389" y="3098800"/>
            <a:ext cx="388937" cy="99853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 name="T15" fmla="*/ 0 w 505"/>
              <a:gd name="T16" fmla="*/ 0 h 1297"/>
              <a:gd name="T17" fmla="*/ 505 w 505"/>
              <a:gd name="T18" fmla="*/ 1297 h 1297"/>
            </a:gdLst>
            <a:ahLst/>
            <a:cxnLst>
              <a:cxn ang="T10">
                <a:pos x="T0" y="T1"/>
              </a:cxn>
              <a:cxn ang="T11">
                <a:pos x="T2" y="T3"/>
              </a:cxn>
              <a:cxn ang="T12">
                <a:pos x="T4" y="T5"/>
              </a:cxn>
              <a:cxn ang="T13">
                <a:pos x="T6" y="T7"/>
              </a:cxn>
              <a:cxn ang="T14">
                <a:pos x="T8" y="T9"/>
              </a:cxn>
            </a:cxnLst>
            <a:rect l="T15" t="T16" r="T17" b="T18"/>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09" name="Line 294">
            <a:extLst>
              <a:ext uri="{FF2B5EF4-FFF2-40B4-BE49-F238E27FC236}">
                <a16:creationId xmlns:a16="http://schemas.microsoft.com/office/drawing/2014/main" id="{F332E5D4-7C50-974A-B707-7C3D4A6572B8}"/>
              </a:ext>
            </a:extLst>
          </p:cNvPr>
          <p:cNvSpPr>
            <a:spLocks noChangeAspect="1" noChangeShapeType="1"/>
          </p:cNvSpPr>
          <p:nvPr/>
        </p:nvSpPr>
        <p:spPr bwMode="auto">
          <a:xfrm>
            <a:off x="5062539" y="2803525"/>
            <a:ext cx="3175" cy="38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0" name="Line 296">
            <a:extLst>
              <a:ext uri="{FF2B5EF4-FFF2-40B4-BE49-F238E27FC236}">
                <a16:creationId xmlns:a16="http://schemas.microsoft.com/office/drawing/2014/main" id="{84440089-EF50-B543-A244-457F93484C9D}"/>
              </a:ext>
            </a:extLst>
          </p:cNvPr>
          <p:cNvSpPr>
            <a:spLocks noChangeAspect="1" noChangeShapeType="1"/>
          </p:cNvSpPr>
          <p:nvPr/>
        </p:nvSpPr>
        <p:spPr bwMode="auto">
          <a:xfrm>
            <a:off x="4583114" y="2803525"/>
            <a:ext cx="479425"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1" name="Rectangle 297">
            <a:extLst>
              <a:ext uri="{FF2B5EF4-FFF2-40B4-BE49-F238E27FC236}">
                <a16:creationId xmlns:a16="http://schemas.microsoft.com/office/drawing/2014/main" id="{C98B9398-E362-7B4D-9C6F-D804063FCD5F}"/>
              </a:ext>
            </a:extLst>
          </p:cNvPr>
          <p:cNvSpPr>
            <a:spLocks noChangeAspect="1" noChangeArrowheads="1"/>
          </p:cNvSpPr>
          <p:nvPr/>
        </p:nvSpPr>
        <p:spPr bwMode="auto">
          <a:xfrm>
            <a:off x="4357688" y="2662239"/>
            <a:ext cx="1727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7112" name="Rectangle 299">
            <a:extLst>
              <a:ext uri="{FF2B5EF4-FFF2-40B4-BE49-F238E27FC236}">
                <a16:creationId xmlns:a16="http://schemas.microsoft.com/office/drawing/2014/main" id="{8F634364-322A-7542-B212-8F64B1A11E84}"/>
              </a:ext>
            </a:extLst>
          </p:cNvPr>
          <p:cNvSpPr>
            <a:spLocks noChangeAspect="1" noChangeArrowheads="1"/>
          </p:cNvSpPr>
          <p:nvPr/>
        </p:nvSpPr>
        <p:spPr bwMode="auto">
          <a:xfrm>
            <a:off x="4398963" y="3362326"/>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7113" name="Rectangle 301">
            <a:extLst>
              <a:ext uri="{FF2B5EF4-FFF2-40B4-BE49-F238E27FC236}">
                <a16:creationId xmlns:a16="http://schemas.microsoft.com/office/drawing/2014/main" id="{423A995A-E5BD-3A4B-8C15-CE9FA693BAC7}"/>
              </a:ext>
            </a:extLst>
          </p:cNvPr>
          <p:cNvSpPr>
            <a:spLocks noChangeAspect="1" noChangeArrowheads="1"/>
          </p:cNvSpPr>
          <p:nvPr/>
        </p:nvSpPr>
        <p:spPr bwMode="auto">
          <a:xfrm>
            <a:off x="4398963" y="3759201"/>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7114" name="Rectangle 302">
            <a:extLst>
              <a:ext uri="{FF2B5EF4-FFF2-40B4-BE49-F238E27FC236}">
                <a16:creationId xmlns:a16="http://schemas.microsoft.com/office/drawing/2014/main" id="{ABDBF8E4-3284-F443-88C9-7D0AEBE73418}"/>
              </a:ext>
            </a:extLst>
          </p:cNvPr>
          <p:cNvSpPr>
            <a:spLocks noChangeAspect="1" noChangeArrowheads="1"/>
          </p:cNvSpPr>
          <p:nvPr/>
        </p:nvSpPr>
        <p:spPr bwMode="auto">
          <a:xfrm>
            <a:off x="4954588" y="3351214"/>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0 </a:t>
            </a:r>
            <a:endParaRPr lang="en-US" altLang="en-US" sz="1600" b="0">
              <a:latin typeface="Times" pitchFamily="2" charset="0"/>
            </a:endParaRPr>
          </a:p>
        </p:txBody>
      </p:sp>
      <p:sp>
        <p:nvSpPr>
          <p:cNvPr id="47115" name="Rectangle 303">
            <a:extLst>
              <a:ext uri="{FF2B5EF4-FFF2-40B4-BE49-F238E27FC236}">
                <a16:creationId xmlns:a16="http://schemas.microsoft.com/office/drawing/2014/main" id="{BFB763EF-E3CD-D74D-95C6-D2FFF0D635DA}"/>
              </a:ext>
            </a:extLst>
          </p:cNvPr>
          <p:cNvSpPr>
            <a:spLocks noChangeAspect="1" noChangeArrowheads="1"/>
          </p:cNvSpPr>
          <p:nvPr/>
        </p:nvSpPr>
        <p:spPr bwMode="auto">
          <a:xfrm>
            <a:off x="4954588" y="3743326"/>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1 </a:t>
            </a:r>
            <a:endParaRPr lang="en-US" altLang="en-US" sz="1600" b="0">
              <a:latin typeface="Times" pitchFamily="2" charset="0"/>
            </a:endParaRPr>
          </a:p>
        </p:txBody>
      </p:sp>
      <p:grpSp>
        <p:nvGrpSpPr>
          <p:cNvPr id="47116" name="Group 3">
            <a:extLst>
              <a:ext uri="{FF2B5EF4-FFF2-40B4-BE49-F238E27FC236}">
                <a16:creationId xmlns:a16="http://schemas.microsoft.com/office/drawing/2014/main" id="{8EBFB487-0A7A-0B41-9A45-F11E9F83FB5A}"/>
              </a:ext>
            </a:extLst>
          </p:cNvPr>
          <p:cNvGrpSpPr>
            <a:grpSpLocks/>
          </p:cNvGrpSpPr>
          <p:nvPr/>
        </p:nvGrpSpPr>
        <p:grpSpPr bwMode="auto">
          <a:xfrm>
            <a:off x="5540376" y="3336926"/>
            <a:ext cx="1622425" cy="1063625"/>
            <a:chOff x="3581400" y="4936682"/>
            <a:chExt cx="1622580" cy="1063625"/>
          </a:xfrm>
        </p:grpSpPr>
        <p:sp>
          <p:nvSpPr>
            <p:cNvPr id="47133" name="Rectangle 50">
              <a:extLst>
                <a:ext uri="{FF2B5EF4-FFF2-40B4-BE49-F238E27FC236}">
                  <a16:creationId xmlns:a16="http://schemas.microsoft.com/office/drawing/2014/main" id="{255A7E51-1C22-034D-A8A7-97805FA008F5}"/>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7134" name="Rectangle 52">
              <a:extLst>
                <a:ext uri="{FF2B5EF4-FFF2-40B4-BE49-F238E27FC236}">
                  <a16:creationId xmlns:a16="http://schemas.microsoft.com/office/drawing/2014/main" id="{BF572C74-256A-A94E-8323-E135687A3803}"/>
                </a:ext>
              </a:extLst>
            </p:cNvPr>
            <p:cNvSpPr>
              <a:spLocks noChangeArrowheads="1"/>
            </p:cNvSpPr>
            <p:nvPr/>
          </p:nvSpPr>
          <p:spPr bwMode="auto">
            <a:xfrm>
              <a:off x="4049713" y="510972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7135" name="Rectangle 53">
              <a:extLst>
                <a:ext uri="{FF2B5EF4-FFF2-40B4-BE49-F238E27FC236}">
                  <a16:creationId xmlns:a16="http://schemas.microsoft.com/office/drawing/2014/main" id="{750C4262-5748-C34E-A75B-D8E52D12FA86}"/>
                </a:ext>
              </a:extLst>
            </p:cNvPr>
            <p:cNvSpPr>
              <a:spLocks noChangeArrowheads="1"/>
            </p:cNvSpPr>
            <p:nvPr/>
          </p:nvSpPr>
          <p:spPr bwMode="auto">
            <a:xfrm>
              <a:off x="4445000" y="510337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7136" name="Line 54">
              <a:extLst>
                <a:ext uri="{FF2B5EF4-FFF2-40B4-BE49-F238E27FC236}">
                  <a16:creationId xmlns:a16="http://schemas.microsoft.com/office/drawing/2014/main" id="{37B921D6-7DB6-5C44-860A-A5F40B1B9423}"/>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37" name="Freeform 55">
              <a:extLst>
                <a:ext uri="{FF2B5EF4-FFF2-40B4-BE49-F238E27FC236}">
                  <a16:creationId xmlns:a16="http://schemas.microsoft.com/office/drawing/2014/main" id="{25550726-8262-9D4C-9F74-4FDA815B254A}"/>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8" name="Line 58">
              <a:extLst>
                <a:ext uri="{FF2B5EF4-FFF2-40B4-BE49-F238E27FC236}">
                  <a16:creationId xmlns:a16="http://schemas.microsoft.com/office/drawing/2014/main" id="{E4CA5823-2893-4442-BAAB-690BA5CD85C3}"/>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39" name="Line 60">
              <a:extLst>
                <a:ext uri="{FF2B5EF4-FFF2-40B4-BE49-F238E27FC236}">
                  <a16:creationId xmlns:a16="http://schemas.microsoft.com/office/drawing/2014/main" id="{90234C8F-2618-C34E-B1A1-F9E458440A82}"/>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40" name="Line 61">
              <a:extLst>
                <a:ext uri="{FF2B5EF4-FFF2-40B4-BE49-F238E27FC236}">
                  <a16:creationId xmlns:a16="http://schemas.microsoft.com/office/drawing/2014/main" id="{BEE294B7-492F-7042-BDFF-6DE3F4997823}"/>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41" name="Rectangle 62">
              <a:extLst>
                <a:ext uri="{FF2B5EF4-FFF2-40B4-BE49-F238E27FC236}">
                  <a16:creationId xmlns:a16="http://schemas.microsoft.com/office/drawing/2014/main" id="{FDB3505E-FACE-B247-BC4E-542C7F7852AE}"/>
                </a:ext>
              </a:extLst>
            </p:cNvPr>
            <p:cNvSpPr>
              <a:spLocks noChangeArrowheads="1"/>
            </p:cNvSpPr>
            <p:nvPr/>
          </p:nvSpPr>
          <p:spPr bwMode="auto">
            <a:xfrm>
              <a:off x="4446588" y="5647882"/>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7117" name="Line 292">
            <a:extLst>
              <a:ext uri="{FF2B5EF4-FFF2-40B4-BE49-F238E27FC236}">
                <a16:creationId xmlns:a16="http://schemas.microsoft.com/office/drawing/2014/main" id="{365ED30F-9760-FE46-9437-49F955A69E2B}"/>
              </a:ext>
            </a:extLst>
          </p:cNvPr>
          <p:cNvSpPr>
            <a:spLocks noChangeAspect="1" noChangeShapeType="1"/>
          </p:cNvSpPr>
          <p:nvPr/>
        </p:nvSpPr>
        <p:spPr bwMode="auto">
          <a:xfrm flipH="1">
            <a:off x="4167188" y="22860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8" name="Line 294">
            <a:extLst>
              <a:ext uri="{FF2B5EF4-FFF2-40B4-BE49-F238E27FC236}">
                <a16:creationId xmlns:a16="http://schemas.microsoft.com/office/drawing/2014/main" id="{504302DE-9553-764A-842E-B30147C3EB11}"/>
              </a:ext>
            </a:extLst>
          </p:cNvPr>
          <p:cNvSpPr>
            <a:spLocks noChangeAspect="1" noChangeShapeType="1"/>
          </p:cNvSpPr>
          <p:nvPr/>
        </p:nvSpPr>
        <p:spPr bwMode="auto">
          <a:xfrm>
            <a:off x="4183063" y="2290764"/>
            <a:ext cx="0" cy="11001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19" name="Line 294">
            <a:extLst>
              <a:ext uri="{FF2B5EF4-FFF2-40B4-BE49-F238E27FC236}">
                <a16:creationId xmlns:a16="http://schemas.microsoft.com/office/drawing/2014/main" id="{434B8C98-BEA7-5849-8FAC-5BBE6A6E2FA0}"/>
              </a:ext>
            </a:extLst>
          </p:cNvPr>
          <p:cNvSpPr>
            <a:spLocks noChangeAspect="1" noChangeShapeType="1"/>
          </p:cNvSpPr>
          <p:nvPr/>
        </p:nvSpPr>
        <p:spPr bwMode="auto">
          <a:xfrm>
            <a:off x="6905625" y="2301876"/>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0" name="Oval 79">
            <a:extLst>
              <a:ext uri="{FF2B5EF4-FFF2-40B4-BE49-F238E27FC236}">
                <a16:creationId xmlns:a16="http://schemas.microsoft.com/office/drawing/2014/main" id="{9EA02071-2927-B547-AFDF-8C5A479A3B3D}"/>
              </a:ext>
            </a:extLst>
          </p:cNvPr>
          <p:cNvSpPr>
            <a:spLocks noChangeArrowheads="1"/>
          </p:cNvSpPr>
          <p:nvPr/>
        </p:nvSpPr>
        <p:spPr bwMode="auto">
          <a:xfrm>
            <a:off x="6869113" y="35655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7121" name="Oval 80">
            <a:extLst>
              <a:ext uri="{FF2B5EF4-FFF2-40B4-BE49-F238E27FC236}">
                <a16:creationId xmlns:a16="http://schemas.microsoft.com/office/drawing/2014/main" id="{21FB6473-4305-B54E-8DEC-1C3EFC73FCE1}"/>
              </a:ext>
            </a:extLst>
          </p:cNvPr>
          <p:cNvSpPr>
            <a:spLocks noChangeArrowheads="1"/>
          </p:cNvSpPr>
          <p:nvPr/>
        </p:nvSpPr>
        <p:spPr bwMode="auto">
          <a:xfrm>
            <a:off x="4146550" y="2251075"/>
            <a:ext cx="76200" cy="69850"/>
          </a:xfrm>
          <a:prstGeom prst="ellipse">
            <a:avLst/>
          </a:prstGeom>
          <a:solidFill>
            <a:srgbClr val="FF0000"/>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7122" name="TextBox 81">
            <a:extLst>
              <a:ext uri="{FF2B5EF4-FFF2-40B4-BE49-F238E27FC236}">
                <a16:creationId xmlns:a16="http://schemas.microsoft.com/office/drawing/2014/main" id="{EED83EE2-EF72-1141-B0C3-55B30298E789}"/>
              </a:ext>
            </a:extLst>
          </p:cNvPr>
          <p:cNvSpPr txBox="1">
            <a:spLocks noChangeArrowheads="1"/>
          </p:cNvSpPr>
          <p:nvPr/>
        </p:nvSpPr>
        <p:spPr bwMode="auto">
          <a:xfrm>
            <a:off x="5094288" y="4124325"/>
            <a:ext cx="735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sp>
        <p:nvSpPr>
          <p:cNvPr id="47123" name="Title 1">
            <a:extLst>
              <a:ext uri="{FF2B5EF4-FFF2-40B4-BE49-F238E27FC236}">
                <a16:creationId xmlns:a16="http://schemas.microsoft.com/office/drawing/2014/main" id="{27E9E654-C439-2849-B478-F0B057CF8963}"/>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Another Way to Draw This</a:t>
            </a:r>
          </a:p>
        </p:txBody>
      </p:sp>
      <p:sp>
        <p:nvSpPr>
          <p:cNvPr id="47124" name="Rectangle 53">
            <a:extLst>
              <a:ext uri="{FF2B5EF4-FFF2-40B4-BE49-F238E27FC236}">
                <a16:creationId xmlns:a16="http://schemas.microsoft.com/office/drawing/2014/main" id="{1A01D520-DDD9-2145-B796-7098F5E651F3}"/>
              </a:ext>
            </a:extLst>
          </p:cNvPr>
          <p:cNvSpPr>
            <a:spLocks noChangeArrowheads="1"/>
          </p:cNvSpPr>
          <p:nvPr/>
        </p:nvSpPr>
        <p:spPr bwMode="auto">
          <a:xfrm>
            <a:off x="4600575" y="3124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Roman" pitchFamily="2" charset="0"/>
              </a:rPr>
              <a:t>Q</a:t>
            </a:r>
            <a:r>
              <a:rPr lang="en-US" altLang="en-US" sz="1400" b="0">
                <a:solidFill>
                  <a:srgbClr val="000000"/>
                </a:solidFill>
                <a:latin typeface="Times-Roman" pitchFamily="2" charset="0"/>
              </a:rPr>
              <a:t> </a:t>
            </a:r>
            <a:endParaRPr lang="en-US" altLang="en-US" b="0">
              <a:latin typeface="Times" pitchFamily="2" charset="0"/>
            </a:endParaRPr>
          </a:p>
        </p:txBody>
      </p:sp>
      <p:sp>
        <p:nvSpPr>
          <p:cNvPr id="47125" name="Rectangle 53">
            <a:extLst>
              <a:ext uri="{FF2B5EF4-FFF2-40B4-BE49-F238E27FC236}">
                <a16:creationId xmlns:a16="http://schemas.microsoft.com/office/drawing/2014/main" id="{BBAA8F29-B205-FD43-95C6-B98873924083}"/>
              </a:ext>
            </a:extLst>
          </p:cNvPr>
          <p:cNvSpPr>
            <a:spLocks noChangeArrowheads="1"/>
          </p:cNvSpPr>
          <p:nvPr/>
        </p:nvSpPr>
        <p:spPr bwMode="auto">
          <a:xfrm>
            <a:off x="4613275" y="3875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cxnSp>
        <p:nvCxnSpPr>
          <p:cNvPr id="47126" name="Straight Connector 2">
            <a:extLst>
              <a:ext uri="{FF2B5EF4-FFF2-40B4-BE49-F238E27FC236}">
                <a16:creationId xmlns:a16="http://schemas.microsoft.com/office/drawing/2014/main" id="{A939FD2E-E1C6-E048-BBC5-BCE9E4244550}"/>
              </a:ext>
            </a:extLst>
          </p:cNvPr>
          <p:cNvCxnSpPr>
            <a:cxnSpLocks noChangeShapeType="1"/>
          </p:cNvCxnSpPr>
          <p:nvPr/>
        </p:nvCxnSpPr>
        <p:spPr bwMode="auto">
          <a:xfrm>
            <a:off x="4616451" y="3886200"/>
            <a:ext cx="123825"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cxnSp>
      <p:sp>
        <p:nvSpPr>
          <p:cNvPr id="47127" name="Line 294">
            <a:extLst>
              <a:ext uri="{FF2B5EF4-FFF2-40B4-BE49-F238E27FC236}">
                <a16:creationId xmlns:a16="http://schemas.microsoft.com/office/drawing/2014/main" id="{7ED38920-2D5C-3849-9E57-883055C8B22B}"/>
              </a:ext>
            </a:extLst>
          </p:cNvPr>
          <p:cNvSpPr>
            <a:spLocks noChangeAspect="1" noChangeShapeType="1"/>
          </p:cNvSpPr>
          <p:nvPr/>
        </p:nvSpPr>
        <p:spPr bwMode="auto">
          <a:xfrm>
            <a:off x="3063875" y="3184525"/>
            <a:ext cx="0" cy="630238"/>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8" name="Line 291">
            <a:extLst>
              <a:ext uri="{FF2B5EF4-FFF2-40B4-BE49-F238E27FC236}">
                <a16:creationId xmlns:a16="http://schemas.microsoft.com/office/drawing/2014/main" id="{7BB5BD69-4FF9-AA47-A01F-CC1B49351CCD}"/>
              </a:ext>
            </a:extLst>
          </p:cNvPr>
          <p:cNvSpPr>
            <a:spLocks noChangeAspect="1" noChangeShapeType="1"/>
          </p:cNvSpPr>
          <p:nvPr/>
        </p:nvSpPr>
        <p:spPr bwMode="auto">
          <a:xfrm>
            <a:off x="3044826" y="2287588"/>
            <a:ext cx="113982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7129" name="Group 1">
            <a:extLst>
              <a:ext uri="{FF2B5EF4-FFF2-40B4-BE49-F238E27FC236}">
                <a16:creationId xmlns:a16="http://schemas.microsoft.com/office/drawing/2014/main" id="{9B349F80-7743-A444-B3E1-72E73E68DF22}"/>
              </a:ext>
            </a:extLst>
          </p:cNvPr>
          <p:cNvGrpSpPr>
            <a:grpSpLocks/>
          </p:cNvGrpSpPr>
          <p:nvPr/>
        </p:nvGrpSpPr>
        <p:grpSpPr bwMode="auto">
          <a:xfrm rot="5400000">
            <a:off x="2836863" y="2805113"/>
            <a:ext cx="444500" cy="320675"/>
            <a:chOff x="2438400" y="2667000"/>
            <a:chExt cx="444500" cy="320675"/>
          </a:xfrm>
        </p:grpSpPr>
        <p:sp>
          <p:nvSpPr>
            <p:cNvPr id="47131" name="Freeform 5">
              <a:extLst>
                <a:ext uri="{FF2B5EF4-FFF2-40B4-BE49-F238E27FC236}">
                  <a16:creationId xmlns:a16="http://schemas.microsoft.com/office/drawing/2014/main" id="{102A499A-5026-CB4A-8456-42B4836406E7}"/>
                </a:ext>
              </a:extLst>
            </p:cNvPr>
            <p:cNvSpPr>
              <a:spLocks/>
            </p:cNvSpPr>
            <p:nvPr/>
          </p:nvSpPr>
          <p:spPr bwMode="auto">
            <a:xfrm>
              <a:off x="2438400" y="2667000"/>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2" name="Freeform 7">
              <a:extLst>
                <a:ext uri="{FF2B5EF4-FFF2-40B4-BE49-F238E27FC236}">
                  <a16:creationId xmlns:a16="http://schemas.microsoft.com/office/drawing/2014/main" id="{479A7B09-36C5-E342-9C5B-ADB15EFA53B3}"/>
                </a:ext>
              </a:extLst>
            </p:cNvPr>
            <p:cNvSpPr>
              <a:spLocks/>
            </p:cNvSpPr>
            <p:nvPr/>
          </p:nvSpPr>
          <p:spPr bwMode="auto">
            <a:xfrm>
              <a:off x="2778125" y="2773363"/>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FF0000"/>
              </a:solidFill>
              <a:round/>
              <a:headEnd/>
              <a:tailEnd/>
            </a:ln>
          </p:spPr>
          <p:txBody>
            <a:bodyPr/>
            <a:lstStyle/>
            <a:p>
              <a:endParaRPr lang="en-US"/>
            </a:p>
          </p:txBody>
        </p:sp>
      </p:grpSp>
      <p:sp>
        <p:nvSpPr>
          <p:cNvPr id="47130" name="Line 294">
            <a:extLst>
              <a:ext uri="{FF2B5EF4-FFF2-40B4-BE49-F238E27FC236}">
                <a16:creationId xmlns:a16="http://schemas.microsoft.com/office/drawing/2014/main" id="{BC7BD6A9-955E-B04F-B283-D075B0F2DB38}"/>
              </a:ext>
            </a:extLst>
          </p:cNvPr>
          <p:cNvSpPr>
            <a:spLocks noChangeAspect="1" noChangeShapeType="1"/>
          </p:cNvSpPr>
          <p:nvPr/>
        </p:nvSpPr>
        <p:spPr bwMode="auto">
          <a:xfrm>
            <a:off x="3062288" y="2278064"/>
            <a:ext cx="0" cy="454025"/>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Line 290">
            <a:extLst>
              <a:ext uri="{FF2B5EF4-FFF2-40B4-BE49-F238E27FC236}">
                <a16:creationId xmlns:a16="http://schemas.microsoft.com/office/drawing/2014/main" id="{E10070B6-29E8-1A43-8166-446D9E7692AF}"/>
              </a:ext>
            </a:extLst>
          </p:cNvPr>
          <p:cNvSpPr>
            <a:spLocks noChangeAspect="1" noChangeShapeType="1"/>
          </p:cNvSpPr>
          <p:nvPr/>
        </p:nvSpPr>
        <p:spPr bwMode="auto">
          <a:xfrm>
            <a:off x="4167189" y="3397250"/>
            <a:ext cx="7191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0" name="Line 291">
            <a:extLst>
              <a:ext uri="{FF2B5EF4-FFF2-40B4-BE49-F238E27FC236}">
                <a16:creationId xmlns:a16="http://schemas.microsoft.com/office/drawing/2014/main" id="{B45BAB5A-8118-CD49-ABF3-216EB70D9490}"/>
              </a:ext>
            </a:extLst>
          </p:cNvPr>
          <p:cNvSpPr>
            <a:spLocks noChangeAspect="1" noChangeShapeType="1"/>
          </p:cNvSpPr>
          <p:nvPr/>
        </p:nvSpPr>
        <p:spPr bwMode="auto">
          <a:xfrm>
            <a:off x="3054350" y="3803650"/>
            <a:ext cx="183038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1" name="Line 292">
            <a:extLst>
              <a:ext uri="{FF2B5EF4-FFF2-40B4-BE49-F238E27FC236}">
                <a16:creationId xmlns:a16="http://schemas.microsoft.com/office/drawing/2014/main" id="{924B3285-7491-9343-9C6C-96A84E073B29}"/>
              </a:ext>
            </a:extLst>
          </p:cNvPr>
          <p:cNvSpPr>
            <a:spLocks noChangeAspect="1" noChangeShapeType="1"/>
          </p:cNvSpPr>
          <p:nvPr/>
        </p:nvSpPr>
        <p:spPr bwMode="auto">
          <a:xfrm flipH="1">
            <a:off x="5267325" y="3600450"/>
            <a:ext cx="6746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2" name="Freeform 293">
            <a:extLst>
              <a:ext uri="{FF2B5EF4-FFF2-40B4-BE49-F238E27FC236}">
                <a16:creationId xmlns:a16="http://schemas.microsoft.com/office/drawing/2014/main" id="{CB7F5959-9B94-324D-9062-FEDBA6EA82A0}"/>
              </a:ext>
            </a:extLst>
          </p:cNvPr>
          <p:cNvSpPr>
            <a:spLocks noChangeAspect="1"/>
          </p:cNvSpPr>
          <p:nvPr/>
        </p:nvSpPr>
        <p:spPr bwMode="auto">
          <a:xfrm>
            <a:off x="4878389" y="3098800"/>
            <a:ext cx="388937" cy="99853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 name="T15" fmla="*/ 0 w 505"/>
              <a:gd name="T16" fmla="*/ 0 h 1297"/>
              <a:gd name="T17" fmla="*/ 505 w 505"/>
              <a:gd name="T18" fmla="*/ 1297 h 1297"/>
            </a:gdLst>
            <a:ahLst/>
            <a:cxnLst>
              <a:cxn ang="T10">
                <a:pos x="T0" y="T1"/>
              </a:cxn>
              <a:cxn ang="T11">
                <a:pos x="T2" y="T3"/>
              </a:cxn>
              <a:cxn ang="T12">
                <a:pos x="T4" y="T5"/>
              </a:cxn>
              <a:cxn ang="T13">
                <a:pos x="T6" y="T7"/>
              </a:cxn>
              <a:cxn ang="T14">
                <a:pos x="T8" y="T9"/>
              </a:cxn>
            </a:cxnLst>
            <a:rect l="T15" t="T16" r="T17" b="T18"/>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33" name="Line 294">
            <a:extLst>
              <a:ext uri="{FF2B5EF4-FFF2-40B4-BE49-F238E27FC236}">
                <a16:creationId xmlns:a16="http://schemas.microsoft.com/office/drawing/2014/main" id="{74442BD6-C56D-3548-9EBD-BDA1DBBE5DC8}"/>
              </a:ext>
            </a:extLst>
          </p:cNvPr>
          <p:cNvSpPr>
            <a:spLocks noChangeAspect="1" noChangeShapeType="1"/>
          </p:cNvSpPr>
          <p:nvPr/>
        </p:nvSpPr>
        <p:spPr bwMode="auto">
          <a:xfrm>
            <a:off x="5062539" y="2803525"/>
            <a:ext cx="3175" cy="38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4" name="Line 296">
            <a:extLst>
              <a:ext uri="{FF2B5EF4-FFF2-40B4-BE49-F238E27FC236}">
                <a16:creationId xmlns:a16="http://schemas.microsoft.com/office/drawing/2014/main" id="{5B37D319-B692-5C40-942D-DF5E71460037}"/>
              </a:ext>
            </a:extLst>
          </p:cNvPr>
          <p:cNvSpPr>
            <a:spLocks noChangeAspect="1" noChangeShapeType="1"/>
          </p:cNvSpPr>
          <p:nvPr/>
        </p:nvSpPr>
        <p:spPr bwMode="auto">
          <a:xfrm>
            <a:off x="4583114" y="2803525"/>
            <a:ext cx="479425"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5" name="Rectangle 297">
            <a:extLst>
              <a:ext uri="{FF2B5EF4-FFF2-40B4-BE49-F238E27FC236}">
                <a16:creationId xmlns:a16="http://schemas.microsoft.com/office/drawing/2014/main" id="{A36E88BE-2CEA-9C47-9F6C-C609EEB0C0A7}"/>
              </a:ext>
            </a:extLst>
          </p:cNvPr>
          <p:cNvSpPr>
            <a:spLocks noChangeAspect="1" noChangeArrowheads="1"/>
          </p:cNvSpPr>
          <p:nvPr/>
        </p:nvSpPr>
        <p:spPr bwMode="auto">
          <a:xfrm>
            <a:off x="4357688" y="2662239"/>
            <a:ext cx="17274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8136" name="Rectangle 299">
            <a:extLst>
              <a:ext uri="{FF2B5EF4-FFF2-40B4-BE49-F238E27FC236}">
                <a16:creationId xmlns:a16="http://schemas.microsoft.com/office/drawing/2014/main" id="{C1380AB7-7543-2B4E-94EA-60DB235B82C3}"/>
              </a:ext>
            </a:extLst>
          </p:cNvPr>
          <p:cNvSpPr>
            <a:spLocks noChangeAspect="1" noChangeArrowheads="1"/>
          </p:cNvSpPr>
          <p:nvPr/>
        </p:nvSpPr>
        <p:spPr bwMode="auto">
          <a:xfrm>
            <a:off x="4398963" y="3362326"/>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8137" name="Rectangle 301">
            <a:extLst>
              <a:ext uri="{FF2B5EF4-FFF2-40B4-BE49-F238E27FC236}">
                <a16:creationId xmlns:a16="http://schemas.microsoft.com/office/drawing/2014/main" id="{B1E10F78-98D8-5B46-9A54-42ACB6195FB6}"/>
              </a:ext>
            </a:extLst>
          </p:cNvPr>
          <p:cNvSpPr>
            <a:spLocks noChangeAspect="1" noChangeArrowheads="1"/>
          </p:cNvSpPr>
          <p:nvPr/>
        </p:nvSpPr>
        <p:spPr bwMode="auto">
          <a:xfrm>
            <a:off x="4398963" y="3759201"/>
            <a:ext cx="5129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8138" name="Rectangle 302">
            <a:extLst>
              <a:ext uri="{FF2B5EF4-FFF2-40B4-BE49-F238E27FC236}">
                <a16:creationId xmlns:a16="http://schemas.microsoft.com/office/drawing/2014/main" id="{8BD85F7F-28EF-4646-BB22-8525C2CAA4AA}"/>
              </a:ext>
            </a:extLst>
          </p:cNvPr>
          <p:cNvSpPr>
            <a:spLocks noChangeAspect="1" noChangeArrowheads="1"/>
          </p:cNvSpPr>
          <p:nvPr/>
        </p:nvSpPr>
        <p:spPr bwMode="auto">
          <a:xfrm>
            <a:off x="4954588" y="3351214"/>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0 </a:t>
            </a:r>
            <a:endParaRPr lang="en-US" altLang="en-US" sz="1600" b="0">
              <a:latin typeface="Times" pitchFamily="2" charset="0"/>
            </a:endParaRPr>
          </a:p>
        </p:txBody>
      </p:sp>
      <p:sp>
        <p:nvSpPr>
          <p:cNvPr id="48139" name="Rectangle 303">
            <a:extLst>
              <a:ext uri="{FF2B5EF4-FFF2-40B4-BE49-F238E27FC236}">
                <a16:creationId xmlns:a16="http://schemas.microsoft.com/office/drawing/2014/main" id="{7B2EAA2E-CB53-F84D-8C7F-1B71CA1F3771}"/>
              </a:ext>
            </a:extLst>
          </p:cNvPr>
          <p:cNvSpPr>
            <a:spLocks noChangeAspect="1" noChangeArrowheads="1"/>
          </p:cNvSpPr>
          <p:nvPr/>
        </p:nvSpPr>
        <p:spPr bwMode="auto">
          <a:xfrm>
            <a:off x="4954588" y="3743326"/>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1 </a:t>
            </a:r>
            <a:endParaRPr lang="en-US" altLang="en-US" sz="1600" b="0">
              <a:latin typeface="Times" pitchFamily="2" charset="0"/>
            </a:endParaRPr>
          </a:p>
        </p:txBody>
      </p:sp>
      <p:grpSp>
        <p:nvGrpSpPr>
          <p:cNvPr id="48140" name="Group 3">
            <a:extLst>
              <a:ext uri="{FF2B5EF4-FFF2-40B4-BE49-F238E27FC236}">
                <a16:creationId xmlns:a16="http://schemas.microsoft.com/office/drawing/2014/main" id="{70B59556-DF3E-9245-9822-780A5ADE8883}"/>
              </a:ext>
            </a:extLst>
          </p:cNvPr>
          <p:cNvGrpSpPr>
            <a:grpSpLocks/>
          </p:cNvGrpSpPr>
          <p:nvPr/>
        </p:nvGrpSpPr>
        <p:grpSpPr bwMode="auto">
          <a:xfrm>
            <a:off x="5540376" y="3336926"/>
            <a:ext cx="1622425" cy="1063625"/>
            <a:chOff x="3581400" y="4936682"/>
            <a:chExt cx="1622580" cy="1063625"/>
          </a:xfrm>
        </p:grpSpPr>
        <p:sp>
          <p:nvSpPr>
            <p:cNvPr id="48159" name="Rectangle 50">
              <a:extLst>
                <a:ext uri="{FF2B5EF4-FFF2-40B4-BE49-F238E27FC236}">
                  <a16:creationId xmlns:a16="http://schemas.microsoft.com/office/drawing/2014/main" id="{20521522-D2D5-1840-A712-052CC7B62B3A}"/>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160" name="Rectangle 52">
              <a:extLst>
                <a:ext uri="{FF2B5EF4-FFF2-40B4-BE49-F238E27FC236}">
                  <a16:creationId xmlns:a16="http://schemas.microsoft.com/office/drawing/2014/main" id="{FBC5C7FA-E60F-FB47-A073-7A86BA20827D}"/>
                </a:ext>
              </a:extLst>
            </p:cNvPr>
            <p:cNvSpPr>
              <a:spLocks noChangeArrowheads="1"/>
            </p:cNvSpPr>
            <p:nvPr/>
          </p:nvSpPr>
          <p:spPr bwMode="auto">
            <a:xfrm>
              <a:off x="4049713" y="510972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8161" name="Rectangle 53">
              <a:extLst>
                <a:ext uri="{FF2B5EF4-FFF2-40B4-BE49-F238E27FC236}">
                  <a16:creationId xmlns:a16="http://schemas.microsoft.com/office/drawing/2014/main" id="{0F8B039B-AADF-2540-910B-74683908D89D}"/>
                </a:ext>
              </a:extLst>
            </p:cNvPr>
            <p:cNvSpPr>
              <a:spLocks noChangeArrowheads="1"/>
            </p:cNvSpPr>
            <p:nvPr/>
          </p:nvSpPr>
          <p:spPr bwMode="auto">
            <a:xfrm>
              <a:off x="4445000" y="5103370"/>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8162" name="Line 54">
              <a:extLst>
                <a:ext uri="{FF2B5EF4-FFF2-40B4-BE49-F238E27FC236}">
                  <a16:creationId xmlns:a16="http://schemas.microsoft.com/office/drawing/2014/main" id="{498E1CF7-0FAC-A248-9388-16D6D90C6E16}"/>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3" name="Freeform 55">
              <a:extLst>
                <a:ext uri="{FF2B5EF4-FFF2-40B4-BE49-F238E27FC236}">
                  <a16:creationId xmlns:a16="http://schemas.microsoft.com/office/drawing/2014/main" id="{E9671FD1-EDE4-4F45-A6B6-318DA6DB4C39}"/>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64" name="Line 58">
              <a:extLst>
                <a:ext uri="{FF2B5EF4-FFF2-40B4-BE49-F238E27FC236}">
                  <a16:creationId xmlns:a16="http://schemas.microsoft.com/office/drawing/2014/main" id="{7F667645-1153-F744-B6A2-F099527E4FE1}"/>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5" name="Line 60">
              <a:extLst>
                <a:ext uri="{FF2B5EF4-FFF2-40B4-BE49-F238E27FC236}">
                  <a16:creationId xmlns:a16="http://schemas.microsoft.com/office/drawing/2014/main" id="{0F867294-C6BB-364E-9AC1-4D4619B24200}"/>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6" name="Line 61">
              <a:extLst>
                <a:ext uri="{FF2B5EF4-FFF2-40B4-BE49-F238E27FC236}">
                  <a16:creationId xmlns:a16="http://schemas.microsoft.com/office/drawing/2014/main" id="{A30FAE33-70A8-CD47-9E21-F722307B4576}"/>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7" name="Rectangle 62">
              <a:extLst>
                <a:ext uri="{FF2B5EF4-FFF2-40B4-BE49-F238E27FC236}">
                  <a16:creationId xmlns:a16="http://schemas.microsoft.com/office/drawing/2014/main" id="{9B18A856-79B6-8441-A8C8-82C1FDFF7C53}"/>
                </a:ext>
              </a:extLst>
            </p:cNvPr>
            <p:cNvSpPr>
              <a:spLocks noChangeArrowheads="1"/>
            </p:cNvSpPr>
            <p:nvPr/>
          </p:nvSpPr>
          <p:spPr bwMode="auto">
            <a:xfrm>
              <a:off x="4446588" y="5647882"/>
              <a:ext cx="1747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8141" name="Line 292">
            <a:extLst>
              <a:ext uri="{FF2B5EF4-FFF2-40B4-BE49-F238E27FC236}">
                <a16:creationId xmlns:a16="http://schemas.microsoft.com/office/drawing/2014/main" id="{0F403046-13CD-BE40-967A-A4D6F31F25DF}"/>
              </a:ext>
            </a:extLst>
          </p:cNvPr>
          <p:cNvSpPr>
            <a:spLocks noChangeAspect="1" noChangeShapeType="1"/>
          </p:cNvSpPr>
          <p:nvPr/>
        </p:nvSpPr>
        <p:spPr bwMode="auto">
          <a:xfrm flipH="1">
            <a:off x="4167188" y="22860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2" name="Line 294">
            <a:extLst>
              <a:ext uri="{FF2B5EF4-FFF2-40B4-BE49-F238E27FC236}">
                <a16:creationId xmlns:a16="http://schemas.microsoft.com/office/drawing/2014/main" id="{A2535E7E-6704-E749-AC74-17E528DC4E91}"/>
              </a:ext>
            </a:extLst>
          </p:cNvPr>
          <p:cNvSpPr>
            <a:spLocks noChangeAspect="1" noChangeShapeType="1"/>
          </p:cNvSpPr>
          <p:nvPr/>
        </p:nvSpPr>
        <p:spPr bwMode="auto">
          <a:xfrm>
            <a:off x="4183063" y="2290764"/>
            <a:ext cx="0" cy="11001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3" name="Line 294">
            <a:extLst>
              <a:ext uri="{FF2B5EF4-FFF2-40B4-BE49-F238E27FC236}">
                <a16:creationId xmlns:a16="http://schemas.microsoft.com/office/drawing/2014/main" id="{ADD45558-75EA-FD43-97A3-928D64DB5A7E}"/>
              </a:ext>
            </a:extLst>
          </p:cNvPr>
          <p:cNvSpPr>
            <a:spLocks noChangeAspect="1" noChangeShapeType="1"/>
          </p:cNvSpPr>
          <p:nvPr/>
        </p:nvSpPr>
        <p:spPr bwMode="auto">
          <a:xfrm>
            <a:off x="6905625" y="2301876"/>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4" name="Oval 79">
            <a:extLst>
              <a:ext uri="{FF2B5EF4-FFF2-40B4-BE49-F238E27FC236}">
                <a16:creationId xmlns:a16="http://schemas.microsoft.com/office/drawing/2014/main" id="{B0BC3229-08C8-D442-850C-F7BBF6074189}"/>
              </a:ext>
            </a:extLst>
          </p:cNvPr>
          <p:cNvSpPr>
            <a:spLocks noChangeArrowheads="1"/>
          </p:cNvSpPr>
          <p:nvPr/>
        </p:nvSpPr>
        <p:spPr bwMode="auto">
          <a:xfrm>
            <a:off x="6869113" y="35655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145" name="Oval 80">
            <a:extLst>
              <a:ext uri="{FF2B5EF4-FFF2-40B4-BE49-F238E27FC236}">
                <a16:creationId xmlns:a16="http://schemas.microsoft.com/office/drawing/2014/main" id="{771D3F81-15ED-4B4C-904E-8610F0D95D8D}"/>
              </a:ext>
            </a:extLst>
          </p:cNvPr>
          <p:cNvSpPr>
            <a:spLocks noChangeArrowheads="1"/>
          </p:cNvSpPr>
          <p:nvPr/>
        </p:nvSpPr>
        <p:spPr bwMode="auto">
          <a:xfrm>
            <a:off x="4146550" y="2251075"/>
            <a:ext cx="76200" cy="6985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146" name="TextBox 81">
            <a:extLst>
              <a:ext uri="{FF2B5EF4-FFF2-40B4-BE49-F238E27FC236}">
                <a16:creationId xmlns:a16="http://schemas.microsoft.com/office/drawing/2014/main" id="{4A86D77E-553E-A84E-B69D-7BBB2F757C48}"/>
              </a:ext>
            </a:extLst>
          </p:cNvPr>
          <p:cNvSpPr txBox="1">
            <a:spLocks noChangeArrowheads="1"/>
          </p:cNvSpPr>
          <p:nvPr/>
        </p:nvSpPr>
        <p:spPr bwMode="auto">
          <a:xfrm>
            <a:off x="5094288" y="4124325"/>
            <a:ext cx="735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sp>
        <p:nvSpPr>
          <p:cNvPr id="48147" name="Title 1">
            <a:extLst>
              <a:ext uri="{FF2B5EF4-FFF2-40B4-BE49-F238E27FC236}">
                <a16:creationId xmlns:a16="http://schemas.microsoft.com/office/drawing/2014/main" id="{1E40E00F-2875-C44C-ACA0-5F3C51802035}"/>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Another Way to Draw This</a:t>
            </a:r>
          </a:p>
        </p:txBody>
      </p:sp>
      <p:sp>
        <p:nvSpPr>
          <p:cNvPr id="48148" name="Rectangle 53">
            <a:extLst>
              <a:ext uri="{FF2B5EF4-FFF2-40B4-BE49-F238E27FC236}">
                <a16:creationId xmlns:a16="http://schemas.microsoft.com/office/drawing/2014/main" id="{1C9F3E2D-2808-F848-AF64-8858007D3263}"/>
              </a:ext>
            </a:extLst>
          </p:cNvPr>
          <p:cNvSpPr>
            <a:spLocks noChangeArrowheads="1"/>
          </p:cNvSpPr>
          <p:nvPr/>
        </p:nvSpPr>
        <p:spPr bwMode="auto">
          <a:xfrm>
            <a:off x="4600575" y="3124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Roman" pitchFamily="2" charset="0"/>
              </a:rPr>
              <a:t>Q</a:t>
            </a:r>
            <a:r>
              <a:rPr lang="en-US" altLang="en-US" sz="1400" b="0">
                <a:solidFill>
                  <a:srgbClr val="000000"/>
                </a:solidFill>
                <a:latin typeface="Times-Roman" pitchFamily="2" charset="0"/>
              </a:rPr>
              <a:t> </a:t>
            </a:r>
            <a:endParaRPr lang="en-US" altLang="en-US" b="0">
              <a:latin typeface="Times" pitchFamily="2" charset="0"/>
            </a:endParaRPr>
          </a:p>
        </p:txBody>
      </p:sp>
      <p:sp>
        <p:nvSpPr>
          <p:cNvPr id="48149" name="Rectangle 53">
            <a:extLst>
              <a:ext uri="{FF2B5EF4-FFF2-40B4-BE49-F238E27FC236}">
                <a16:creationId xmlns:a16="http://schemas.microsoft.com/office/drawing/2014/main" id="{E00C0661-DD17-2045-BF31-86B6D26771A8}"/>
              </a:ext>
            </a:extLst>
          </p:cNvPr>
          <p:cNvSpPr>
            <a:spLocks noChangeArrowheads="1"/>
          </p:cNvSpPr>
          <p:nvPr/>
        </p:nvSpPr>
        <p:spPr bwMode="auto">
          <a:xfrm>
            <a:off x="4613275" y="3875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cxnSp>
        <p:nvCxnSpPr>
          <p:cNvPr id="48150" name="Straight Connector 2">
            <a:extLst>
              <a:ext uri="{FF2B5EF4-FFF2-40B4-BE49-F238E27FC236}">
                <a16:creationId xmlns:a16="http://schemas.microsoft.com/office/drawing/2014/main" id="{21BBDE51-608D-194C-826A-AA4CE15F86E3}"/>
              </a:ext>
            </a:extLst>
          </p:cNvPr>
          <p:cNvCxnSpPr>
            <a:cxnSpLocks noChangeShapeType="1"/>
          </p:cNvCxnSpPr>
          <p:nvPr/>
        </p:nvCxnSpPr>
        <p:spPr bwMode="auto">
          <a:xfrm>
            <a:off x="4616451" y="3886200"/>
            <a:ext cx="123825"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cxnSp>
      <p:sp>
        <p:nvSpPr>
          <p:cNvPr id="48151" name="Line 294">
            <a:extLst>
              <a:ext uri="{FF2B5EF4-FFF2-40B4-BE49-F238E27FC236}">
                <a16:creationId xmlns:a16="http://schemas.microsoft.com/office/drawing/2014/main" id="{F11752C9-4A0F-3B4F-8EFB-1547BC57D03D}"/>
              </a:ext>
            </a:extLst>
          </p:cNvPr>
          <p:cNvSpPr>
            <a:spLocks noChangeAspect="1" noChangeShapeType="1"/>
          </p:cNvSpPr>
          <p:nvPr/>
        </p:nvSpPr>
        <p:spPr bwMode="auto">
          <a:xfrm>
            <a:off x="3063875" y="3184525"/>
            <a:ext cx="0" cy="630238"/>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2" name="Line 291">
            <a:extLst>
              <a:ext uri="{FF2B5EF4-FFF2-40B4-BE49-F238E27FC236}">
                <a16:creationId xmlns:a16="http://schemas.microsoft.com/office/drawing/2014/main" id="{9EF69D08-5B4E-2F47-8F22-DD1EA0DC9833}"/>
              </a:ext>
            </a:extLst>
          </p:cNvPr>
          <p:cNvSpPr>
            <a:spLocks noChangeAspect="1" noChangeShapeType="1"/>
          </p:cNvSpPr>
          <p:nvPr/>
        </p:nvSpPr>
        <p:spPr bwMode="auto">
          <a:xfrm>
            <a:off x="3044826" y="2287588"/>
            <a:ext cx="11398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8153" name="Group 1">
            <a:extLst>
              <a:ext uri="{FF2B5EF4-FFF2-40B4-BE49-F238E27FC236}">
                <a16:creationId xmlns:a16="http://schemas.microsoft.com/office/drawing/2014/main" id="{49FCF1F1-343F-4341-A75C-26A7BBAB5F9E}"/>
              </a:ext>
            </a:extLst>
          </p:cNvPr>
          <p:cNvGrpSpPr>
            <a:grpSpLocks/>
          </p:cNvGrpSpPr>
          <p:nvPr/>
        </p:nvGrpSpPr>
        <p:grpSpPr bwMode="auto">
          <a:xfrm rot="5400000">
            <a:off x="2836863" y="2805113"/>
            <a:ext cx="444500" cy="320675"/>
            <a:chOff x="2438400" y="2667000"/>
            <a:chExt cx="444500" cy="320675"/>
          </a:xfrm>
        </p:grpSpPr>
        <p:sp>
          <p:nvSpPr>
            <p:cNvPr id="48157" name="Freeform 5">
              <a:extLst>
                <a:ext uri="{FF2B5EF4-FFF2-40B4-BE49-F238E27FC236}">
                  <a16:creationId xmlns:a16="http://schemas.microsoft.com/office/drawing/2014/main" id="{1409AD82-38F7-B848-9E39-28573F7841C5}"/>
                </a:ext>
              </a:extLst>
            </p:cNvPr>
            <p:cNvSpPr>
              <a:spLocks/>
            </p:cNvSpPr>
            <p:nvPr/>
          </p:nvSpPr>
          <p:spPr bwMode="auto">
            <a:xfrm>
              <a:off x="2438400" y="2667000"/>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58" name="Freeform 7">
              <a:extLst>
                <a:ext uri="{FF2B5EF4-FFF2-40B4-BE49-F238E27FC236}">
                  <a16:creationId xmlns:a16="http://schemas.microsoft.com/office/drawing/2014/main" id="{B5A74481-613F-6C46-BED1-779807F0C148}"/>
                </a:ext>
              </a:extLst>
            </p:cNvPr>
            <p:cNvSpPr>
              <a:spLocks/>
            </p:cNvSpPr>
            <p:nvPr/>
          </p:nvSpPr>
          <p:spPr bwMode="auto">
            <a:xfrm>
              <a:off x="2778125" y="2773363"/>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chemeClr val="tx1"/>
              </a:solidFill>
              <a:round/>
              <a:headEnd/>
              <a:tailEnd/>
            </a:ln>
          </p:spPr>
          <p:txBody>
            <a:bodyPr/>
            <a:lstStyle/>
            <a:p>
              <a:endParaRPr lang="en-US"/>
            </a:p>
          </p:txBody>
        </p:sp>
      </p:grpSp>
      <p:sp>
        <p:nvSpPr>
          <p:cNvPr id="48154" name="Line 294">
            <a:extLst>
              <a:ext uri="{FF2B5EF4-FFF2-40B4-BE49-F238E27FC236}">
                <a16:creationId xmlns:a16="http://schemas.microsoft.com/office/drawing/2014/main" id="{C61C20E8-8EF0-5945-ABCA-F7475DCC2243}"/>
              </a:ext>
            </a:extLst>
          </p:cNvPr>
          <p:cNvSpPr>
            <a:spLocks noChangeAspect="1" noChangeShapeType="1"/>
          </p:cNvSpPr>
          <p:nvPr/>
        </p:nvSpPr>
        <p:spPr bwMode="auto">
          <a:xfrm>
            <a:off x="3062288" y="2278064"/>
            <a:ext cx="0" cy="454025"/>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5" name="TextBox 1">
            <a:extLst>
              <a:ext uri="{FF2B5EF4-FFF2-40B4-BE49-F238E27FC236}">
                <a16:creationId xmlns:a16="http://schemas.microsoft.com/office/drawing/2014/main" id="{F2C0952B-E220-444C-B7FA-A8E3C3A5B3D1}"/>
              </a:ext>
            </a:extLst>
          </p:cNvPr>
          <p:cNvSpPr txBox="1">
            <a:spLocks noChangeArrowheads="1"/>
          </p:cNvSpPr>
          <p:nvPr/>
        </p:nvSpPr>
        <p:spPr bwMode="auto">
          <a:xfrm>
            <a:off x="3525838" y="4953001"/>
            <a:ext cx="8366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XOR</a:t>
            </a:r>
          </a:p>
        </p:txBody>
      </p:sp>
      <p:sp>
        <p:nvSpPr>
          <p:cNvPr id="48156" name="Oval 7">
            <a:extLst>
              <a:ext uri="{FF2B5EF4-FFF2-40B4-BE49-F238E27FC236}">
                <a16:creationId xmlns:a16="http://schemas.microsoft.com/office/drawing/2014/main" id="{13823C99-180A-4145-A070-61228E7A7E2C}"/>
              </a:ext>
            </a:extLst>
          </p:cNvPr>
          <p:cNvSpPr>
            <a:spLocks noChangeArrowheads="1"/>
          </p:cNvSpPr>
          <p:nvPr/>
        </p:nvSpPr>
        <p:spPr bwMode="auto">
          <a:xfrm>
            <a:off x="2209800" y="2057401"/>
            <a:ext cx="3352800" cy="24685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3" name="Group 1">
            <a:extLst>
              <a:ext uri="{FF2B5EF4-FFF2-40B4-BE49-F238E27FC236}">
                <a16:creationId xmlns:a16="http://schemas.microsoft.com/office/drawing/2014/main" id="{AF6F8458-2C0A-DC47-82C3-1D1AD620C805}"/>
              </a:ext>
            </a:extLst>
          </p:cNvPr>
          <p:cNvGrpSpPr>
            <a:grpSpLocks/>
          </p:cNvGrpSpPr>
          <p:nvPr/>
        </p:nvGrpSpPr>
        <p:grpSpPr bwMode="auto">
          <a:xfrm>
            <a:off x="3768725" y="2324101"/>
            <a:ext cx="3341688" cy="2206625"/>
            <a:chOff x="2855109" y="2324100"/>
            <a:chExt cx="3340904" cy="2206625"/>
          </a:xfrm>
        </p:grpSpPr>
        <p:pic>
          <p:nvPicPr>
            <p:cNvPr id="49155" name="Picture 32" descr="Screen shot 2013-11-01 at 3.49.29 PM.png">
              <a:extLst>
                <a:ext uri="{FF2B5EF4-FFF2-40B4-BE49-F238E27FC236}">
                  <a16:creationId xmlns:a16="http://schemas.microsoft.com/office/drawing/2014/main" id="{3326E9D0-023F-9A4D-B7EF-CABC249216B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84285" y="3352997"/>
              <a:ext cx="91934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6" name="Line 290">
              <a:extLst>
                <a:ext uri="{FF2B5EF4-FFF2-40B4-BE49-F238E27FC236}">
                  <a16:creationId xmlns:a16="http://schemas.microsoft.com/office/drawing/2014/main" id="{083EE2D1-7BB1-8A4C-B59E-882530EFEF0A}"/>
                </a:ext>
              </a:extLst>
            </p:cNvPr>
            <p:cNvSpPr>
              <a:spLocks noChangeAspect="1" noChangeShapeType="1"/>
            </p:cNvSpPr>
            <p:nvPr/>
          </p:nvSpPr>
          <p:spPr bwMode="auto">
            <a:xfrm>
              <a:off x="3208131" y="3521063"/>
              <a:ext cx="64688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7" name="Line 291">
              <a:extLst>
                <a:ext uri="{FF2B5EF4-FFF2-40B4-BE49-F238E27FC236}">
                  <a16:creationId xmlns:a16="http://schemas.microsoft.com/office/drawing/2014/main" id="{25E91D33-2964-8C42-AE28-7E119533A19D}"/>
                </a:ext>
              </a:extLst>
            </p:cNvPr>
            <p:cNvSpPr>
              <a:spLocks noChangeAspect="1" noChangeShapeType="1"/>
            </p:cNvSpPr>
            <p:nvPr/>
          </p:nvSpPr>
          <p:spPr bwMode="auto">
            <a:xfrm>
              <a:off x="3145650" y="3776925"/>
              <a:ext cx="711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8" name="Line 292">
              <a:extLst>
                <a:ext uri="{FF2B5EF4-FFF2-40B4-BE49-F238E27FC236}">
                  <a16:creationId xmlns:a16="http://schemas.microsoft.com/office/drawing/2014/main" id="{7E192D0C-0482-C04E-A014-D6A34828881F}"/>
                </a:ext>
              </a:extLst>
            </p:cNvPr>
            <p:cNvSpPr>
              <a:spLocks noChangeAspect="1" noChangeShapeType="1"/>
            </p:cNvSpPr>
            <p:nvPr/>
          </p:nvSpPr>
          <p:spPr bwMode="auto">
            <a:xfrm flipH="1">
              <a:off x="4472351" y="3638550"/>
              <a:ext cx="50287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9" name="Rectangle 297">
              <a:extLst>
                <a:ext uri="{FF2B5EF4-FFF2-40B4-BE49-F238E27FC236}">
                  <a16:creationId xmlns:a16="http://schemas.microsoft.com/office/drawing/2014/main" id="{3A763CA0-3309-3B4E-B84F-BB52D21EE801}"/>
                </a:ext>
              </a:extLst>
            </p:cNvPr>
            <p:cNvSpPr>
              <a:spLocks noChangeAspect="1" noChangeArrowheads="1"/>
            </p:cNvSpPr>
            <p:nvPr/>
          </p:nvSpPr>
          <p:spPr bwMode="auto">
            <a:xfrm>
              <a:off x="2855109" y="3633039"/>
              <a:ext cx="17269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sz="1600" b="0">
                <a:latin typeface="Times" pitchFamily="2" charset="0"/>
              </a:endParaRPr>
            </a:p>
          </p:txBody>
        </p:sp>
        <p:sp>
          <p:nvSpPr>
            <p:cNvPr id="49160" name="Rectangle 299">
              <a:extLst>
                <a:ext uri="{FF2B5EF4-FFF2-40B4-BE49-F238E27FC236}">
                  <a16:creationId xmlns:a16="http://schemas.microsoft.com/office/drawing/2014/main" id="{88A7FC4F-D238-F940-A945-0CDD76CFAD43}"/>
                </a:ext>
              </a:extLst>
            </p:cNvPr>
            <p:cNvSpPr>
              <a:spLocks noChangeAspect="1" noChangeArrowheads="1"/>
            </p:cNvSpPr>
            <p:nvPr/>
          </p:nvSpPr>
          <p:spPr bwMode="auto">
            <a:xfrm>
              <a:off x="3432175" y="3400425"/>
              <a:ext cx="512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sp>
          <p:nvSpPr>
            <p:cNvPr id="49161" name="Rectangle 301">
              <a:extLst>
                <a:ext uri="{FF2B5EF4-FFF2-40B4-BE49-F238E27FC236}">
                  <a16:creationId xmlns:a16="http://schemas.microsoft.com/office/drawing/2014/main" id="{1B44A1FF-0B6D-424D-A60E-D93273BDA8F0}"/>
                </a:ext>
              </a:extLst>
            </p:cNvPr>
            <p:cNvSpPr>
              <a:spLocks noChangeAspect="1" noChangeArrowheads="1"/>
            </p:cNvSpPr>
            <p:nvPr/>
          </p:nvSpPr>
          <p:spPr bwMode="auto">
            <a:xfrm>
              <a:off x="3432175" y="3797300"/>
              <a:ext cx="512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 </a:t>
              </a:r>
              <a:endParaRPr lang="en-US" altLang="en-US" sz="1600" b="0">
                <a:latin typeface="Times" pitchFamily="2" charset="0"/>
              </a:endParaRPr>
            </a:p>
          </p:txBody>
        </p:sp>
        <p:grpSp>
          <p:nvGrpSpPr>
            <p:cNvPr id="49162" name="Group 3">
              <a:extLst>
                <a:ext uri="{FF2B5EF4-FFF2-40B4-BE49-F238E27FC236}">
                  <a16:creationId xmlns:a16="http://schemas.microsoft.com/office/drawing/2014/main" id="{5ED9613F-D259-824C-AD1E-E14D19500685}"/>
                </a:ext>
              </a:extLst>
            </p:cNvPr>
            <p:cNvGrpSpPr>
              <a:grpSpLocks/>
            </p:cNvGrpSpPr>
            <p:nvPr/>
          </p:nvGrpSpPr>
          <p:grpSpPr bwMode="auto">
            <a:xfrm>
              <a:off x="4573588" y="3375025"/>
              <a:ext cx="1622425" cy="1063625"/>
              <a:chOff x="3581400" y="4936682"/>
              <a:chExt cx="1622580" cy="1063625"/>
            </a:xfrm>
          </p:grpSpPr>
          <p:sp>
            <p:nvSpPr>
              <p:cNvPr id="49168" name="Rectangle 50">
                <a:extLst>
                  <a:ext uri="{FF2B5EF4-FFF2-40B4-BE49-F238E27FC236}">
                    <a16:creationId xmlns:a16="http://schemas.microsoft.com/office/drawing/2014/main" id="{6A9CD4CE-A75A-D04A-AE90-75A17729D218}"/>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169" name="Rectangle 52">
                <a:extLst>
                  <a:ext uri="{FF2B5EF4-FFF2-40B4-BE49-F238E27FC236}">
                    <a16:creationId xmlns:a16="http://schemas.microsoft.com/office/drawing/2014/main" id="{A3783BAC-D165-8B4D-8A5D-A9ED62D3C9F6}"/>
                  </a:ext>
                </a:extLst>
              </p:cNvPr>
              <p:cNvSpPr>
                <a:spLocks noChangeArrowheads="1"/>
              </p:cNvSpPr>
              <p:nvPr/>
            </p:nvSpPr>
            <p:spPr bwMode="auto">
              <a:xfrm>
                <a:off x="4049713" y="5109720"/>
                <a:ext cx="1747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49170" name="Rectangle 53">
                <a:extLst>
                  <a:ext uri="{FF2B5EF4-FFF2-40B4-BE49-F238E27FC236}">
                    <a16:creationId xmlns:a16="http://schemas.microsoft.com/office/drawing/2014/main" id="{2895E203-6D6B-6848-96FA-56060905EB38}"/>
                  </a:ext>
                </a:extLst>
              </p:cNvPr>
              <p:cNvSpPr>
                <a:spLocks noChangeArrowheads="1"/>
              </p:cNvSpPr>
              <p:nvPr/>
            </p:nvSpPr>
            <p:spPr bwMode="auto">
              <a:xfrm>
                <a:off x="4445000" y="5103370"/>
                <a:ext cx="1747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49171" name="Line 54">
                <a:extLst>
                  <a:ext uri="{FF2B5EF4-FFF2-40B4-BE49-F238E27FC236}">
                    <a16:creationId xmlns:a16="http://schemas.microsoft.com/office/drawing/2014/main" id="{9C0A51D8-56C8-124D-8D28-DBF5392F30DD}"/>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2" name="Freeform 55">
                <a:extLst>
                  <a:ext uri="{FF2B5EF4-FFF2-40B4-BE49-F238E27FC236}">
                    <a16:creationId xmlns:a16="http://schemas.microsoft.com/office/drawing/2014/main" id="{88BD2C8E-E98C-4249-AEA4-A7FB12967547}"/>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73" name="Line 58">
                <a:extLst>
                  <a:ext uri="{FF2B5EF4-FFF2-40B4-BE49-F238E27FC236}">
                    <a16:creationId xmlns:a16="http://schemas.microsoft.com/office/drawing/2014/main" id="{69369ADC-3350-D24F-B132-2F1AD3AA8F93}"/>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4" name="Line 60">
                <a:extLst>
                  <a:ext uri="{FF2B5EF4-FFF2-40B4-BE49-F238E27FC236}">
                    <a16:creationId xmlns:a16="http://schemas.microsoft.com/office/drawing/2014/main" id="{DD7252BC-2542-7545-889B-465AD214C933}"/>
                  </a:ext>
                </a:extLst>
              </p:cNvPr>
              <p:cNvSpPr>
                <a:spLocks noChangeShapeType="1"/>
              </p:cNvSpPr>
              <p:nvPr/>
            </p:nvSpPr>
            <p:spPr bwMode="auto">
              <a:xfrm flipH="1" flipV="1">
                <a:off x="4648199" y="5203381"/>
                <a:ext cx="555781" cy="5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5" name="Line 61">
                <a:extLst>
                  <a:ext uri="{FF2B5EF4-FFF2-40B4-BE49-F238E27FC236}">
                    <a16:creationId xmlns:a16="http://schemas.microsoft.com/office/drawing/2014/main" id="{09B3D816-23B4-064F-B560-E83F2D76ECCD}"/>
                  </a:ext>
                </a:extLst>
              </p:cNvPr>
              <p:cNvSpPr>
                <a:spLocks noChangeShapeType="1"/>
              </p:cNvSpPr>
              <p:nvPr/>
            </p:nvSpPr>
            <p:spPr bwMode="auto">
              <a:xfrm flipH="1" flipV="1">
                <a:off x="4648199" y="5736782"/>
                <a:ext cx="548989" cy="16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6" name="Rectangle 62">
                <a:extLst>
                  <a:ext uri="{FF2B5EF4-FFF2-40B4-BE49-F238E27FC236}">
                    <a16:creationId xmlns:a16="http://schemas.microsoft.com/office/drawing/2014/main" id="{87E04152-C8BF-AF4E-8AA8-905287656CB9}"/>
                  </a:ext>
                </a:extLst>
              </p:cNvPr>
              <p:cNvSpPr>
                <a:spLocks noChangeArrowheads="1"/>
              </p:cNvSpPr>
              <p:nvPr/>
            </p:nvSpPr>
            <p:spPr bwMode="auto">
              <a:xfrm>
                <a:off x="4446588" y="5647882"/>
                <a:ext cx="1747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49163" name="Line 292">
              <a:extLst>
                <a:ext uri="{FF2B5EF4-FFF2-40B4-BE49-F238E27FC236}">
                  <a16:creationId xmlns:a16="http://schemas.microsoft.com/office/drawing/2014/main" id="{031B7EB1-F105-BD4C-83A1-8EA1CB9BBC1A}"/>
                </a:ext>
              </a:extLst>
            </p:cNvPr>
            <p:cNvSpPr>
              <a:spLocks noChangeAspect="1" noChangeShapeType="1"/>
            </p:cNvSpPr>
            <p:nvPr/>
          </p:nvSpPr>
          <p:spPr bwMode="auto">
            <a:xfrm flipH="1">
              <a:off x="3200400" y="2324100"/>
              <a:ext cx="27432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4" name="Line 294">
              <a:extLst>
                <a:ext uri="{FF2B5EF4-FFF2-40B4-BE49-F238E27FC236}">
                  <a16:creationId xmlns:a16="http://schemas.microsoft.com/office/drawing/2014/main" id="{6F4A28DF-3F2B-7747-97DD-E4F80ABB0E1F}"/>
                </a:ext>
              </a:extLst>
            </p:cNvPr>
            <p:cNvSpPr>
              <a:spLocks noChangeAspect="1" noChangeShapeType="1"/>
            </p:cNvSpPr>
            <p:nvPr/>
          </p:nvSpPr>
          <p:spPr bwMode="auto">
            <a:xfrm>
              <a:off x="3216275" y="2328863"/>
              <a:ext cx="0" cy="119688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5" name="Line 294">
              <a:extLst>
                <a:ext uri="{FF2B5EF4-FFF2-40B4-BE49-F238E27FC236}">
                  <a16:creationId xmlns:a16="http://schemas.microsoft.com/office/drawing/2014/main" id="{F7727FB1-7C1A-1D4F-9EC9-6FB557F49777}"/>
                </a:ext>
              </a:extLst>
            </p:cNvPr>
            <p:cNvSpPr>
              <a:spLocks noChangeAspect="1" noChangeShapeType="1"/>
            </p:cNvSpPr>
            <p:nvPr/>
          </p:nvSpPr>
          <p:spPr bwMode="auto">
            <a:xfrm>
              <a:off x="5938838" y="2339975"/>
              <a:ext cx="0" cy="1300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6" name="Oval 79">
              <a:extLst>
                <a:ext uri="{FF2B5EF4-FFF2-40B4-BE49-F238E27FC236}">
                  <a16:creationId xmlns:a16="http://schemas.microsoft.com/office/drawing/2014/main" id="{B3191379-0AED-EB41-BEA3-88A3D160006A}"/>
                </a:ext>
              </a:extLst>
            </p:cNvPr>
            <p:cNvSpPr>
              <a:spLocks noChangeArrowheads="1"/>
            </p:cNvSpPr>
            <p:nvPr/>
          </p:nvSpPr>
          <p:spPr bwMode="auto">
            <a:xfrm>
              <a:off x="5902325" y="3603625"/>
              <a:ext cx="76200" cy="76200"/>
            </a:xfrm>
            <a:prstGeom prst="ellipse">
              <a:avLst/>
            </a:prstGeom>
            <a:solidFill>
              <a:schemeClr val="tx1"/>
            </a:solidFill>
            <a:ln w="952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167" name="TextBox 81">
              <a:extLst>
                <a:ext uri="{FF2B5EF4-FFF2-40B4-BE49-F238E27FC236}">
                  <a16:creationId xmlns:a16="http://schemas.microsoft.com/office/drawing/2014/main" id="{4E49D5A5-073E-794F-B3E8-831A050B7C7B}"/>
                </a:ext>
              </a:extLst>
            </p:cNvPr>
            <p:cNvSpPr txBox="1">
              <a:spLocks noChangeArrowheads="1"/>
            </p:cNvSpPr>
            <p:nvPr/>
          </p:nvSpPr>
          <p:spPr bwMode="auto">
            <a:xfrm>
              <a:off x="4127500" y="4162425"/>
              <a:ext cx="7350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49154" name="Title 1">
            <a:extLst>
              <a:ext uri="{FF2B5EF4-FFF2-40B4-BE49-F238E27FC236}">
                <a16:creationId xmlns:a16="http://schemas.microsoft.com/office/drawing/2014/main" id="{A0D1169E-D783-F740-90D5-52B446F8A380}"/>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Yet Another Way to Draw a T Flip-Flop</a:t>
            </a:r>
          </a:p>
        </p:txBody>
      </p:sp>
    </p:spTree>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3">
            <a:extLst>
              <a:ext uri="{FF2B5EF4-FFF2-40B4-BE49-F238E27FC236}">
                <a16:creationId xmlns:a16="http://schemas.microsoft.com/office/drawing/2014/main" id="{2AE5D221-9ED9-CA4D-9386-513A49AC7059}"/>
              </a:ext>
            </a:extLst>
          </p:cNvPr>
          <p:cNvSpPr>
            <a:spLocks noGrp="1" noChangeArrowheads="1"/>
          </p:cNvSpPr>
          <p:nvPr>
            <p:ph type="body" idx="1"/>
          </p:nvPr>
        </p:nvSpPr>
        <p:spPr>
          <a:xfrm>
            <a:off x="1981200" y="1371600"/>
            <a:ext cx="7543800" cy="4953000"/>
          </a:xfrm>
        </p:spPr>
        <p:txBody>
          <a:bodyPr/>
          <a:lstStyle/>
          <a:p>
            <a:pPr eaLnBrk="1" hangingPunct="1"/>
            <a:endParaRPr lang="en-US" altLang="en-US"/>
          </a:p>
          <a:p>
            <a:pPr eaLnBrk="1" hangingPunct="1"/>
            <a:endParaRPr lang="en-US" altLang="en-US"/>
          </a:p>
          <a:p>
            <a:pPr eaLnBrk="1" hangingPunct="1">
              <a:buFontTx/>
              <a:buNone/>
            </a:pPr>
            <a:r>
              <a:rPr lang="en-US" altLang="en-US"/>
              <a:t>If T=0 then it stays in its current state</a:t>
            </a:r>
          </a:p>
          <a:p>
            <a:pPr eaLnBrk="1" hangingPunct="1">
              <a:buFontTx/>
              <a:buNone/>
            </a:pPr>
            <a:endParaRPr lang="en-US" altLang="en-US"/>
          </a:p>
          <a:p>
            <a:pPr eaLnBrk="1" hangingPunct="1">
              <a:buFontTx/>
              <a:buNone/>
            </a:pPr>
            <a:endParaRPr lang="en-US" altLang="en-US"/>
          </a:p>
          <a:p>
            <a:pPr eaLnBrk="1" hangingPunct="1">
              <a:buFontTx/>
              <a:buNone/>
            </a:pPr>
            <a:r>
              <a:rPr lang="en-US" altLang="en-US"/>
              <a:t>If T=1 then it reverses its current state</a:t>
            </a:r>
          </a:p>
          <a:p>
            <a:pPr eaLnBrk="1" hangingPunct="1">
              <a:buFontTx/>
              <a:buNone/>
            </a:pPr>
            <a:endParaRPr lang="en-US" altLang="en-US"/>
          </a:p>
          <a:p>
            <a:pPr eaLnBrk="1" hangingPunct="1">
              <a:buFontTx/>
              <a:buNone/>
            </a:pPr>
            <a:r>
              <a:rPr lang="en-US" altLang="en-US"/>
              <a:t>In other words the circuit “toggles” its state </a:t>
            </a:r>
          </a:p>
          <a:p>
            <a:pPr eaLnBrk="1" hangingPunct="1">
              <a:buFontTx/>
              <a:buNone/>
            </a:pPr>
            <a:r>
              <a:rPr lang="en-US" altLang="en-US"/>
              <a:t>when T=1. This is why it is called T flip-flop.</a:t>
            </a:r>
          </a:p>
          <a:p>
            <a:pPr eaLnBrk="1" hangingPunct="1"/>
            <a:endParaRPr lang="en-US" altLang="en-US"/>
          </a:p>
          <a:p>
            <a:pPr eaLnBrk="1" hangingPunct="1"/>
            <a:endParaRPr lang="en-US" altLang="en-US"/>
          </a:p>
          <a:p>
            <a:pPr eaLnBrk="1" hangingPunct="1"/>
            <a:endParaRPr lang="en-US" altLang="en-US"/>
          </a:p>
        </p:txBody>
      </p:sp>
      <p:sp>
        <p:nvSpPr>
          <p:cNvPr id="4" name="Rectangle 2">
            <a:extLst>
              <a:ext uri="{FF2B5EF4-FFF2-40B4-BE49-F238E27FC236}">
                <a16:creationId xmlns:a16="http://schemas.microsoft.com/office/drawing/2014/main" id="{F73850B7-E6ED-CD43-9E85-9B9AB0248FF4}"/>
              </a:ext>
            </a:extLst>
          </p:cNvPr>
          <p:cNvSpPr txBox="1">
            <a:spLocks noChangeArrowheads="1"/>
          </p:cNvSpPr>
          <p:nvPr/>
        </p:nvSpPr>
        <p:spPr>
          <a:xfrm>
            <a:off x="914400" y="76200"/>
            <a:ext cx="9144000" cy="12192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MS PGothic"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dirty="0">
                <a:ea typeface="+mj-ea"/>
                <a:cs typeface="+mj-cs"/>
              </a:rPr>
              <a:t>T Flip-Flop</a:t>
            </a:r>
            <a:br>
              <a:rPr lang="en-US" dirty="0">
                <a:ea typeface="+mj-ea"/>
                <a:cs typeface="+mj-cs"/>
              </a:rPr>
            </a:br>
            <a:r>
              <a:rPr lang="en-US" sz="2800" dirty="0"/>
              <a:t>(how it works)</a:t>
            </a: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1" descr="Screen shot 2013-10-21 at 1.42.45 PM.png">
            <a:extLst>
              <a:ext uri="{FF2B5EF4-FFF2-40B4-BE49-F238E27FC236}">
                <a16:creationId xmlns:a16="http://schemas.microsoft.com/office/drawing/2014/main" id="{52954B94-0A70-594D-8577-3F35BE9A4B9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2209800"/>
            <a:ext cx="5335588" cy="259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02" name="Picture 2" descr="Screen shot 2013-10-21 at 1.42.50 PM.png">
            <a:extLst>
              <a:ext uri="{FF2B5EF4-FFF2-40B4-BE49-F238E27FC236}">
                <a16:creationId xmlns:a16="http://schemas.microsoft.com/office/drawing/2014/main" id="{59902914-F77B-814E-A03D-9F7222ED241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781800" y="2273300"/>
            <a:ext cx="2933700"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3" name="TextBox 125">
            <a:extLst>
              <a:ext uri="{FF2B5EF4-FFF2-40B4-BE49-F238E27FC236}">
                <a16:creationId xmlns:a16="http://schemas.microsoft.com/office/drawing/2014/main" id="{A7A3DA65-338C-674E-833A-65476C5194D0}"/>
              </a:ext>
            </a:extLst>
          </p:cNvPr>
          <p:cNvSpPr txBox="1">
            <a:spLocks noChangeArrowheads="1"/>
          </p:cNvSpPr>
          <p:nvPr/>
        </p:nvSpPr>
        <p:spPr bwMode="auto">
          <a:xfrm>
            <a:off x="7366001" y="6477001"/>
            <a:ext cx="27670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5.15a,b from the textbook ]</a:t>
            </a:r>
          </a:p>
        </p:txBody>
      </p:sp>
      <p:sp>
        <p:nvSpPr>
          <p:cNvPr id="6" name="Rectangle 2">
            <a:extLst>
              <a:ext uri="{FF2B5EF4-FFF2-40B4-BE49-F238E27FC236}">
                <a16:creationId xmlns:a16="http://schemas.microsoft.com/office/drawing/2014/main" id="{C0105A6E-C3B9-5247-B053-1735C7842289}"/>
              </a:ext>
            </a:extLst>
          </p:cNvPr>
          <p:cNvSpPr txBox="1">
            <a:spLocks noChangeArrowheads="1"/>
          </p:cNvSpPr>
          <p:nvPr/>
        </p:nvSpPr>
        <p:spPr>
          <a:xfrm>
            <a:off x="914400" y="76200"/>
            <a:ext cx="9144000" cy="12192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MS PGothic"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dirty="0">
                <a:ea typeface="+mj-ea"/>
                <a:cs typeface="+mj-cs"/>
              </a:rPr>
              <a:t>T Flip-Flop</a:t>
            </a:r>
            <a:br>
              <a:rPr lang="en-US" dirty="0">
                <a:ea typeface="+mj-ea"/>
                <a:cs typeface="+mj-cs"/>
              </a:rPr>
            </a:br>
            <a:r>
              <a:rPr lang="en-US" sz="2800" dirty="0"/>
              <a:t>(circuit and truth table)</a:t>
            </a:r>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5" name="Picture 1" descr="Screen shot 2013-10-21 at 1.42.45 PM.png">
            <a:extLst>
              <a:ext uri="{FF2B5EF4-FFF2-40B4-BE49-F238E27FC236}">
                <a16:creationId xmlns:a16="http://schemas.microsoft.com/office/drawing/2014/main" id="{39881B5C-FF40-C542-B0A9-60455195EE3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2209800"/>
            <a:ext cx="5335588" cy="259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6" name="Picture 3" descr="Screen shot 2013-10-21 at 1.42.55 PM.png">
            <a:extLst>
              <a:ext uri="{FF2B5EF4-FFF2-40B4-BE49-F238E27FC236}">
                <a16:creationId xmlns:a16="http://schemas.microsoft.com/office/drawing/2014/main" id="{C5AFA0C5-A63C-BB45-B129-71357800054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29401" y="2286000"/>
            <a:ext cx="3336925"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TextBox 125">
            <a:extLst>
              <a:ext uri="{FF2B5EF4-FFF2-40B4-BE49-F238E27FC236}">
                <a16:creationId xmlns:a16="http://schemas.microsoft.com/office/drawing/2014/main" id="{E4AB19B5-636D-564B-B7DE-A7361237EC5C}"/>
              </a:ext>
            </a:extLst>
          </p:cNvPr>
          <p:cNvSpPr txBox="1">
            <a:spLocks noChangeArrowheads="1"/>
          </p:cNvSpPr>
          <p:nvPr/>
        </p:nvSpPr>
        <p:spPr bwMode="auto">
          <a:xfrm>
            <a:off x="7366000" y="6477001"/>
            <a:ext cx="27574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5.15a,c from the textbook ]</a:t>
            </a:r>
          </a:p>
        </p:txBody>
      </p:sp>
      <p:sp>
        <p:nvSpPr>
          <p:cNvPr id="6" name="Rectangle 2">
            <a:extLst>
              <a:ext uri="{FF2B5EF4-FFF2-40B4-BE49-F238E27FC236}">
                <a16:creationId xmlns:a16="http://schemas.microsoft.com/office/drawing/2014/main" id="{5F1F5B8F-52DE-BE47-AF20-8AF1BDE3E23C}"/>
              </a:ext>
            </a:extLst>
          </p:cNvPr>
          <p:cNvSpPr txBox="1">
            <a:spLocks noChangeArrowheads="1"/>
          </p:cNvSpPr>
          <p:nvPr/>
        </p:nvSpPr>
        <p:spPr>
          <a:xfrm>
            <a:off x="914400" y="76200"/>
            <a:ext cx="9144000" cy="12192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MS PGothic"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MS PGothic"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dirty="0">
                <a:ea typeface="+mj-ea"/>
                <a:cs typeface="+mj-cs"/>
              </a:rPr>
              <a:t>T Flip-Flop</a:t>
            </a:r>
            <a:br>
              <a:rPr lang="en-US" dirty="0">
                <a:ea typeface="+mj-ea"/>
                <a:cs typeface="+mj-cs"/>
              </a:rPr>
            </a:br>
            <a:r>
              <a:rPr lang="en-US" sz="2800" dirty="0"/>
              <a:t>(circuit and graphical symbol)</a:t>
            </a: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EEDECC6A-80F0-3345-84AC-FF2B11E6F01F}"/>
              </a:ext>
            </a:extLst>
          </p:cNvPr>
          <p:cNvSpPr>
            <a:spLocks noGrp="1" noChangeArrowheads="1"/>
          </p:cNvSpPr>
          <p:nvPr>
            <p:ph type="title"/>
          </p:nvPr>
        </p:nvSpPr>
        <p:spPr/>
        <p:txBody>
          <a:bodyPr/>
          <a:lstStyle/>
          <a:p>
            <a:pPr eaLnBrk="1" hangingPunct="1">
              <a:defRPr/>
            </a:pPr>
            <a:r>
              <a:rPr lang="en-US">
                <a:ea typeface="+mj-ea"/>
                <a:cs typeface="+mj-cs"/>
              </a:rPr>
              <a:t>Administrative Stuff</a:t>
            </a:r>
          </a:p>
        </p:txBody>
      </p:sp>
      <p:sp>
        <p:nvSpPr>
          <p:cNvPr id="7170" name="Rectangle 3">
            <a:extLst>
              <a:ext uri="{FF2B5EF4-FFF2-40B4-BE49-F238E27FC236}">
                <a16:creationId xmlns:a16="http://schemas.microsoft.com/office/drawing/2014/main" id="{C0708E4B-8C5C-BB42-8A38-90D743AAC2C9}"/>
              </a:ext>
            </a:extLst>
          </p:cNvPr>
          <p:cNvSpPr>
            <a:spLocks noGrp="1" noChangeArrowheads="1"/>
          </p:cNvSpPr>
          <p:nvPr>
            <p:ph type="body" idx="1"/>
          </p:nvPr>
        </p:nvSpPr>
        <p:spPr>
          <a:xfrm>
            <a:off x="1524000" y="1219200"/>
            <a:ext cx="8305800" cy="5486400"/>
          </a:xfrm>
        </p:spPr>
        <p:txBody>
          <a:bodyPr/>
          <a:lstStyle/>
          <a:p>
            <a:pPr eaLnBrk="1" hangingPunct="1"/>
            <a:r>
              <a:rPr lang="en-US" altLang="en-US" dirty="0"/>
              <a:t>Midterm Exam #2</a:t>
            </a:r>
          </a:p>
          <a:p>
            <a:pPr eaLnBrk="1" hangingPunct="1"/>
            <a:endParaRPr lang="en-US" altLang="en-US" dirty="0"/>
          </a:p>
          <a:p>
            <a:pPr eaLnBrk="1" hangingPunct="1"/>
            <a:r>
              <a:rPr lang="en-US" altLang="en-US" dirty="0"/>
              <a:t>When: Friday, October 31 @ 4:20pm.</a:t>
            </a:r>
          </a:p>
          <a:p>
            <a:pPr eaLnBrk="1" hangingPunct="1"/>
            <a:endParaRPr lang="en-US" altLang="en-US" dirty="0"/>
          </a:p>
          <a:p>
            <a:pPr eaLnBrk="1" hangingPunct="1"/>
            <a:r>
              <a:rPr lang="en-US" altLang="en-US" dirty="0"/>
              <a:t>Where: This room</a:t>
            </a:r>
          </a:p>
          <a:p>
            <a:pPr eaLnBrk="1" hangingPunct="1"/>
            <a:endParaRPr lang="en-US" altLang="en-US" dirty="0"/>
          </a:p>
          <a:p>
            <a:pPr eaLnBrk="1" hangingPunct="1"/>
            <a:r>
              <a:rPr lang="en-US" altLang="en-US" dirty="0"/>
              <a:t>What: Chapters 1, 2, 3, 4 and  5</a:t>
            </a:r>
          </a:p>
          <a:p>
            <a:pPr eaLnBrk="1" hangingPunct="1"/>
            <a:endParaRPr lang="en-US" altLang="en-US" dirty="0"/>
          </a:p>
          <a:p>
            <a:pPr eaLnBrk="1" hangingPunct="1"/>
            <a:r>
              <a:rPr lang="en-US" altLang="en-US" dirty="0"/>
              <a:t>The exam will be closed book but open notes   	  (you can bring up to 3 sheets of handwritten notes).</a:t>
            </a:r>
          </a:p>
          <a:p>
            <a:pPr eaLnBrk="1" hangingPunct="1">
              <a:buFontTx/>
              <a:buNone/>
            </a:pPr>
            <a:endParaRPr lang="en-US" altLang="en-US" dirty="0"/>
          </a:p>
          <a:p>
            <a:pPr lvl="1" eaLnBrk="1" hangingPunct="1"/>
            <a:endParaRPr lang="en-US" altLang="en-US" dirty="0"/>
          </a:p>
          <a:p>
            <a:pPr lvl="1" eaLnBrk="1" hangingPunct="1">
              <a:buFont typeface="Wingdings" pitchFamily="2" charset="2"/>
              <a:buNone/>
            </a:pPr>
            <a:endParaRPr lang="en-US" altLang="en-US" dirty="0"/>
          </a:p>
        </p:txBody>
      </p:sp>
    </p:spTree>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1" descr="Screen shot 2013-10-21 at 1.43.01 PM.png">
            <a:extLst>
              <a:ext uri="{FF2B5EF4-FFF2-40B4-BE49-F238E27FC236}">
                <a16:creationId xmlns:a16="http://schemas.microsoft.com/office/drawing/2014/main" id="{99482EC3-BA52-7744-B9FE-CE5E7023A4D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14400" y="3962400"/>
            <a:ext cx="9144000" cy="240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0" name="Picture 1" descr="Screen shot 2013-10-21 at 1.42.45 PM.png">
            <a:extLst>
              <a:ext uri="{FF2B5EF4-FFF2-40B4-BE49-F238E27FC236}">
                <a16:creationId xmlns:a16="http://schemas.microsoft.com/office/drawing/2014/main" id="{8ECEB74D-7134-CB40-B737-7E4D995BBB0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19400" y="1060450"/>
            <a:ext cx="5335588" cy="259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1" name="TextBox 12">
            <a:extLst>
              <a:ext uri="{FF2B5EF4-FFF2-40B4-BE49-F238E27FC236}">
                <a16:creationId xmlns:a16="http://schemas.microsoft.com/office/drawing/2014/main" id="{880CF729-12A6-834B-95D8-62F0BD8A8214}"/>
              </a:ext>
            </a:extLst>
          </p:cNvPr>
          <p:cNvSpPr txBox="1">
            <a:spLocks noChangeArrowheads="1"/>
          </p:cNvSpPr>
          <p:nvPr/>
        </p:nvSpPr>
        <p:spPr bwMode="auto">
          <a:xfrm>
            <a:off x="6248400" y="46482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53252" name="TextBox 13">
            <a:extLst>
              <a:ext uri="{FF2B5EF4-FFF2-40B4-BE49-F238E27FC236}">
                <a16:creationId xmlns:a16="http://schemas.microsoft.com/office/drawing/2014/main" id="{1860AFF7-4FBB-1846-A457-D8F44BE9E61F}"/>
              </a:ext>
            </a:extLst>
          </p:cNvPr>
          <p:cNvSpPr txBox="1">
            <a:spLocks noChangeArrowheads="1"/>
          </p:cNvSpPr>
          <p:nvPr/>
        </p:nvSpPr>
        <p:spPr bwMode="auto">
          <a:xfrm>
            <a:off x="6019800" y="53340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3253" name="TextBox 15">
            <a:extLst>
              <a:ext uri="{FF2B5EF4-FFF2-40B4-BE49-F238E27FC236}">
                <a16:creationId xmlns:a16="http://schemas.microsoft.com/office/drawing/2014/main" id="{B5B4C0C7-3C71-BF49-BA50-90CB28866A3B}"/>
              </a:ext>
            </a:extLst>
          </p:cNvPr>
          <p:cNvSpPr txBox="1">
            <a:spLocks noChangeArrowheads="1"/>
          </p:cNvSpPr>
          <p:nvPr/>
        </p:nvSpPr>
        <p:spPr bwMode="auto">
          <a:xfrm>
            <a:off x="6324600" y="5634038"/>
            <a:ext cx="38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B050"/>
                </a:solidFill>
                <a:latin typeface="Times" pitchFamily="2" charset="0"/>
              </a:rPr>
              <a:t>0</a:t>
            </a:r>
          </a:p>
        </p:txBody>
      </p:sp>
      <p:sp>
        <p:nvSpPr>
          <p:cNvPr id="53254" name="TextBox 17">
            <a:extLst>
              <a:ext uri="{FF2B5EF4-FFF2-40B4-BE49-F238E27FC236}">
                <a16:creationId xmlns:a16="http://schemas.microsoft.com/office/drawing/2014/main" id="{CF57D3DB-F2D6-8A40-BA0E-B5D538A9C29C}"/>
              </a:ext>
            </a:extLst>
          </p:cNvPr>
          <p:cNvSpPr txBox="1">
            <a:spLocks noChangeArrowheads="1"/>
          </p:cNvSpPr>
          <p:nvPr/>
        </p:nvSpPr>
        <p:spPr bwMode="auto">
          <a:xfrm>
            <a:off x="4419600" y="4948238"/>
            <a:ext cx="38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53255" name="TextBox 18">
            <a:extLst>
              <a:ext uri="{FF2B5EF4-FFF2-40B4-BE49-F238E27FC236}">
                <a16:creationId xmlns:a16="http://schemas.microsoft.com/office/drawing/2014/main" id="{CFABC5CE-EC76-2F4D-AD12-B3A54DA233FA}"/>
              </a:ext>
            </a:extLst>
          </p:cNvPr>
          <p:cNvSpPr txBox="1">
            <a:spLocks noChangeArrowheads="1"/>
          </p:cNvSpPr>
          <p:nvPr/>
        </p:nvSpPr>
        <p:spPr bwMode="auto">
          <a:xfrm>
            <a:off x="4114800" y="53340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3256" name="TextBox 19">
            <a:extLst>
              <a:ext uri="{FF2B5EF4-FFF2-40B4-BE49-F238E27FC236}">
                <a16:creationId xmlns:a16="http://schemas.microsoft.com/office/drawing/2014/main" id="{FC7DE4F7-657D-A543-AF86-A39D664E1137}"/>
              </a:ext>
            </a:extLst>
          </p:cNvPr>
          <p:cNvSpPr txBox="1">
            <a:spLocks noChangeArrowheads="1"/>
          </p:cNvSpPr>
          <p:nvPr/>
        </p:nvSpPr>
        <p:spPr bwMode="auto">
          <a:xfrm>
            <a:off x="4419600" y="53340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B050"/>
                </a:solidFill>
                <a:latin typeface="Times" pitchFamily="2" charset="0"/>
              </a:rPr>
              <a:t>1</a:t>
            </a:r>
          </a:p>
        </p:txBody>
      </p:sp>
      <p:sp>
        <p:nvSpPr>
          <p:cNvPr id="53257" name="TextBox 20">
            <a:extLst>
              <a:ext uri="{FF2B5EF4-FFF2-40B4-BE49-F238E27FC236}">
                <a16:creationId xmlns:a16="http://schemas.microsoft.com/office/drawing/2014/main" id="{05C7D3A4-DCDA-8642-9BA8-5A59FC680BB4}"/>
              </a:ext>
            </a:extLst>
          </p:cNvPr>
          <p:cNvSpPr txBox="1">
            <a:spLocks noChangeArrowheads="1"/>
          </p:cNvSpPr>
          <p:nvPr/>
        </p:nvSpPr>
        <p:spPr bwMode="auto">
          <a:xfrm>
            <a:off x="7924800" y="46482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53258" name="TextBox 21">
            <a:extLst>
              <a:ext uri="{FF2B5EF4-FFF2-40B4-BE49-F238E27FC236}">
                <a16:creationId xmlns:a16="http://schemas.microsoft.com/office/drawing/2014/main" id="{AC295E2B-9F2D-AE4F-BEF5-58F15C8B7098}"/>
              </a:ext>
            </a:extLst>
          </p:cNvPr>
          <p:cNvSpPr txBox="1">
            <a:spLocks noChangeArrowheads="1"/>
          </p:cNvSpPr>
          <p:nvPr/>
        </p:nvSpPr>
        <p:spPr bwMode="auto">
          <a:xfrm>
            <a:off x="7924800" y="56388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3259" name="TextBox 22">
            <a:extLst>
              <a:ext uri="{FF2B5EF4-FFF2-40B4-BE49-F238E27FC236}">
                <a16:creationId xmlns:a16="http://schemas.microsoft.com/office/drawing/2014/main" id="{333476CD-1B24-E94D-BE19-1F73F12D627D}"/>
              </a:ext>
            </a:extLst>
          </p:cNvPr>
          <p:cNvSpPr txBox="1">
            <a:spLocks noChangeArrowheads="1"/>
          </p:cNvSpPr>
          <p:nvPr/>
        </p:nvSpPr>
        <p:spPr bwMode="auto">
          <a:xfrm>
            <a:off x="8229600" y="53340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B050"/>
                </a:solidFill>
                <a:latin typeface="Times" pitchFamily="2" charset="0"/>
              </a:rPr>
              <a:t>1</a:t>
            </a:r>
          </a:p>
        </p:txBody>
      </p:sp>
      <p:cxnSp>
        <p:nvCxnSpPr>
          <p:cNvPr id="53260" name="Shape 23">
            <a:extLst>
              <a:ext uri="{FF2B5EF4-FFF2-40B4-BE49-F238E27FC236}">
                <a16:creationId xmlns:a16="http://schemas.microsoft.com/office/drawing/2014/main" id="{5AE4E15E-A9C1-5B46-90C7-389545D7F3E7}"/>
              </a:ext>
            </a:extLst>
          </p:cNvPr>
          <p:cNvCxnSpPr>
            <a:cxnSpLocks noChangeShapeType="1"/>
            <a:stCxn id="53252" idx="3"/>
            <a:endCxn id="53253" idx="3"/>
          </p:cNvCxnSpPr>
          <p:nvPr/>
        </p:nvCxnSpPr>
        <p:spPr bwMode="auto">
          <a:xfrm>
            <a:off x="6400800" y="5564189"/>
            <a:ext cx="304800" cy="301625"/>
          </a:xfrm>
          <a:prstGeom prst="curvedConnector3">
            <a:avLst>
              <a:gd name="adj1" fmla="val 175000"/>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53261" name="Shape 23">
            <a:extLst>
              <a:ext uri="{FF2B5EF4-FFF2-40B4-BE49-F238E27FC236}">
                <a16:creationId xmlns:a16="http://schemas.microsoft.com/office/drawing/2014/main" id="{1849E2D1-8E9D-8848-AD42-33690FDC2EBF}"/>
              </a:ext>
            </a:extLst>
          </p:cNvPr>
          <p:cNvCxnSpPr>
            <a:cxnSpLocks noChangeShapeType="1"/>
            <a:stCxn id="53258" idx="1"/>
            <a:endCxn id="53259" idx="1"/>
          </p:cNvCxnSpPr>
          <p:nvPr/>
        </p:nvCxnSpPr>
        <p:spPr bwMode="auto">
          <a:xfrm rot="10800000" flipH="1">
            <a:off x="7924800" y="5564188"/>
            <a:ext cx="304800" cy="304800"/>
          </a:xfrm>
          <a:prstGeom prst="curvedConnector3">
            <a:avLst>
              <a:gd name="adj1" fmla="val -75000"/>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3262" name="TextBox 35">
            <a:extLst>
              <a:ext uri="{FF2B5EF4-FFF2-40B4-BE49-F238E27FC236}">
                <a16:creationId xmlns:a16="http://schemas.microsoft.com/office/drawing/2014/main" id="{5F696FF1-D913-5547-8076-61619279D91C}"/>
              </a:ext>
            </a:extLst>
          </p:cNvPr>
          <p:cNvSpPr txBox="1">
            <a:spLocks noChangeArrowheads="1"/>
          </p:cNvSpPr>
          <p:nvPr/>
        </p:nvSpPr>
        <p:spPr bwMode="auto">
          <a:xfrm>
            <a:off x="2438400" y="5253038"/>
            <a:ext cx="38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B050"/>
                </a:solidFill>
                <a:latin typeface="Times" pitchFamily="2" charset="0"/>
              </a:rPr>
              <a:t>1</a:t>
            </a:r>
          </a:p>
        </p:txBody>
      </p:sp>
      <p:sp>
        <p:nvSpPr>
          <p:cNvPr id="53263" name="TextBox 36">
            <a:extLst>
              <a:ext uri="{FF2B5EF4-FFF2-40B4-BE49-F238E27FC236}">
                <a16:creationId xmlns:a16="http://schemas.microsoft.com/office/drawing/2014/main" id="{16DBC6FD-46FA-7248-AF83-1C5B72565803}"/>
              </a:ext>
            </a:extLst>
          </p:cNvPr>
          <p:cNvSpPr txBox="1">
            <a:spLocks noChangeArrowheads="1"/>
          </p:cNvSpPr>
          <p:nvPr/>
        </p:nvSpPr>
        <p:spPr bwMode="auto">
          <a:xfrm>
            <a:off x="1981200" y="5638801"/>
            <a:ext cx="381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3264" name="TextBox 37">
            <a:extLst>
              <a:ext uri="{FF2B5EF4-FFF2-40B4-BE49-F238E27FC236}">
                <a16:creationId xmlns:a16="http://schemas.microsoft.com/office/drawing/2014/main" id="{A0C08450-AA9E-4B4A-9CBF-6DA308E280DE}"/>
              </a:ext>
            </a:extLst>
          </p:cNvPr>
          <p:cNvSpPr txBox="1">
            <a:spLocks noChangeArrowheads="1"/>
          </p:cNvSpPr>
          <p:nvPr/>
        </p:nvSpPr>
        <p:spPr bwMode="auto">
          <a:xfrm>
            <a:off x="2438400" y="4643438"/>
            <a:ext cx="38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cxnSp>
        <p:nvCxnSpPr>
          <p:cNvPr id="53265" name="Shape 38">
            <a:extLst>
              <a:ext uri="{FF2B5EF4-FFF2-40B4-BE49-F238E27FC236}">
                <a16:creationId xmlns:a16="http://schemas.microsoft.com/office/drawing/2014/main" id="{8869BD50-0346-7041-A3B2-DD145EB82E81}"/>
              </a:ext>
            </a:extLst>
          </p:cNvPr>
          <p:cNvCxnSpPr>
            <a:cxnSpLocks noChangeShapeType="1"/>
            <a:stCxn id="53263" idx="1"/>
            <a:endCxn id="53262" idx="1"/>
          </p:cNvCxnSpPr>
          <p:nvPr/>
        </p:nvCxnSpPr>
        <p:spPr bwMode="auto">
          <a:xfrm rot="10800000" flipH="1">
            <a:off x="1981200" y="5484814"/>
            <a:ext cx="457200" cy="384175"/>
          </a:xfrm>
          <a:prstGeom prst="curvedConnector3">
            <a:avLst>
              <a:gd name="adj1" fmla="val -50000"/>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3266" name="Title 1">
            <a:extLst>
              <a:ext uri="{FF2B5EF4-FFF2-40B4-BE49-F238E27FC236}">
                <a16:creationId xmlns:a16="http://schemas.microsoft.com/office/drawing/2014/main" id="{8C7F0087-D2BF-2147-82C3-32CD5F1D8FFB}"/>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T Flip-Flop (Timing Diagram)</a:t>
            </a:r>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3">
            <a:extLst>
              <a:ext uri="{FF2B5EF4-FFF2-40B4-BE49-F238E27FC236}">
                <a16:creationId xmlns:a16="http://schemas.microsoft.com/office/drawing/2014/main" id="{06708C38-B563-B24E-879A-7A92EF2126B5}"/>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JK Flip-Flop</a:t>
            </a:r>
          </a:p>
        </p:txBody>
      </p: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TextBox 125">
            <a:extLst>
              <a:ext uri="{FF2B5EF4-FFF2-40B4-BE49-F238E27FC236}">
                <a16:creationId xmlns:a16="http://schemas.microsoft.com/office/drawing/2014/main" id="{65C132B0-0BBD-2644-A8B8-7A8918E5D666}"/>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5.16a from the textbook ]</a:t>
            </a:r>
          </a:p>
        </p:txBody>
      </p:sp>
      <p:sp>
        <p:nvSpPr>
          <p:cNvPr id="55298" name="Title 1">
            <a:extLst>
              <a:ext uri="{FF2B5EF4-FFF2-40B4-BE49-F238E27FC236}">
                <a16:creationId xmlns:a16="http://schemas.microsoft.com/office/drawing/2014/main" id="{4DF09CF9-E4A3-E744-ACD9-AC207C4E2C58}"/>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JK Flip-Flop</a:t>
            </a:r>
          </a:p>
        </p:txBody>
      </p:sp>
      <p:pic>
        <p:nvPicPr>
          <p:cNvPr id="55299" name="Picture 1" descr="Screen shot 2013-11-01 at 3.58.00 PM.png">
            <a:extLst>
              <a:ext uri="{FF2B5EF4-FFF2-40B4-BE49-F238E27FC236}">
                <a16:creationId xmlns:a16="http://schemas.microsoft.com/office/drawing/2014/main" id="{0AAF90F0-57F6-5A4C-9225-CE47D0CE704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676400"/>
            <a:ext cx="7594600" cy="336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5300" name="Group 5">
            <a:extLst>
              <a:ext uri="{FF2B5EF4-FFF2-40B4-BE49-F238E27FC236}">
                <a16:creationId xmlns:a16="http://schemas.microsoft.com/office/drawing/2014/main" id="{E3CD07FE-6EB8-964E-91A2-E720C3DBA994}"/>
              </a:ext>
            </a:extLst>
          </p:cNvPr>
          <p:cNvGrpSpPr>
            <a:grpSpLocks/>
          </p:cNvGrpSpPr>
          <p:nvPr/>
        </p:nvGrpSpPr>
        <p:grpSpPr bwMode="auto">
          <a:xfrm>
            <a:off x="4340226" y="5562600"/>
            <a:ext cx="2403475" cy="584200"/>
            <a:chOff x="3426307" y="5816024"/>
            <a:chExt cx="2403022" cy="584776"/>
          </a:xfrm>
        </p:grpSpPr>
        <p:sp>
          <p:nvSpPr>
            <p:cNvPr id="55301" name="TextBox 8">
              <a:extLst>
                <a:ext uri="{FF2B5EF4-FFF2-40B4-BE49-F238E27FC236}">
                  <a16:creationId xmlns:a16="http://schemas.microsoft.com/office/drawing/2014/main" id="{708C1E05-34BD-7B41-89D9-29917E34FDCE}"/>
                </a:ext>
              </a:extLst>
            </p:cNvPr>
            <p:cNvSpPr txBox="1">
              <a:spLocks noChangeArrowheads="1"/>
            </p:cNvSpPr>
            <p:nvPr/>
          </p:nvSpPr>
          <p:spPr bwMode="auto">
            <a:xfrm>
              <a:off x="3426307" y="5816024"/>
              <a:ext cx="2403022"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3200" b="0">
                  <a:latin typeface="Times" pitchFamily="2" charset="0"/>
                </a:rPr>
                <a:t>D = JQ + KQ</a:t>
              </a:r>
            </a:p>
          </p:txBody>
        </p:sp>
        <p:cxnSp>
          <p:nvCxnSpPr>
            <p:cNvPr id="55302" name="Straight Connector 7">
              <a:extLst>
                <a:ext uri="{FF2B5EF4-FFF2-40B4-BE49-F238E27FC236}">
                  <a16:creationId xmlns:a16="http://schemas.microsoft.com/office/drawing/2014/main" id="{8354AD3A-436E-7442-9B91-278DA14A57C6}"/>
                </a:ext>
              </a:extLst>
            </p:cNvPr>
            <p:cNvCxnSpPr>
              <a:cxnSpLocks noChangeShapeType="1"/>
            </p:cNvCxnSpPr>
            <p:nvPr/>
          </p:nvCxnSpPr>
          <p:spPr bwMode="auto">
            <a:xfrm>
              <a:off x="4375453" y="5844627"/>
              <a:ext cx="34601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55303" name="Straight Connector 8">
              <a:extLst>
                <a:ext uri="{FF2B5EF4-FFF2-40B4-BE49-F238E27FC236}">
                  <a16:creationId xmlns:a16="http://schemas.microsoft.com/office/drawing/2014/main" id="{552EB74E-21AC-2747-8EC1-5C28D8FDF985}"/>
                </a:ext>
              </a:extLst>
            </p:cNvPr>
            <p:cNvCxnSpPr>
              <a:cxnSpLocks noChangeShapeType="1"/>
            </p:cNvCxnSpPr>
            <p:nvPr/>
          </p:nvCxnSpPr>
          <p:spPr bwMode="auto">
            <a:xfrm>
              <a:off x="5073821" y="5839860"/>
              <a:ext cx="347597"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extBox 125">
            <a:extLst>
              <a:ext uri="{FF2B5EF4-FFF2-40B4-BE49-F238E27FC236}">
                <a16:creationId xmlns:a16="http://schemas.microsoft.com/office/drawing/2014/main" id="{609A8B3A-7F21-1D42-AEF0-A3F099AB4131}"/>
              </a:ext>
            </a:extLst>
          </p:cNvPr>
          <p:cNvSpPr txBox="1">
            <a:spLocks noChangeArrowheads="1"/>
          </p:cNvSpPr>
          <p:nvPr/>
        </p:nvSpPr>
        <p:spPr bwMode="auto">
          <a:xfrm>
            <a:off x="7366001" y="6477001"/>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5.16 from the textbook ]</a:t>
            </a:r>
          </a:p>
        </p:txBody>
      </p:sp>
      <p:sp>
        <p:nvSpPr>
          <p:cNvPr id="56322" name="Title 1">
            <a:extLst>
              <a:ext uri="{FF2B5EF4-FFF2-40B4-BE49-F238E27FC236}">
                <a16:creationId xmlns:a16="http://schemas.microsoft.com/office/drawing/2014/main" id="{8B057539-BBD2-4847-96AA-4E0835F92EFD}"/>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JK Flip-Flop</a:t>
            </a:r>
          </a:p>
        </p:txBody>
      </p:sp>
      <p:grpSp>
        <p:nvGrpSpPr>
          <p:cNvPr id="56323" name="Group 115">
            <a:extLst>
              <a:ext uri="{FF2B5EF4-FFF2-40B4-BE49-F238E27FC236}">
                <a16:creationId xmlns:a16="http://schemas.microsoft.com/office/drawing/2014/main" id="{D0F91F4A-1123-5945-BF05-49734650AF92}"/>
              </a:ext>
            </a:extLst>
          </p:cNvPr>
          <p:cNvGrpSpPr>
            <a:grpSpLocks/>
          </p:cNvGrpSpPr>
          <p:nvPr/>
        </p:nvGrpSpPr>
        <p:grpSpPr bwMode="auto">
          <a:xfrm>
            <a:off x="2743200" y="1357314"/>
            <a:ext cx="5648326" cy="4967287"/>
            <a:chOff x="1154" y="434"/>
            <a:chExt cx="3558" cy="3129"/>
          </a:xfrm>
        </p:grpSpPr>
        <p:sp>
          <p:nvSpPr>
            <p:cNvPr id="56325" name="Rectangle 59">
              <a:extLst>
                <a:ext uri="{FF2B5EF4-FFF2-40B4-BE49-F238E27FC236}">
                  <a16:creationId xmlns:a16="http://schemas.microsoft.com/office/drawing/2014/main" id="{EB20324E-8806-4E4C-92F3-179407AA0FDC}"/>
                </a:ext>
              </a:extLst>
            </p:cNvPr>
            <p:cNvSpPr>
              <a:spLocks noChangeArrowheads="1"/>
            </p:cNvSpPr>
            <p:nvPr/>
          </p:nvSpPr>
          <p:spPr bwMode="auto">
            <a:xfrm>
              <a:off x="3630" y="2541"/>
              <a:ext cx="414" cy="644"/>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326" name="Rectangle 61">
              <a:extLst>
                <a:ext uri="{FF2B5EF4-FFF2-40B4-BE49-F238E27FC236}">
                  <a16:creationId xmlns:a16="http://schemas.microsoft.com/office/drawing/2014/main" id="{69712C47-5171-1248-81BA-81EBF94CB93E}"/>
                </a:ext>
              </a:extLst>
            </p:cNvPr>
            <p:cNvSpPr>
              <a:spLocks noChangeArrowheads="1"/>
            </p:cNvSpPr>
            <p:nvPr/>
          </p:nvSpPr>
          <p:spPr bwMode="auto">
            <a:xfrm>
              <a:off x="3679" y="2552"/>
              <a:ext cx="5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J</a:t>
              </a:r>
              <a:endParaRPr lang="en-US" altLang="en-US" sz="1800" b="0">
                <a:latin typeface="Times" pitchFamily="2" charset="0"/>
              </a:endParaRPr>
            </a:p>
          </p:txBody>
        </p:sp>
        <p:sp>
          <p:nvSpPr>
            <p:cNvPr id="56327" name="Rectangle 62">
              <a:extLst>
                <a:ext uri="{FF2B5EF4-FFF2-40B4-BE49-F238E27FC236}">
                  <a16:creationId xmlns:a16="http://schemas.microsoft.com/office/drawing/2014/main" id="{A411D4C9-6FAA-DB4A-AEE2-9B9EA8CF3FB9}"/>
                </a:ext>
              </a:extLst>
            </p:cNvPr>
            <p:cNvSpPr>
              <a:spLocks noChangeArrowheads="1"/>
            </p:cNvSpPr>
            <p:nvPr/>
          </p:nvSpPr>
          <p:spPr bwMode="auto">
            <a:xfrm>
              <a:off x="3913" y="2552"/>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28" name="Freeform 64">
              <a:extLst>
                <a:ext uri="{FF2B5EF4-FFF2-40B4-BE49-F238E27FC236}">
                  <a16:creationId xmlns:a16="http://schemas.microsoft.com/office/drawing/2014/main" id="{1E2D8FC7-FA25-234A-9147-88F35FF9D5D9}"/>
                </a:ext>
              </a:extLst>
            </p:cNvPr>
            <p:cNvSpPr>
              <a:spLocks/>
            </p:cNvSpPr>
            <p:nvPr/>
          </p:nvSpPr>
          <p:spPr bwMode="auto">
            <a:xfrm>
              <a:off x="3630" y="2828"/>
              <a:ext cx="81" cy="81"/>
            </a:xfrm>
            <a:custGeom>
              <a:avLst/>
              <a:gdLst>
                <a:gd name="T0" fmla="*/ 0 w 403"/>
                <a:gd name="T1" fmla="*/ 0 h 403"/>
                <a:gd name="T2" fmla="*/ 0 w 403"/>
                <a:gd name="T3" fmla="*/ 0 h 403"/>
                <a:gd name="T4" fmla="*/ 0 w 403"/>
                <a:gd name="T5" fmla="*/ 0 h 403"/>
                <a:gd name="T6" fmla="*/ 0 60000 65536"/>
                <a:gd name="T7" fmla="*/ 0 60000 65536"/>
                <a:gd name="T8" fmla="*/ 0 60000 65536"/>
                <a:gd name="T9" fmla="*/ 0 w 403"/>
                <a:gd name="T10" fmla="*/ 0 h 403"/>
                <a:gd name="T11" fmla="*/ 403 w 403"/>
                <a:gd name="T12" fmla="*/ 403 h 403"/>
              </a:gdLst>
              <a:ahLst/>
              <a:cxnLst>
                <a:cxn ang="T6">
                  <a:pos x="T0" y="T1"/>
                </a:cxn>
                <a:cxn ang="T7">
                  <a:pos x="T2" y="T3"/>
                </a:cxn>
                <a:cxn ang="T8">
                  <a:pos x="T4" y="T5"/>
                </a:cxn>
              </a:cxnLst>
              <a:rect l="T9" t="T10" r="T11" b="T12"/>
              <a:pathLst>
                <a:path w="403" h="403">
                  <a:moveTo>
                    <a:pt x="0" y="403"/>
                  </a:moveTo>
                  <a:lnTo>
                    <a:pt x="403" y="173"/>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29" name="Line 65">
              <a:extLst>
                <a:ext uri="{FF2B5EF4-FFF2-40B4-BE49-F238E27FC236}">
                  <a16:creationId xmlns:a16="http://schemas.microsoft.com/office/drawing/2014/main" id="{5ABF59D5-CE37-A547-965E-71854B489C3A}"/>
                </a:ext>
              </a:extLst>
            </p:cNvPr>
            <p:cNvSpPr>
              <a:spLocks noChangeShapeType="1"/>
            </p:cNvSpPr>
            <p:nvPr/>
          </p:nvSpPr>
          <p:spPr bwMode="auto">
            <a:xfrm flipH="1" flipV="1">
              <a:off x="1673" y="2503"/>
              <a:ext cx="89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0" name="Line 66">
              <a:extLst>
                <a:ext uri="{FF2B5EF4-FFF2-40B4-BE49-F238E27FC236}">
                  <a16:creationId xmlns:a16="http://schemas.microsoft.com/office/drawing/2014/main" id="{1A06299C-E4F0-1D48-BA94-627BF7D97246}"/>
                </a:ext>
              </a:extLst>
            </p:cNvPr>
            <p:cNvSpPr>
              <a:spLocks noChangeShapeType="1"/>
            </p:cNvSpPr>
            <p:nvPr/>
          </p:nvSpPr>
          <p:spPr bwMode="auto">
            <a:xfrm flipV="1">
              <a:off x="2041" y="2285"/>
              <a:ext cx="1" cy="102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1" name="Rectangle 67">
              <a:extLst>
                <a:ext uri="{FF2B5EF4-FFF2-40B4-BE49-F238E27FC236}">
                  <a16:creationId xmlns:a16="http://schemas.microsoft.com/office/drawing/2014/main" id="{252ADF50-94F9-3F4E-99B5-96E064C9E638}"/>
                </a:ext>
              </a:extLst>
            </p:cNvPr>
            <p:cNvSpPr>
              <a:spLocks noChangeArrowheads="1"/>
            </p:cNvSpPr>
            <p:nvPr/>
          </p:nvSpPr>
          <p:spPr bwMode="auto">
            <a:xfrm>
              <a:off x="3914" y="2968"/>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32" name="Rectangle 68">
              <a:extLst>
                <a:ext uri="{FF2B5EF4-FFF2-40B4-BE49-F238E27FC236}">
                  <a16:creationId xmlns:a16="http://schemas.microsoft.com/office/drawing/2014/main" id="{75C85C4A-C91B-764E-B808-AF913F8174BD}"/>
                </a:ext>
              </a:extLst>
            </p:cNvPr>
            <p:cNvSpPr>
              <a:spLocks noChangeArrowheads="1"/>
            </p:cNvSpPr>
            <p:nvPr/>
          </p:nvSpPr>
          <p:spPr bwMode="auto">
            <a:xfrm>
              <a:off x="1885" y="2285"/>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K</a:t>
              </a:r>
              <a:endParaRPr lang="en-US" altLang="en-US" sz="1800" b="0">
                <a:latin typeface="Times" pitchFamily="2" charset="0"/>
              </a:endParaRPr>
            </a:p>
          </p:txBody>
        </p:sp>
        <p:sp>
          <p:nvSpPr>
            <p:cNvPr id="56333" name="Rectangle 69">
              <a:extLst>
                <a:ext uri="{FF2B5EF4-FFF2-40B4-BE49-F238E27FC236}">
                  <a16:creationId xmlns:a16="http://schemas.microsoft.com/office/drawing/2014/main" id="{8AB90D0B-147B-664A-8756-139A5F0CF38D}"/>
                </a:ext>
              </a:extLst>
            </p:cNvPr>
            <p:cNvSpPr>
              <a:spLocks noChangeArrowheads="1"/>
            </p:cNvSpPr>
            <p:nvPr/>
          </p:nvSpPr>
          <p:spPr bwMode="auto">
            <a:xfrm>
              <a:off x="1897" y="2508"/>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34" name="Rectangle 70">
              <a:extLst>
                <a:ext uri="{FF2B5EF4-FFF2-40B4-BE49-F238E27FC236}">
                  <a16:creationId xmlns:a16="http://schemas.microsoft.com/office/drawing/2014/main" id="{9A10D4E7-C279-CB45-B155-CC4AAB65ABDD}"/>
                </a:ext>
              </a:extLst>
            </p:cNvPr>
            <p:cNvSpPr>
              <a:spLocks noChangeArrowheads="1"/>
            </p:cNvSpPr>
            <p:nvPr/>
          </p:nvSpPr>
          <p:spPr bwMode="auto">
            <a:xfrm>
              <a:off x="1896" y="2689"/>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35" name="Rectangle 71">
              <a:extLst>
                <a:ext uri="{FF2B5EF4-FFF2-40B4-BE49-F238E27FC236}">
                  <a16:creationId xmlns:a16="http://schemas.microsoft.com/office/drawing/2014/main" id="{1AAF99D6-1A2B-B64D-A928-8CD78B75382B}"/>
                </a:ext>
              </a:extLst>
            </p:cNvPr>
            <p:cNvSpPr>
              <a:spLocks noChangeArrowheads="1"/>
            </p:cNvSpPr>
            <p:nvPr/>
          </p:nvSpPr>
          <p:spPr bwMode="auto">
            <a:xfrm>
              <a:off x="2094" y="2281"/>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36" name="Rectangle 72">
              <a:extLst>
                <a:ext uri="{FF2B5EF4-FFF2-40B4-BE49-F238E27FC236}">
                  <a16:creationId xmlns:a16="http://schemas.microsoft.com/office/drawing/2014/main" id="{0D93F1FA-54F2-8643-90BD-A18E0A24854F}"/>
                </a:ext>
              </a:extLst>
            </p:cNvPr>
            <p:cNvSpPr>
              <a:spLocks noChangeArrowheads="1"/>
            </p:cNvSpPr>
            <p:nvPr/>
          </p:nvSpPr>
          <p:spPr bwMode="auto">
            <a:xfrm>
              <a:off x="2273" y="2281"/>
              <a:ext cx="3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t</a:t>
              </a:r>
              <a:endParaRPr lang="en-US" altLang="en-US" sz="1800" b="0">
                <a:latin typeface="Times" pitchFamily="2" charset="0"/>
              </a:endParaRPr>
            </a:p>
          </p:txBody>
        </p:sp>
        <p:sp>
          <p:nvSpPr>
            <p:cNvPr id="56337" name="Rectangle 73">
              <a:extLst>
                <a:ext uri="{FF2B5EF4-FFF2-40B4-BE49-F238E27FC236}">
                  <a16:creationId xmlns:a16="http://schemas.microsoft.com/office/drawing/2014/main" id="{24127ED3-A6BB-0E4D-99E0-E6ED2EEF35F6}"/>
                </a:ext>
              </a:extLst>
            </p:cNvPr>
            <p:cNvSpPr>
              <a:spLocks noChangeArrowheads="1"/>
            </p:cNvSpPr>
            <p:nvPr/>
          </p:nvSpPr>
          <p:spPr bwMode="auto">
            <a:xfrm>
              <a:off x="2414" y="2281"/>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38" name="Rectangle 74">
              <a:extLst>
                <a:ext uri="{FF2B5EF4-FFF2-40B4-BE49-F238E27FC236}">
                  <a16:creationId xmlns:a16="http://schemas.microsoft.com/office/drawing/2014/main" id="{673566BF-2A2E-8E45-A69D-019E02C49512}"/>
                </a:ext>
              </a:extLst>
            </p:cNvPr>
            <p:cNvSpPr>
              <a:spLocks noChangeArrowheads="1"/>
            </p:cNvSpPr>
            <p:nvPr/>
          </p:nvSpPr>
          <p:spPr bwMode="auto">
            <a:xfrm>
              <a:off x="2330" y="2281"/>
              <a:ext cx="7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a:t>
              </a:r>
              <a:endParaRPr lang="en-US" altLang="en-US" sz="1800" b="0">
                <a:latin typeface="Times" pitchFamily="2" charset="0"/>
              </a:endParaRPr>
            </a:p>
          </p:txBody>
        </p:sp>
        <p:sp>
          <p:nvSpPr>
            <p:cNvPr id="56339" name="Rectangle 75">
              <a:extLst>
                <a:ext uri="{FF2B5EF4-FFF2-40B4-BE49-F238E27FC236}">
                  <a16:creationId xmlns:a16="http://schemas.microsoft.com/office/drawing/2014/main" id="{712F75C3-E190-4A42-AE6F-0497A5E6F2F8}"/>
                </a:ext>
              </a:extLst>
            </p:cNvPr>
            <p:cNvSpPr>
              <a:spLocks noChangeArrowheads="1"/>
            </p:cNvSpPr>
            <p:nvPr/>
          </p:nvSpPr>
          <p:spPr bwMode="auto">
            <a:xfrm>
              <a:off x="2220" y="2281"/>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40" name="Rectangle 76">
              <a:extLst>
                <a:ext uri="{FF2B5EF4-FFF2-40B4-BE49-F238E27FC236}">
                  <a16:creationId xmlns:a16="http://schemas.microsoft.com/office/drawing/2014/main" id="{5A2DB331-42CE-FF41-9A10-D49A95440AAA}"/>
                </a:ext>
              </a:extLst>
            </p:cNvPr>
            <p:cNvSpPr>
              <a:spLocks noChangeArrowheads="1"/>
            </p:cNvSpPr>
            <p:nvPr/>
          </p:nvSpPr>
          <p:spPr bwMode="auto">
            <a:xfrm>
              <a:off x="2485" y="2281"/>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41" name="Rectangle 77">
              <a:extLst>
                <a:ext uri="{FF2B5EF4-FFF2-40B4-BE49-F238E27FC236}">
                  <a16:creationId xmlns:a16="http://schemas.microsoft.com/office/drawing/2014/main" id="{43A3C232-24CF-EE48-BE3C-45DD7E9E474D}"/>
                </a:ext>
              </a:extLst>
            </p:cNvPr>
            <p:cNvSpPr>
              <a:spLocks noChangeArrowheads="1"/>
            </p:cNvSpPr>
            <p:nvPr/>
          </p:nvSpPr>
          <p:spPr bwMode="auto">
            <a:xfrm>
              <a:off x="2175" y="2510"/>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42" name="Rectangle 78">
              <a:extLst>
                <a:ext uri="{FF2B5EF4-FFF2-40B4-BE49-F238E27FC236}">
                  <a16:creationId xmlns:a16="http://schemas.microsoft.com/office/drawing/2014/main" id="{069FE3D3-4D7D-3C40-BC45-CFE110E1F8E8}"/>
                </a:ext>
              </a:extLst>
            </p:cNvPr>
            <p:cNvSpPr>
              <a:spLocks noChangeArrowheads="1"/>
            </p:cNvSpPr>
            <p:nvPr/>
          </p:nvSpPr>
          <p:spPr bwMode="auto">
            <a:xfrm>
              <a:off x="2369" y="2510"/>
              <a:ext cx="3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t</a:t>
              </a:r>
              <a:endParaRPr lang="en-US" altLang="en-US" sz="1800" b="0">
                <a:latin typeface="Times" pitchFamily="2" charset="0"/>
              </a:endParaRPr>
            </a:p>
          </p:txBody>
        </p:sp>
        <p:sp>
          <p:nvSpPr>
            <p:cNvPr id="56343" name="Rectangle 79">
              <a:extLst>
                <a:ext uri="{FF2B5EF4-FFF2-40B4-BE49-F238E27FC236}">
                  <a16:creationId xmlns:a16="http://schemas.microsoft.com/office/drawing/2014/main" id="{0E9C241D-6080-A749-B3BB-87E1AD47FCAE}"/>
                </a:ext>
              </a:extLst>
            </p:cNvPr>
            <p:cNvSpPr>
              <a:spLocks noChangeArrowheads="1"/>
            </p:cNvSpPr>
            <p:nvPr/>
          </p:nvSpPr>
          <p:spPr bwMode="auto">
            <a:xfrm>
              <a:off x="2310" y="2510"/>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44" name="Rectangle 80">
              <a:extLst>
                <a:ext uri="{FF2B5EF4-FFF2-40B4-BE49-F238E27FC236}">
                  <a16:creationId xmlns:a16="http://schemas.microsoft.com/office/drawing/2014/main" id="{B3293B98-CFF0-CF4D-ACDF-3645B496534B}"/>
                </a:ext>
              </a:extLst>
            </p:cNvPr>
            <p:cNvSpPr>
              <a:spLocks noChangeArrowheads="1"/>
            </p:cNvSpPr>
            <p:nvPr/>
          </p:nvSpPr>
          <p:spPr bwMode="auto">
            <a:xfrm>
              <a:off x="2419" y="2510"/>
              <a:ext cx="4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45" name="Line 81">
              <a:extLst>
                <a:ext uri="{FF2B5EF4-FFF2-40B4-BE49-F238E27FC236}">
                  <a16:creationId xmlns:a16="http://schemas.microsoft.com/office/drawing/2014/main" id="{F94A5AA1-7A45-424E-83F7-7026928385A7}"/>
                </a:ext>
              </a:extLst>
            </p:cNvPr>
            <p:cNvSpPr>
              <a:spLocks noChangeShapeType="1"/>
            </p:cNvSpPr>
            <p:nvPr/>
          </p:nvSpPr>
          <p:spPr bwMode="auto">
            <a:xfrm flipH="1">
              <a:off x="4044" y="2656"/>
              <a:ext cx="24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6" name="Line 82">
              <a:extLst>
                <a:ext uri="{FF2B5EF4-FFF2-40B4-BE49-F238E27FC236}">
                  <a16:creationId xmlns:a16="http://schemas.microsoft.com/office/drawing/2014/main" id="{C8CAE5D5-5C7A-634D-83E6-5D2A5B2B1657}"/>
                </a:ext>
              </a:extLst>
            </p:cNvPr>
            <p:cNvSpPr>
              <a:spLocks noChangeShapeType="1"/>
            </p:cNvSpPr>
            <p:nvPr/>
          </p:nvSpPr>
          <p:spPr bwMode="auto">
            <a:xfrm flipH="1">
              <a:off x="4044" y="3071"/>
              <a:ext cx="2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7" name="Line 83">
              <a:extLst>
                <a:ext uri="{FF2B5EF4-FFF2-40B4-BE49-F238E27FC236}">
                  <a16:creationId xmlns:a16="http://schemas.microsoft.com/office/drawing/2014/main" id="{5EEA1824-6E9B-8D4C-8F1F-06E3434798B6}"/>
                </a:ext>
              </a:extLst>
            </p:cNvPr>
            <p:cNvSpPr>
              <a:spLocks noChangeShapeType="1"/>
            </p:cNvSpPr>
            <p:nvPr/>
          </p:nvSpPr>
          <p:spPr bwMode="auto">
            <a:xfrm>
              <a:off x="3388" y="2656"/>
              <a:ext cx="24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8" name="Line 84">
              <a:extLst>
                <a:ext uri="{FF2B5EF4-FFF2-40B4-BE49-F238E27FC236}">
                  <a16:creationId xmlns:a16="http://schemas.microsoft.com/office/drawing/2014/main" id="{15274FBD-84B0-CE4E-97F6-20CFB9924562}"/>
                </a:ext>
              </a:extLst>
            </p:cNvPr>
            <p:cNvSpPr>
              <a:spLocks noChangeShapeType="1"/>
            </p:cNvSpPr>
            <p:nvPr/>
          </p:nvSpPr>
          <p:spPr bwMode="auto">
            <a:xfrm flipV="1">
              <a:off x="3388" y="3069"/>
              <a:ext cx="24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9" name="Rectangle 85">
              <a:extLst>
                <a:ext uri="{FF2B5EF4-FFF2-40B4-BE49-F238E27FC236}">
                  <a16:creationId xmlns:a16="http://schemas.microsoft.com/office/drawing/2014/main" id="{43BB2CFD-3A62-8A4C-92BA-BC26C49A7122}"/>
                </a:ext>
              </a:extLst>
            </p:cNvPr>
            <p:cNvSpPr>
              <a:spLocks noChangeArrowheads="1"/>
            </p:cNvSpPr>
            <p:nvPr/>
          </p:nvSpPr>
          <p:spPr bwMode="auto">
            <a:xfrm>
              <a:off x="2246" y="2691"/>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50" name="Rectangle 86">
              <a:extLst>
                <a:ext uri="{FF2B5EF4-FFF2-40B4-BE49-F238E27FC236}">
                  <a16:creationId xmlns:a16="http://schemas.microsoft.com/office/drawing/2014/main" id="{F4874B25-AA67-5E46-9805-7BA867E9C540}"/>
                </a:ext>
              </a:extLst>
            </p:cNvPr>
            <p:cNvSpPr>
              <a:spLocks noChangeArrowheads="1"/>
            </p:cNvSpPr>
            <p:nvPr/>
          </p:nvSpPr>
          <p:spPr bwMode="auto">
            <a:xfrm>
              <a:off x="1721" y="3390"/>
              <a:ext cx="9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rPr>
                <a:t>(b) Truth table</a:t>
              </a:r>
              <a:endParaRPr lang="en-US" altLang="en-US" sz="1800" b="0">
                <a:latin typeface="Times" pitchFamily="2" charset="0"/>
              </a:endParaRPr>
            </a:p>
          </p:txBody>
        </p:sp>
        <p:sp>
          <p:nvSpPr>
            <p:cNvPr id="56351" name="Rectangle 89">
              <a:extLst>
                <a:ext uri="{FF2B5EF4-FFF2-40B4-BE49-F238E27FC236}">
                  <a16:creationId xmlns:a16="http://schemas.microsoft.com/office/drawing/2014/main" id="{63305906-E66A-FE4B-A5FB-DE0F3C2271B1}"/>
                </a:ext>
              </a:extLst>
            </p:cNvPr>
            <p:cNvSpPr>
              <a:spLocks noChangeArrowheads="1"/>
            </p:cNvSpPr>
            <p:nvPr/>
          </p:nvSpPr>
          <p:spPr bwMode="auto">
            <a:xfrm>
              <a:off x="3309" y="3390"/>
              <a:ext cx="132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rPr>
                <a:t>(c) Graphical symbol</a:t>
              </a:r>
              <a:endParaRPr lang="en-US" altLang="en-US" sz="1800" b="0">
                <a:latin typeface="Times" pitchFamily="2" charset="0"/>
              </a:endParaRPr>
            </a:p>
          </p:txBody>
        </p:sp>
        <p:sp>
          <p:nvSpPr>
            <p:cNvPr id="56352" name="Rectangle 91">
              <a:extLst>
                <a:ext uri="{FF2B5EF4-FFF2-40B4-BE49-F238E27FC236}">
                  <a16:creationId xmlns:a16="http://schemas.microsoft.com/office/drawing/2014/main" id="{8DAB98E5-9693-3942-91DA-90C54E726020}"/>
                </a:ext>
              </a:extLst>
            </p:cNvPr>
            <p:cNvSpPr>
              <a:spLocks noChangeArrowheads="1"/>
            </p:cNvSpPr>
            <p:nvPr/>
          </p:nvSpPr>
          <p:spPr bwMode="auto">
            <a:xfrm>
              <a:off x="1755" y="2285"/>
              <a:ext cx="5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J</a:t>
              </a:r>
              <a:endParaRPr lang="en-US" altLang="en-US" sz="1800" b="0">
                <a:latin typeface="Times" pitchFamily="2" charset="0"/>
              </a:endParaRPr>
            </a:p>
          </p:txBody>
        </p:sp>
        <p:sp>
          <p:nvSpPr>
            <p:cNvPr id="56353" name="Rectangle 92">
              <a:extLst>
                <a:ext uri="{FF2B5EF4-FFF2-40B4-BE49-F238E27FC236}">
                  <a16:creationId xmlns:a16="http://schemas.microsoft.com/office/drawing/2014/main" id="{C14606E5-D7D7-6244-B952-17A0692C8A58}"/>
                </a:ext>
              </a:extLst>
            </p:cNvPr>
            <p:cNvSpPr>
              <a:spLocks noChangeArrowheads="1"/>
            </p:cNvSpPr>
            <p:nvPr/>
          </p:nvSpPr>
          <p:spPr bwMode="auto">
            <a:xfrm>
              <a:off x="1749" y="2508"/>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54" name="Rectangle 93">
              <a:extLst>
                <a:ext uri="{FF2B5EF4-FFF2-40B4-BE49-F238E27FC236}">
                  <a16:creationId xmlns:a16="http://schemas.microsoft.com/office/drawing/2014/main" id="{C7E17649-3D75-C346-8797-92DD21E0FBDC}"/>
                </a:ext>
              </a:extLst>
            </p:cNvPr>
            <p:cNvSpPr>
              <a:spLocks noChangeArrowheads="1"/>
            </p:cNvSpPr>
            <p:nvPr/>
          </p:nvSpPr>
          <p:spPr bwMode="auto">
            <a:xfrm>
              <a:off x="1749" y="2689"/>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55" name="Rectangle 94">
              <a:extLst>
                <a:ext uri="{FF2B5EF4-FFF2-40B4-BE49-F238E27FC236}">
                  <a16:creationId xmlns:a16="http://schemas.microsoft.com/office/drawing/2014/main" id="{3C1414A8-EEF0-984D-B7AC-1542E2DFB5B1}"/>
                </a:ext>
              </a:extLst>
            </p:cNvPr>
            <p:cNvSpPr>
              <a:spLocks noChangeArrowheads="1"/>
            </p:cNvSpPr>
            <p:nvPr/>
          </p:nvSpPr>
          <p:spPr bwMode="auto">
            <a:xfrm>
              <a:off x="1896" y="2883"/>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0</a:t>
              </a:r>
              <a:endParaRPr lang="en-US" altLang="en-US" sz="1800" b="0">
                <a:latin typeface="Times" pitchFamily="2" charset="0"/>
              </a:endParaRPr>
            </a:p>
          </p:txBody>
        </p:sp>
        <p:sp>
          <p:nvSpPr>
            <p:cNvPr id="56356" name="Rectangle 95">
              <a:extLst>
                <a:ext uri="{FF2B5EF4-FFF2-40B4-BE49-F238E27FC236}">
                  <a16:creationId xmlns:a16="http://schemas.microsoft.com/office/drawing/2014/main" id="{08C02CC3-70F9-D24C-8F6F-2435724ECD65}"/>
                </a:ext>
              </a:extLst>
            </p:cNvPr>
            <p:cNvSpPr>
              <a:spLocks noChangeArrowheads="1"/>
            </p:cNvSpPr>
            <p:nvPr/>
          </p:nvSpPr>
          <p:spPr bwMode="auto">
            <a:xfrm>
              <a:off x="2246" y="2884"/>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57" name="Rectangle 96">
              <a:extLst>
                <a:ext uri="{FF2B5EF4-FFF2-40B4-BE49-F238E27FC236}">
                  <a16:creationId xmlns:a16="http://schemas.microsoft.com/office/drawing/2014/main" id="{899AC249-FA46-B849-A68C-F958FF371D61}"/>
                </a:ext>
              </a:extLst>
            </p:cNvPr>
            <p:cNvSpPr>
              <a:spLocks noChangeArrowheads="1"/>
            </p:cNvSpPr>
            <p:nvPr/>
          </p:nvSpPr>
          <p:spPr bwMode="auto">
            <a:xfrm>
              <a:off x="1749" y="2883"/>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58" name="Rectangle 97">
              <a:extLst>
                <a:ext uri="{FF2B5EF4-FFF2-40B4-BE49-F238E27FC236}">
                  <a16:creationId xmlns:a16="http://schemas.microsoft.com/office/drawing/2014/main" id="{EC3A04FC-336C-764E-B076-BCCA8D338092}"/>
                </a:ext>
              </a:extLst>
            </p:cNvPr>
            <p:cNvSpPr>
              <a:spLocks noChangeArrowheads="1"/>
            </p:cNvSpPr>
            <p:nvPr/>
          </p:nvSpPr>
          <p:spPr bwMode="auto">
            <a:xfrm>
              <a:off x="1896" y="3084"/>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59" name="Rectangle 98">
              <a:extLst>
                <a:ext uri="{FF2B5EF4-FFF2-40B4-BE49-F238E27FC236}">
                  <a16:creationId xmlns:a16="http://schemas.microsoft.com/office/drawing/2014/main" id="{136A9E61-912E-CB4A-989C-D19EA5AB2412}"/>
                </a:ext>
              </a:extLst>
            </p:cNvPr>
            <p:cNvSpPr>
              <a:spLocks noChangeArrowheads="1"/>
            </p:cNvSpPr>
            <p:nvPr/>
          </p:nvSpPr>
          <p:spPr bwMode="auto">
            <a:xfrm>
              <a:off x="2175" y="3085"/>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60" name="Rectangle 99">
              <a:extLst>
                <a:ext uri="{FF2B5EF4-FFF2-40B4-BE49-F238E27FC236}">
                  <a16:creationId xmlns:a16="http://schemas.microsoft.com/office/drawing/2014/main" id="{EC0EC3D7-F2A4-E74D-B6EE-11CB5A647C5D}"/>
                </a:ext>
              </a:extLst>
            </p:cNvPr>
            <p:cNvSpPr>
              <a:spLocks noChangeArrowheads="1"/>
            </p:cNvSpPr>
            <p:nvPr/>
          </p:nvSpPr>
          <p:spPr bwMode="auto">
            <a:xfrm>
              <a:off x="2357" y="3085"/>
              <a:ext cx="3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t</a:t>
              </a:r>
              <a:endParaRPr lang="en-US" altLang="en-US" sz="1800" b="0">
                <a:latin typeface="Times" pitchFamily="2" charset="0"/>
              </a:endParaRPr>
            </a:p>
          </p:txBody>
        </p:sp>
        <p:sp>
          <p:nvSpPr>
            <p:cNvPr id="56361" name="Rectangle 100">
              <a:extLst>
                <a:ext uri="{FF2B5EF4-FFF2-40B4-BE49-F238E27FC236}">
                  <a16:creationId xmlns:a16="http://schemas.microsoft.com/office/drawing/2014/main" id="{4C63AFF0-C392-4E42-9C1A-F5BDF5479230}"/>
                </a:ext>
              </a:extLst>
            </p:cNvPr>
            <p:cNvSpPr>
              <a:spLocks noChangeArrowheads="1"/>
            </p:cNvSpPr>
            <p:nvPr/>
          </p:nvSpPr>
          <p:spPr bwMode="auto">
            <a:xfrm>
              <a:off x="2304" y="3085"/>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62" name="Rectangle 102">
              <a:extLst>
                <a:ext uri="{FF2B5EF4-FFF2-40B4-BE49-F238E27FC236}">
                  <a16:creationId xmlns:a16="http://schemas.microsoft.com/office/drawing/2014/main" id="{42497D5F-5E9B-F54A-8379-B0C3E52469FF}"/>
                </a:ext>
              </a:extLst>
            </p:cNvPr>
            <p:cNvSpPr>
              <a:spLocks noChangeArrowheads="1"/>
            </p:cNvSpPr>
            <p:nvPr/>
          </p:nvSpPr>
          <p:spPr bwMode="auto">
            <a:xfrm>
              <a:off x="2407" y="3085"/>
              <a:ext cx="4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Symbol" pitchFamily="2" charset="2"/>
                </a:rPr>
                <a:t>)</a:t>
              </a:r>
              <a:endParaRPr lang="en-US" altLang="en-US" sz="1800" b="0">
                <a:latin typeface="Times" pitchFamily="2" charset="0"/>
              </a:endParaRPr>
            </a:p>
          </p:txBody>
        </p:sp>
        <p:sp>
          <p:nvSpPr>
            <p:cNvPr id="56363" name="Rectangle 103">
              <a:extLst>
                <a:ext uri="{FF2B5EF4-FFF2-40B4-BE49-F238E27FC236}">
                  <a16:creationId xmlns:a16="http://schemas.microsoft.com/office/drawing/2014/main" id="{7083DB1B-7A74-4D4A-9BB3-16B611E527F1}"/>
                </a:ext>
              </a:extLst>
            </p:cNvPr>
            <p:cNvSpPr>
              <a:spLocks noChangeArrowheads="1"/>
            </p:cNvSpPr>
            <p:nvPr/>
          </p:nvSpPr>
          <p:spPr bwMode="auto">
            <a:xfrm>
              <a:off x="1749" y="3084"/>
              <a:ext cx="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1</a:t>
              </a:r>
              <a:endParaRPr lang="en-US" altLang="en-US" sz="1800" b="0">
                <a:latin typeface="Times" pitchFamily="2" charset="0"/>
              </a:endParaRPr>
            </a:p>
          </p:txBody>
        </p:sp>
        <p:sp>
          <p:nvSpPr>
            <p:cNvPr id="56364" name="Line 104">
              <a:extLst>
                <a:ext uri="{FF2B5EF4-FFF2-40B4-BE49-F238E27FC236}">
                  <a16:creationId xmlns:a16="http://schemas.microsoft.com/office/drawing/2014/main" id="{C91BA8F6-7A27-974A-8A4D-C0BE9AD0860C}"/>
                </a:ext>
              </a:extLst>
            </p:cNvPr>
            <p:cNvSpPr>
              <a:spLocks noChangeShapeType="1"/>
            </p:cNvSpPr>
            <p:nvPr/>
          </p:nvSpPr>
          <p:spPr bwMode="auto">
            <a:xfrm>
              <a:off x="3388" y="2863"/>
              <a:ext cx="24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65" name="Rectangle 105">
              <a:extLst>
                <a:ext uri="{FF2B5EF4-FFF2-40B4-BE49-F238E27FC236}">
                  <a16:creationId xmlns:a16="http://schemas.microsoft.com/office/drawing/2014/main" id="{B3DDC17E-9686-2E41-AA51-1D4A21EA4855}"/>
                </a:ext>
              </a:extLst>
            </p:cNvPr>
            <p:cNvSpPr>
              <a:spLocks noChangeArrowheads="1"/>
            </p:cNvSpPr>
            <p:nvPr/>
          </p:nvSpPr>
          <p:spPr bwMode="auto">
            <a:xfrm>
              <a:off x="3679" y="2968"/>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K</a:t>
              </a:r>
              <a:endParaRPr lang="en-US" altLang="en-US" sz="1800" b="0">
                <a:latin typeface="Times" pitchFamily="2" charset="0"/>
              </a:endParaRPr>
            </a:p>
          </p:txBody>
        </p:sp>
        <p:sp>
          <p:nvSpPr>
            <p:cNvPr id="56366" name="Rectangle 8">
              <a:extLst>
                <a:ext uri="{FF2B5EF4-FFF2-40B4-BE49-F238E27FC236}">
                  <a16:creationId xmlns:a16="http://schemas.microsoft.com/office/drawing/2014/main" id="{A032999A-5346-894E-AFF7-BD8B8E6441DE}"/>
                </a:ext>
              </a:extLst>
            </p:cNvPr>
            <p:cNvSpPr>
              <a:spLocks noChangeArrowheads="1"/>
            </p:cNvSpPr>
            <p:nvPr/>
          </p:nvSpPr>
          <p:spPr bwMode="auto">
            <a:xfrm>
              <a:off x="3630" y="917"/>
              <a:ext cx="414" cy="656"/>
            </a:xfrm>
            <a:prstGeom prst="rect">
              <a:avLst/>
            </a:prstGeom>
            <a:solidFill>
              <a:srgbClr val="FFFFFF"/>
            </a:solidFill>
            <a:ln w="28575">
              <a:solidFill>
                <a:schemeClr val="tx1"/>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367" name="Rectangle 9">
              <a:extLst>
                <a:ext uri="{FF2B5EF4-FFF2-40B4-BE49-F238E27FC236}">
                  <a16:creationId xmlns:a16="http://schemas.microsoft.com/office/drawing/2014/main" id="{F2654064-596E-1E45-A22B-3C6F0D742D22}"/>
                </a:ext>
              </a:extLst>
            </p:cNvPr>
            <p:cNvSpPr>
              <a:spLocks noChangeArrowheads="1"/>
            </p:cNvSpPr>
            <p:nvPr/>
          </p:nvSpPr>
          <p:spPr bwMode="auto">
            <a:xfrm>
              <a:off x="3674" y="942"/>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D</a:t>
              </a:r>
              <a:endParaRPr lang="en-US" altLang="en-US" sz="1800" b="0">
                <a:latin typeface="Times" pitchFamily="2" charset="0"/>
              </a:endParaRPr>
            </a:p>
          </p:txBody>
        </p:sp>
        <p:sp>
          <p:nvSpPr>
            <p:cNvPr id="56368" name="Rectangle 10">
              <a:extLst>
                <a:ext uri="{FF2B5EF4-FFF2-40B4-BE49-F238E27FC236}">
                  <a16:creationId xmlns:a16="http://schemas.microsoft.com/office/drawing/2014/main" id="{EB2183E5-D782-6446-B2A1-6625F38F5C9C}"/>
                </a:ext>
              </a:extLst>
            </p:cNvPr>
            <p:cNvSpPr>
              <a:spLocks noChangeArrowheads="1"/>
            </p:cNvSpPr>
            <p:nvPr/>
          </p:nvSpPr>
          <p:spPr bwMode="auto">
            <a:xfrm>
              <a:off x="3913" y="938"/>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69" name="Freeform 12">
              <a:extLst>
                <a:ext uri="{FF2B5EF4-FFF2-40B4-BE49-F238E27FC236}">
                  <a16:creationId xmlns:a16="http://schemas.microsoft.com/office/drawing/2014/main" id="{95C24340-BB9B-B049-AA36-7C7B8621D12F}"/>
                </a:ext>
              </a:extLst>
            </p:cNvPr>
            <p:cNvSpPr>
              <a:spLocks/>
            </p:cNvSpPr>
            <p:nvPr/>
          </p:nvSpPr>
          <p:spPr bwMode="auto">
            <a:xfrm>
              <a:off x="3630" y="1366"/>
              <a:ext cx="81" cy="81"/>
            </a:xfrm>
            <a:custGeom>
              <a:avLst/>
              <a:gdLst>
                <a:gd name="T0" fmla="*/ 0 w 403"/>
                <a:gd name="T1" fmla="*/ 0 h 402"/>
                <a:gd name="T2" fmla="*/ 0 w 403"/>
                <a:gd name="T3" fmla="*/ 0 h 402"/>
                <a:gd name="T4" fmla="*/ 0 w 403"/>
                <a:gd name="T5" fmla="*/ 0 h 402"/>
                <a:gd name="T6" fmla="*/ 0 60000 65536"/>
                <a:gd name="T7" fmla="*/ 0 60000 65536"/>
                <a:gd name="T8" fmla="*/ 0 60000 65536"/>
                <a:gd name="T9" fmla="*/ 0 w 403"/>
                <a:gd name="T10" fmla="*/ 0 h 402"/>
                <a:gd name="T11" fmla="*/ 403 w 403"/>
                <a:gd name="T12" fmla="*/ 402 h 402"/>
              </a:gdLst>
              <a:ahLst/>
              <a:cxnLst>
                <a:cxn ang="T6">
                  <a:pos x="T0" y="T1"/>
                </a:cxn>
                <a:cxn ang="T7">
                  <a:pos x="T2" y="T3"/>
                </a:cxn>
                <a:cxn ang="T8">
                  <a:pos x="T4" y="T5"/>
                </a:cxn>
              </a:cxnLst>
              <a:rect l="T9" t="T10" r="T11" b="T12"/>
              <a:pathLst>
                <a:path w="403" h="402">
                  <a:moveTo>
                    <a:pt x="0" y="402"/>
                  </a:moveTo>
                  <a:lnTo>
                    <a:pt x="403" y="230"/>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0" name="Freeform 15">
              <a:extLst>
                <a:ext uri="{FF2B5EF4-FFF2-40B4-BE49-F238E27FC236}">
                  <a16:creationId xmlns:a16="http://schemas.microsoft.com/office/drawing/2014/main" id="{960A8B48-C01B-2544-9320-6B93D382BDEE}"/>
                </a:ext>
              </a:extLst>
            </p:cNvPr>
            <p:cNvSpPr>
              <a:spLocks/>
            </p:cNvSpPr>
            <p:nvPr/>
          </p:nvSpPr>
          <p:spPr bwMode="auto">
            <a:xfrm>
              <a:off x="4356" y="1067"/>
              <a:ext cx="22" cy="34"/>
            </a:xfrm>
            <a:custGeom>
              <a:avLst/>
              <a:gdLst>
                <a:gd name="T0" fmla="*/ 0 w 114"/>
                <a:gd name="T1" fmla="*/ 0 h 172"/>
                <a:gd name="T2" fmla="*/ 0 w 114"/>
                <a:gd name="T3" fmla="*/ 0 h 172"/>
                <a:gd name="T4" fmla="*/ 0 w 114"/>
                <a:gd name="T5" fmla="*/ 0 h 172"/>
                <a:gd name="T6" fmla="*/ 0 w 114"/>
                <a:gd name="T7" fmla="*/ 0 h 172"/>
                <a:gd name="T8" fmla="*/ 0 w 114"/>
                <a:gd name="T9" fmla="*/ 0 h 172"/>
                <a:gd name="T10" fmla="*/ 0 w 114"/>
                <a:gd name="T11" fmla="*/ 0 h 172"/>
                <a:gd name="T12" fmla="*/ 0 w 114"/>
                <a:gd name="T13" fmla="*/ 0 h 172"/>
                <a:gd name="T14" fmla="*/ 0 w 114"/>
                <a:gd name="T15" fmla="*/ 0 h 172"/>
                <a:gd name="T16" fmla="*/ 0 w 114"/>
                <a:gd name="T17" fmla="*/ 0 h 172"/>
                <a:gd name="T18" fmla="*/ 0 w 114"/>
                <a:gd name="T19" fmla="*/ 0 h 172"/>
                <a:gd name="T20" fmla="*/ 0 w 114"/>
                <a:gd name="T21" fmla="*/ 0 h 172"/>
                <a:gd name="T22" fmla="*/ 0 w 114"/>
                <a:gd name="T23" fmla="*/ 0 h 172"/>
                <a:gd name="T24" fmla="*/ 0 w 114"/>
                <a:gd name="T25" fmla="*/ 0 h 172"/>
                <a:gd name="T26" fmla="*/ 0 w 114"/>
                <a:gd name="T27" fmla="*/ 0 h 172"/>
                <a:gd name="T28" fmla="*/ 0 w 114"/>
                <a:gd name="T29" fmla="*/ 0 h 172"/>
                <a:gd name="T30" fmla="*/ 0 w 114"/>
                <a:gd name="T31" fmla="*/ 0 h 172"/>
                <a:gd name="T32" fmla="*/ 0 w 114"/>
                <a:gd name="T33" fmla="*/ 0 h 172"/>
                <a:gd name="T34" fmla="*/ 0 w 114"/>
                <a:gd name="T35" fmla="*/ 0 h 172"/>
                <a:gd name="T36" fmla="*/ 0 w 114"/>
                <a:gd name="T37" fmla="*/ 0 h 172"/>
                <a:gd name="T38" fmla="*/ 0 w 114"/>
                <a:gd name="T39" fmla="*/ 0 h 172"/>
                <a:gd name="T40" fmla="*/ 0 w 114"/>
                <a:gd name="T41" fmla="*/ 0 h 172"/>
                <a:gd name="T42" fmla="*/ 0 w 114"/>
                <a:gd name="T43" fmla="*/ 0 h 172"/>
                <a:gd name="T44" fmla="*/ 0 w 114"/>
                <a:gd name="T45" fmla="*/ 0 h 172"/>
                <a:gd name="T46" fmla="*/ 0 w 114"/>
                <a:gd name="T47" fmla="*/ 0 h 172"/>
                <a:gd name="T48" fmla="*/ 0 w 114"/>
                <a:gd name="T49" fmla="*/ 0 h 172"/>
                <a:gd name="T50" fmla="*/ 0 w 114"/>
                <a:gd name="T51" fmla="*/ 0 h 172"/>
                <a:gd name="T52" fmla="*/ 0 w 114"/>
                <a:gd name="T53" fmla="*/ 0 h 172"/>
                <a:gd name="T54" fmla="*/ 0 w 114"/>
                <a:gd name="T55" fmla="*/ 0 h 172"/>
                <a:gd name="T56" fmla="*/ 0 w 114"/>
                <a:gd name="T57" fmla="*/ 0 h 172"/>
                <a:gd name="T58" fmla="*/ 0 w 114"/>
                <a:gd name="T59" fmla="*/ 0 h 172"/>
                <a:gd name="T60" fmla="*/ 0 w 114"/>
                <a:gd name="T61" fmla="*/ 0 h 172"/>
                <a:gd name="T62" fmla="*/ 0 w 114"/>
                <a:gd name="T63" fmla="*/ 0 h 172"/>
                <a:gd name="T64" fmla="*/ 0 w 114"/>
                <a:gd name="T65" fmla="*/ 0 h 172"/>
                <a:gd name="T66" fmla="*/ 0 w 114"/>
                <a:gd name="T67" fmla="*/ 0 h 172"/>
                <a:gd name="T68" fmla="*/ 0 w 114"/>
                <a:gd name="T69" fmla="*/ 0 h 172"/>
                <a:gd name="T70" fmla="*/ 0 w 114"/>
                <a:gd name="T71" fmla="*/ 0 h 172"/>
                <a:gd name="T72" fmla="*/ 0 w 114"/>
                <a:gd name="T73" fmla="*/ 0 h 172"/>
                <a:gd name="T74" fmla="*/ 0 w 114"/>
                <a:gd name="T75" fmla="*/ 0 h 172"/>
                <a:gd name="T76" fmla="*/ 0 w 114"/>
                <a:gd name="T77" fmla="*/ 0 h 172"/>
                <a:gd name="T78" fmla="*/ 0 w 114"/>
                <a:gd name="T79" fmla="*/ 0 h 172"/>
                <a:gd name="T80" fmla="*/ 0 w 114"/>
                <a:gd name="T81" fmla="*/ 0 h 172"/>
                <a:gd name="T82" fmla="*/ 0 w 114"/>
                <a:gd name="T83" fmla="*/ 0 h 172"/>
                <a:gd name="T84" fmla="*/ 0 w 114"/>
                <a:gd name="T85" fmla="*/ 0 h 172"/>
                <a:gd name="T86" fmla="*/ 0 w 114"/>
                <a:gd name="T87" fmla="*/ 0 h 172"/>
                <a:gd name="T88" fmla="*/ 0 w 114"/>
                <a:gd name="T89" fmla="*/ 0 h 172"/>
                <a:gd name="T90" fmla="*/ 0 w 114"/>
                <a:gd name="T91" fmla="*/ 0 h 172"/>
                <a:gd name="T92" fmla="*/ 0 w 114"/>
                <a:gd name="T93" fmla="*/ 0 h 172"/>
                <a:gd name="T94" fmla="*/ 0 w 114"/>
                <a:gd name="T95" fmla="*/ 0 h 172"/>
                <a:gd name="T96" fmla="*/ 0 w 114"/>
                <a:gd name="T97" fmla="*/ 0 h 172"/>
                <a:gd name="T98" fmla="*/ 0 w 114"/>
                <a:gd name="T99" fmla="*/ 0 h 172"/>
                <a:gd name="T100" fmla="*/ 0 w 114"/>
                <a:gd name="T101" fmla="*/ 0 h 172"/>
                <a:gd name="T102" fmla="*/ 0 w 114"/>
                <a:gd name="T103" fmla="*/ 0 h 172"/>
                <a:gd name="T104" fmla="*/ 0 w 114"/>
                <a:gd name="T105" fmla="*/ 0 h 172"/>
                <a:gd name="T106" fmla="*/ 0 w 114"/>
                <a:gd name="T107" fmla="*/ 0 h 172"/>
                <a:gd name="T108" fmla="*/ 0 w 114"/>
                <a:gd name="T109" fmla="*/ 0 h 172"/>
                <a:gd name="T110" fmla="*/ 0 w 114"/>
                <a:gd name="T111" fmla="*/ 0 h 1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4"/>
                <a:gd name="T169" fmla="*/ 0 h 172"/>
                <a:gd name="T170" fmla="*/ 114 w 114"/>
                <a:gd name="T171" fmla="*/ 172 h 1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4" h="172">
                  <a:moveTo>
                    <a:pt x="0" y="103"/>
                  </a:moveTo>
                  <a:lnTo>
                    <a:pt x="0" y="70"/>
                  </a:lnTo>
                  <a:lnTo>
                    <a:pt x="0" y="66"/>
                  </a:lnTo>
                  <a:lnTo>
                    <a:pt x="0" y="63"/>
                  </a:lnTo>
                  <a:lnTo>
                    <a:pt x="1" y="59"/>
                  </a:lnTo>
                  <a:lnTo>
                    <a:pt x="1" y="55"/>
                  </a:lnTo>
                  <a:lnTo>
                    <a:pt x="2" y="52"/>
                  </a:lnTo>
                  <a:lnTo>
                    <a:pt x="3" y="49"/>
                  </a:lnTo>
                  <a:lnTo>
                    <a:pt x="4" y="46"/>
                  </a:lnTo>
                  <a:lnTo>
                    <a:pt x="5" y="43"/>
                  </a:lnTo>
                  <a:lnTo>
                    <a:pt x="6" y="40"/>
                  </a:lnTo>
                  <a:lnTo>
                    <a:pt x="8" y="36"/>
                  </a:lnTo>
                  <a:lnTo>
                    <a:pt x="9" y="33"/>
                  </a:lnTo>
                  <a:lnTo>
                    <a:pt x="11" y="31"/>
                  </a:lnTo>
                  <a:lnTo>
                    <a:pt x="13" y="28"/>
                  </a:lnTo>
                  <a:lnTo>
                    <a:pt x="16" y="26"/>
                  </a:lnTo>
                  <a:lnTo>
                    <a:pt x="18" y="23"/>
                  </a:lnTo>
                  <a:lnTo>
                    <a:pt x="20" y="21"/>
                  </a:lnTo>
                  <a:lnTo>
                    <a:pt x="22" y="19"/>
                  </a:lnTo>
                  <a:lnTo>
                    <a:pt x="24" y="16"/>
                  </a:lnTo>
                  <a:lnTo>
                    <a:pt x="27" y="13"/>
                  </a:lnTo>
                  <a:lnTo>
                    <a:pt x="29" y="11"/>
                  </a:lnTo>
                  <a:lnTo>
                    <a:pt x="33" y="10"/>
                  </a:lnTo>
                  <a:lnTo>
                    <a:pt x="37" y="8"/>
                  </a:lnTo>
                  <a:lnTo>
                    <a:pt x="39" y="7"/>
                  </a:lnTo>
                  <a:lnTo>
                    <a:pt x="42" y="5"/>
                  </a:lnTo>
                  <a:lnTo>
                    <a:pt x="45" y="4"/>
                  </a:lnTo>
                  <a:lnTo>
                    <a:pt x="48" y="3"/>
                  </a:lnTo>
                  <a:lnTo>
                    <a:pt x="51" y="2"/>
                  </a:lnTo>
                  <a:lnTo>
                    <a:pt x="55" y="2"/>
                  </a:lnTo>
                  <a:lnTo>
                    <a:pt x="59" y="1"/>
                  </a:lnTo>
                  <a:lnTo>
                    <a:pt x="62" y="1"/>
                  </a:lnTo>
                  <a:lnTo>
                    <a:pt x="65" y="0"/>
                  </a:lnTo>
                  <a:lnTo>
                    <a:pt x="68" y="0"/>
                  </a:lnTo>
                  <a:lnTo>
                    <a:pt x="45" y="0"/>
                  </a:lnTo>
                  <a:lnTo>
                    <a:pt x="48" y="0"/>
                  </a:lnTo>
                  <a:lnTo>
                    <a:pt x="52" y="1"/>
                  </a:lnTo>
                  <a:lnTo>
                    <a:pt x="56" y="1"/>
                  </a:lnTo>
                  <a:lnTo>
                    <a:pt x="59" y="2"/>
                  </a:lnTo>
                  <a:lnTo>
                    <a:pt x="62" y="2"/>
                  </a:lnTo>
                  <a:lnTo>
                    <a:pt x="65" y="3"/>
                  </a:lnTo>
                  <a:lnTo>
                    <a:pt x="68" y="4"/>
                  </a:lnTo>
                  <a:lnTo>
                    <a:pt x="71" y="5"/>
                  </a:lnTo>
                  <a:lnTo>
                    <a:pt x="75" y="7"/>
                  </a:lnTo>
                  <a:lnTo>
                    <a:pt x="79" y="8"/>
                  </a:lnTo>
                  <a:lnTo>
                    <a:pt x="81" y="10"/>
                  </a:lnTo>
                  <a:lnTo>
                    <a:pt x="84" y="11"/>
                  </a:lnTo>
                  <a:lnTo>
                    <a:pt x="87" y="13"/>
                  </a:lnTo>
                  <a:lnTo>
                    <a:pt x="89" y="16"/>
                  </a:lnTo>
                  <a:lnTo>
                    <a:pt x="91" y="19"/>
                  </a:lnTo>
                  <a:lnTo>
                    <a:pt x="95" y="21"/>
                  </a:lnTo>
                  <a:lnTo>
                    <a:pt x="97" y="23"/>
                  </a:lnTo>
                  <a:lnTo>
                    <a:pt x="99" y="26"/>
                  </a:lnTo>
                  <a:lnTo>
                    <a:pt x="101" y="28"/>
                  </a:lnTo>
                  <a:lnTo>
                    <a:pt x="102" y="31"/>
                  </a:lnTo>
                  <a:lnTo>
                    <a:pt x="104" y="33"/>
                  </a:lnTo>
                  <a:lnTo>
                    <a:pt x="106" y="36"/>
                  </a:lnTo>
                  <a:lnTo>
                    <a:pt x="107" y="40"/>
                  </a:lnTo>
                  <a:lnTo>
                    <a:pt x="108" y="43"/>
                  </a:lnTo>
                  <a:lnTo>
                    <a:pt x="110" y="46"/>
                  </a:lnTo>
                  <a:lnTo>
                    <a:pt x="112" y="49"/>
                  </a:lnTo>
                  <a:lnTo>
                    <a:pt x="112" y="52"/>
                  </a:lnTo>
                  <a:lnTo>
                    <a:pt x="113" y="55"/>
                  </a:lnTo>
                  <a:lnTo>
                    <a:pt x="114" y="59"/>
                  </a:lnTo>
                  <a:lnTo>
                    <a:pt x="114" y="63"/>
                  </a:lnTo>
                  <a:lnTo>
                    <a:pt x="114" y="66"/>
                  </a:lnTo>
                  <a:lnTo>
                    <a:pt x="114" y="70"/>
                  </a:lnTo>
                  <a:lnTo>
                    <a:pt x="114" y="103"/>
                  </a:lnTo>
                  <a:lnTo>
                    <a:pt x="114" y="107"/>
                  </a:lnTo>
                  <a:lnTo>
                    <a:pt x="114" y="110"/>
                  </a:lnTo>
                  <a:lnTo>
                    <a:pt x="114" y="114"/>
                  </a:lnTo>
                  <a:lnTo>
                    <a:pt x="113" y="118"/>
                  </a:lnTo>
                  <a:lnTo>
                    <a:pt x="112" y="121"/>
                  </a:lnTo>
                  <a:lnTo>
                    <a:pt x="112" y="124"/>
                  </a:lnTo>
                  <a:lnTo>
                    <a:pt x="110" y="127"/>
                  </a:lnTo>
                  <a:lnTo>
                    <a:pt x="108" y="130"/>
                  </a:lnTo>
                  <a:lnTo>
                    <a:pt x="107" y="133"/>
                  </a:lnTo>
                  <a:lnTo>
                    <a:pt x="106" y="136"/>
                  </a:lnTo>
                  <a:lnTo>
                    <a:pt x="104" y="139"/>
                  </a:lnTo>
                  <a:lnTo>
                    <a:pt x="102" y="142"/>
                  </a:lnTo>
                  <a:lnTo>
                    <a:pt x="101" y="144"/>
                  </a:lnTo>
                  <a:lnTo>
                    <a:pt x="99" y="147"/>
                  </a:lnTo>
                  <a:lnTo>
                    <a:pt x="97" y="149"/>
                  </a:lnTo>
                  <a:lnTo>
                    <a:pt x="95" y="152"/>
                  </a:lnTo>
                  <a:lnTo>
                    <a:pt x="91" y="155"/>
                  </a:lnTo>
                  <a:lnTo>
                    <a:pt x="89" y="158"/>
                  </a:lnTo>
                  <a:lnTo>
                    <a:pt x="87" y="159"/>
                  </a:lnTo>
                  <a:lnTo>
                    <a:pt x="84" y="161"/>
                  </a:lnTo>
                  <a:lnTo>
                    <a:pt x="81" y="163"/>
                  </a:lnTo>
                  <a:lnTo>
                    <a:pt x="79" y="164"/>
                  </a:lnTo>
                  <a:lnTo>
                    <a:pt x="75" y="166"/>
                  </a:lnTo>
                  <a:lnTo>
                    <a:pt x="71" y="167"/>
                  </a:lnTo>
                  <a:lnTo>
                    <a:pt x="68" y="168"/>
                  </a:lnTo>
                  <a:lnTo>
                    <a:pt x="65" y="169"/>
                  </a:lnTo>
                  <a:lnTo>
                    <a:pt x="62" y="170"/>
                  </a:lnTo>
                  <a:lnTo>
                    <a:pt x="59" y="171"/>
                  </a:lnTo>
                  <a:lnTo>
                    <a:pt x="56" y="172"/>
                  </a:lnTo>
                  <a:lnTo>
                    <a:pt x="52" y="172"/>
                  </a:lnTo>
                  <a:lnTo>
                    <a:pt x="48" y="172"/>
                  </a:lnTo>
                  <a:lnTo>
                    <a:pt x="45" y="172"/>
                  </a:lnTo>
                  <a:lnTo>
                    <a:pt x="68" y="172"/>
                  </a:lnTo>
                  <a:lnTo>
                    <a:pt x="65" y="172"/>
                  </a:lnTo>
                  <a:lnTo>
                    <a:pt x="62" y="172"/>
                  </a:lnTo>
                  <a:lnTo>
                    <a:pt x="59" y="172"/>
                  </a:lnTo>
                  <a:lnTo>
                    <a:pt x="55" y="171"/>
                  </a:lnTo>
                  <a:lnTo>
                    <a:pt x="51" y="170"/>
                  </a:lnTo>
                  <a:lnTo>
                    <a:pt x="48" y="169"/>
                  </a:lnTo>
                  <a:lnTo>
                    <a:pt x="45" y="168"/>
                  </a:lnTo>
                  <a:lnTo>
                    <a:pt x="42" y="167"/>
                  </a:lnTo>
                  <a:lnTo>
                    <a:pt x="39" y="166"/>
                  </a:lnTo>
                  <a:lnTo>
                    <a:pt x="37" y="164"/>
                  </a:lnTo>
                  <a:lnTo>
                    <a:pt x="33" y="163"/>
                  </a:lnTo>
                  <a:lnTo>
                    <a:pt x="29" y="161"/>
                  </a:lnTo>
                  <a:lnTo>
                    <a:pt x="27" y="159"/>
                  </a:lnTo>
                  <a:lnTo>
                    <a:pt x="24" y="158"/>
                  </a:lnTo>
                  <a:lnTo>
                    <a:pt x="22" y="155"/>
                  </a:lnTo>
                  <a:lnTo>
                    <a:pt x="20" y="152"/>
                  </a:lnTo>
                  <a:lnTo>
                    <a:pt x="18" y="149"/>
                  </a:lnTo>
                  <a:lnTo>
                    <a:pt x="16" y="147"/>
                  </a:lnTo>
                  <a:lnTo>
                    <a:pt x="13" y="144"/>
                  </a:lnTo>
                  <a:lnTo>
                    <a:pt x="11" y="142"/>
                  </a:lnTo>
                  <a:lnTo>
                    <a:pt x="9" y="139"/>
                  </a:lnTo>
                  <a:lnTo>
                    <a:pt x="8" y="136"/>
                  </a:lnTo>
                  <a:lnTo>
                    <a:pt x="6" y="133"/>
                  </a:lnTo>
                  <a:lnTo>
                    <a:pt x="5" y="130"/>
                  </a:lnTo>
                  <a:lnTo>
                    <a:pt x="4" y="127"/>
                  </a:lnTo>
                  <a:lnTo>
                    <a:pt x="3" y="124"/>
                  </a:lnTo>
                  <a:lnTo>
                    <a:pt x="2" y="121"/>
                  </a:lnTo>
                  <a:lnTo>
                    <a:pt x="1" y="118"/>
                  </a:lnTo>
                  <a:lnTo>
                    <a:pt x="1" y="114"/>
                  </a:lnTo>
                  <a:lnTo>
                    <a:pt x="0" y="110"/>
                  </a:lnTo>
                  <a:lnTo>
                    <a:pt x="0" y="107"/>
                  </a:lnTo>
                  <a:lnTo>
                    <a:pt x="0" y="103"/>
                  </a:lnTo>
                  <a:close/>
                </a:path>
              </a:pathLst>
            </a:custGeom>
            <a:solidFill>
              <a:srgbClr val="000000"/>
            </a:solidFill>
            <a:ln w="19050">
              <a:solidFill>
                <a:schemeClr val="tx1"/>
              </a:solidFill>
              <a:round/>
              <a:headEnd/>
              <a:tailEnd/>
            </a:ln>
          </p:spPr>
          <p:txBody>
            <a:bodyPr/>
            <a:lstStyle/>
            <a:p>
              <a:endParaRPr lang="en-US"/>
            </a:p>
          </p:txBody>
        </p:sp>
        <p:sp>
          <p:nvSpPr>
            <p:cNvPr id="56371" name="Line 17">
              <a:extLst>
                <a:ext uri="{FF2B5EF4-FFF2-40B4-BE49-F238E27FC236}">
                  <a16:creationId xmlns:a16="http://schemas.microsoft.com/office/drawing/2014/main" id="{7D485867-E499-6744-B256-FCC4993F4D87}"/>
                </a:ext>
              </a:extLst>
            </p:cNvPr>
            <p:cNvSpPr>
              <a:spLocks noChangeShapeType="1"/>
            </p:cNvSpPr>
            <p:nvPr/>
          </p:nvSpPr>
          <p:spPr bwMode="auto">
            <a:xfrm>
              <a:off x="2813" y="998"/>
              <a:ext cx="1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72" name="Line 18">
              <a:extLst>
                <a:ext uri="{FF2B5EF4-FFF2-40B4-BE49-F238E27FC236}">
                  <a16:creationId xmlns:a16="http://schemas.microsoft.com/office/drawing/2014/main" id="{BFD72D14-AB5E-9640-974D-970B264AD214}"/>
                </a:ext>
              </a:extLst>
            </p:cNvPr>
            <p:cNvSpPr>
              <a:spLocks noChangeShapeType="1"/>
            </p:cNvSpPr>
            <p:nvPr/>
          </p:nvSpPr>
          <p:spPr bwMode="auto">
            <a:xfrm>
              <a:off x="2813" y="1171"/>
              <a:ext cx="1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73" name="Freeform 20">
              <a:extLst>
                <a:ext uri="{FF2B5EF4-FFF2-40B4-BE49-F238E27FC236}">
                  <a16:creationId xmlns:a16="http://schemas.microsoft.com/office/drawing/2014/main" id="{DB636B08-9040-B94F-9F75-B5AA777F0451}"/>
                </a:ext>
              </a:extLst>
            </p:cNvPr>
            <p:cNvSpPr>
              <a:spLocks/>
            </p:cNvSpPr>
            <p:nvPr/>
          </p:nvSpPr>
          <p:spPr bwMode="auto">
            <a:xfrm>
              <a:off x="2960" y="946"/>
              <a:ext cx="344" cy="137"/>
            </a:xfrm>
            <a:custGeom>
              <a:avLst/>
              <a:gdLst>
                <a:gd name="T0" fmla="*/ 0 w 1719"/>
                <a:gd name="T1" fmla="*/ 0 h 685"/>
                <a:gd name="T2" fmla="*/ 0 w 1719"/>
                <a:gd name="T3" fmla="*/ 0 h 685"/>
                <a:gd name="T4" fmla="*/ 0 w 1719"/>
                <a:gd name="T5" fmla="*/ 0 h 685"/>
                <a:gd name="T6" fmla="*/ 0 w 1719"/>
                <a:gd name="T7" fmla="*/ 0 h 685"/>
                <a:gd name="T8" fmla="*/ 0 w 1719"/>
                <a:gd name="T9" fmla="*/ 0 h 685"/>
                <a:gd name="T10" fmla="*/ 0 w 1719"/>
                <a:gd name="T11" fmla="*/ 0 h 685"/>
                <a:gd name="T12" fmla="*/ 0 w 1719"/>
                <a:gd name="T13" fmla="*/ 0 h 685"/>
                <a:gd name="T14" fmla="*/ 0 w 1719"/>
                <a:gd name="T15" fmla="*/ 0 h 685"/>
                <a:gd name="T16" fmla="*/ 0 w 1719"/>
                <a:gd name="T17" fmla="*/ 0 h 685"/>
                <a:gd name="T18" fmla="*/ 0 w 1719"/>
                <a:gd name="T19" fmla="*/ 0 h 685"/>
                <a:gd name="T20" fmla="*/ 0 w 1719"/>
                <a:gd name="T21" fmla="*/ 0 h 685"/>
                <a:gd name="T22" fmla="*/ 0 w 1719"/>
                <a:gd name="T23" fmla="*/ 0 h 685"/>
                <a:gd name="T24" fmla="*/ 0 w 1719"/>
                <a:gd name="T25" fmla="*/ 0 h 685"/>
                <a:gd name="T26" fmla="*/ 0 w 1719"/>
                <a:gd name="T27" fmla="*/ 0 h 685"/>
                <a:gd name="T28" fmla="*/ 0 w 1719"/>
                <a:gd name="T29" fmla="*/ 0 h 685"/>
                <a:gd name="T30" fmla="*/ 0 w 1719"/>
                <a:gd name="T31" fmla="*/ 0 h 685"/>
                <a:gd name="T32" fmla="*/ 0 w 1719"/>
                <a:gd name="T33" fmla="*/ 0 h 685"/>
                <a:gd name="T34" fmla="*/ 0 w 1719"/>
                <a:gd name="T35" fmla="*/ 0 h 685"/>
                <a:gd name="T36" fmla="*/ 0 w 1719"/>
                <a:gd name="T37" fmla="*/ 0 h 685"/>
                <a:gd name="T38" fmla="*/ 0 w 1719"/>
                <a:gd name="T39" fmla="*/ 0 h 685"/>
                <a:gd name="T40" fmla="*/ 0 w 1719"/>
                <a:gd name="T41" fmla="*/ 0 h 685"/>
                <a:gd name="T42" fmla="*/ 0 w 1719"/>
                <a:gd name="T43" fmla="*/ 0 h 685"/>
                <a:gd name="T44" fmla="*/ 0 w 1719"/>
                <a:gd name="T45" fmla="*/ 0 h 685"/>
                <a:gd name="T46" fmla="*/ 0 w 1719"/>
                <a:gd name="T47" fmla="*/ 0 h 685"/>
                <a:gd name="T48" fmla="*/ 0 w 1719"/>
                <a:gd name="T49" fmla="*/ 0 h 685"/>
                <a:gd name="T50" fmla="*/ 0 w 1719"/>
                <a:gd name="T51" fmla="*/ 0 h 685"/>
                <a:gd name="T52" fmla="*/ 0 w 1719"/>
                <a:gd name="T53" fmla="*/ 0 h 685"/>
                <a:gd name="T54" fmla="*/ 0 w 1719"/>
                <a:gd name="T55" fmla="*/ 0 h 685"/>
                <a:gd name="T56" fmla="*/ 0 w 1719"/>
                <a:gd name="T57" fmla="*/ 0 h 685"/>
                <a:gd name="T58" fmla="*/ 0 w 1719"/>
                <a:gd name="T59" fmla="*/ 0 h 685"/>
                <a:gd name="T60" fmla="*/ 0 w 1719"/>
                <a:gd name="T61" fmla="*/ 0 h 685"/>
                <a:gd name="T62" fmla="*/ 0 w 1719"/>
                <a:gd name="T63" fmla="*/ 0 h 685"/>
                <a:gd name="T64" fmla="*/ 0 w 1719"/>
                <a:gd name="T65" fmla="*/ 0 h 685"/>
                <a:gd name="T66" fmla="*/ 0 w 1719"/>
                <a:gd name="T67" fmla="*/ 0 h 685"/>
                <a:gd name="T68" fmla="*/ 0 w 1719"/>
                <a:gd name="T69" fmla="*/ 0 h 685"/>
                <a:gd name="T70" fmla="*/ 0 w 1719"/>
                <a:gd name="T71" fmla="*/ 0 h 685"/>
                <a:gd name="T72" fmla="*/ 0 w 1719"/>
                <a:gd name="T73" fmla="*/ 0 h 685"/>
                <a:gd name="T74" fmla="*/ 0 w 1719"/>
                <a:gd name="T75" fmla="*/ 0 h 685"/>
                <a:gd name="T76" fmla="*/ 0 w 1719"/>
                <a:gd name="T77" fmla="*/ 0 h 685"/>
                <a:gd name="T78" fmla="*/ 0 w 1719"/>
                <a:gd name="T79" fmla="*/ 0 h 685"/>
                <a:gd name="T80" fmla="*/ 0 w 1719"/>
                <a:gd name="T81" fmla="*/ 0 h 685"/>
                <a:gd name="T82" fmla="*/ 0 w 1719"/>
                <a:gd name="T83" fmla="*/ 0 h 685"/>
                <a:gd name="T84" fmla="*/ 0 w 1719"/>
                <a:gd name="T85" fmla="*/ 0 h 685"/>
                <a:gd name="T86" fmla="*/ 0 w 1719"/>
                <a:gd name="T87" fmla="*/ 0 h 685"/>
                <a:gd name="T88" fmla="*/ 0 w 1719"/>
                <a:gd name="T89" fmla="*/ 0 h 685"/>
                <a:gd name="T90" fmla="*/ 0 w 1719"/>
                <a:gd name="T91" fmla="*/ 0 h 685"/>
                <a:gd name="T92" fmla="*/ 0 w 1719"/>
                <a:gd name="T93" fmla="*/ 0 h 685"/>
                <a:gd name="T94" fmla="*/ 0 w 1719"/>
                <a:gd name="T95" fmla="*/ 0 h 685"/>
                <a:gd name="T96" fmla="*/ 0 w 1719"/>
                <a:gd name="T97" fmla="*/ 0 h 685"/>
                <a:gd name="T98" fmla="*/ 0 w 1719"/>
                <a:gd name="T99" fmla="*/ 0 h 685"/>
                <a:gd name="T100" fmla="*/ 0 w 1719"/>
                <a:gd name="T101" fmla="*/ 0 h 685"/>
                <a:gd name="T102" fmla="*/ 0 w 1719"/>
                <a:gd name="T103" fmla="*/ 0 h 685"/>
                <a:gd name="T104" fmla="*/ 0 w 1719"/>
                <a:gd name="T105" fmla="*/ 0 h 685"/>
                <a:gd name="T106" fmla="*/ 0 w 1719"/>
                <a:gd name="T107" fmla="*/ 0 h 685"/>
                <a:gd name="T108" fmla="*/ 0 w 1719"/>
                <a:gd name="T109" fmla="*/ 0 h 685"/>
                <a:gd name="T110" fmla="*/ 0 w 1719"/>
                <a:gd name="T111" fmla="*/ 0 h 685"/>
                <a:gd name="T112" fmla="*/ 0 w 1719"/>
                <a:gd name="T113" fmla="*/ 0 h 685"/>
                <a:gd name="T114" fmla="*/ 0 w 1719"/>
                <a:gd name="T115" fmla="*/ 0 h 685"/>
                <a:gd name="T116" fmla="*/ 0 w 1719"/>
                <a:gd name="T117" fmla="*/ 0 h 685"/>
                <a:gd name="T118" fmla="*/ 0 w 1719"/>
                <a:gd name="T119" fmla="*/ 0 h 685"/>
                <a:gd name="T120" fmla="*/ 0 w 1719"/>
                <a:gd name="T121" fmla="*/ 0 h 6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5"/>
                <a:gd name="T185" fmla="*/ 1719 w 1719"/>
                <a:gd name="T186" fmla="*/ 685 h 6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5">
                  <a:moveTo>
                    <a:pt x="0" y="0"/>
                  </a:moveTo>
                  <a:lnTo>
                    <a:pt x="66" y="0"/>
                  </a:lnTo>
                  <a:lnTo>
                    <a:pt x="127" y="0"/>
                  </a:lnTo>
                  <a:lnTo>
                    <a:pt x="184" y="0"/>
                  </a:lnTo>
                  <a:lnTo>
                    <a:pt x="238" y="0"/>
                  </a:lnTo>
                  <a:lnTo>
                    <a:pt x="290" y="0"/>
                  </a:lnTo>
                  <a:lnTo>
                    <a:pt x="336" y="1"/>
                  </a:lnTo>
                  <a:lnTo>
                    <a:pt x="379" y="1"/>
                  </a:lnTo>
                  <a:lnTo>
                    <a:pt x="418" y="1"/>
                  </a:lnTo>
                  <a:lnTo>
                    <a:pt x="455" y="1"/>
                  </a:lnTo>
                  <a:lnTo>
                    <a:pt x="490" y="1"/>
                  </a:lnTo>
                  <a:lnTo>
                    <a:pt x="520" y="1"/>
                  </a:lnTo>
                  <a:lnTo>
                    <a:pt x="549" y="1"/>
                  </a:lnTo>
                  <a:lnTo>
                    <a:pt x="575" y="1"/>
                  </a:lnTo>
                  <a:lnTo>
                    <a:pt x="598" y="1"/>
                  </a:lnTo>
                  <a:lnTo>
                    <a:pt x="620" y="1"/>
                  </a:lnTo>
                  <a:lnTo>
                    <a:pt x="639" y="1"/>
                  </a:lnTo>
                  <a:lnTo>
                    <a:pt x="656" y="1"/>
                  </a:lnTo>
                  <a:lnTo>
                    <a:pt x="671" y="1"/>
                  </a:lnTo>
                  <a:lnTo>
                    <a:pt x="685" y="1"/>
                  </a:lnTo>
                  <a:lnTo>
                    <a:pt x="698" y="1"/>
                  </a:lnTo>
                  <a:lnTo>
                    <a:pt x="708" y="1"/>
                  </a:lnTo>
                  <a:lnTo>
                    <a:pt x="718" y="3"/>
                  </a:lnTo>
                  <a:lnTo>
                    <a:pt x="726" y="3"/>
                  </a:lnTo>
                  <a:lnTo>
                    <a:pt x="733" y="3"/>
                  </a:lnTo>
                  <a:lnTo>
                    <a:pt x="741" y="3"/>
                  </a:lnTo>
                  <a:lnTo>
                    <a:pt x="746" y="3"/>
                  </a:lnTo>
                  <a:lnTo>
                    <a:pt x="751" y="3"/>
                  </a:lnTo>
                  <a:lnTo>
                    <a:pt x="757" y="4"/>
                  </a:lnTo>
                  <a:lnTo>
                    <a:pt x="761" y="4"/>
                  </a:lnTo>
                  <a:lnTo>
                    <a:pt x="765" y="4"/>
                  </a:lnTo>
                  <a:lnTo>
                    <a:pt x="770" y="4"/>
                  </a:lnTo>
                  <a:lnTo>
                    <a:pt x="775" y="5"/>
                  </a:lnTo>
                  <a:lnTo>
                    <a:pt x="780" y="5"/>
                  </a:lnTo>
                  <a:lnTo>
                    <a:pt x="785" y="5"/>
                  </a:lnTo>
                  <a:lnTo>
                    <a:pt x="788" y="6"/>
                  </a:lnTo>
                  <a:lnTo>
                    <a:pt x="792" y="6"/>
                  </a:lnTo>
                  <a:lnTo>
                    <a:pt x="796" y="6"/>
                  </a:lnTo>
                  <a:lnTo>
                    <a:pt x="800" y="6"/>
                  </a:lnTo>
                  <a:lnTo>
                    <a:pt x="803" y="6"/>
                  </a:lnTo>
                  <a:lnTo>
                    <a:pt x="806" y="7"/>
                  </a:lnTo>
                  <a:lnTo>
                    <a:pt x="808" y="7"/>
                  </a:lnTo>
                  <a:lnTo>
                    <a:pt x="811" y="7"/>
                  </a:lnTo>
                  <a:lnTo>
                    <a:pt x="814" y="7"/>
                  </a:lnTo>
                  <a:lnTo>
                    <a:pt x="817" y="7"/>
                  </a:lnTo>
                  <a:lnTo>
                    <a:pt x="819" y="8"/>
                  </a:lnTo>
                  <a:lnTo>
                    <a:pt x="822" y="8"/>
                  </a:lnTo>
                  <a:lnTo>
                    <a:pt x="824" y="8"/>
                  </a:lnTo>
                  <a:lnTo>
                    <a:pt x="826" y="8"/>
                  </a:lnTo>
                  <a:lnTo>
                    <a:pt x="829" y="9"/>
                  </a:lnTo>
                  <a:lnTo>
                    <a:pt x="831" y="9"/>
                  </a:lnTo>
                  <a:lnTo>
                    <a:pt x="835" y="9"/>
                  </a:lnTo>
                  <a:lnTo>
                    <a:pt x="837" y="9"/>
                  </a:lnTo>
                  <a:lnTo>
                    <a:pt x="839" y="10"/>
                  </a:lnTo>
                  <a:lnTo>
                    <a:pt x="842" y="10"/>
                  </a:lnTo>
                  <a:lnTo>
                    <a:pt x="844" y="10"/>
                  </a:lnTo>
                  <a:lnTo>
                    <a:pt x="847" y="11"/>
                  </a:lnTo>
                  <a:lnTo>
                    <a:pt x="850" y="11"/>
                  </a:lnTo>
                  <a:lnTo>
                    <a:pt x="854" y="12"/>
                  </a:lnTo>
                  <a:lnTo>
                    <a:pt x="857" y="12"/>
                  </a:lnTo>
                  <a:lnTo>
                    <a:pt x="860" y="13"/>
                  </a:lnTo>
                  <a:lnTo>
                    <a:pt x="864" y="13"/>
                  </a:lnTo>
                  <a:lnTo>
                    <a:pt x="868" y="14"/>
                  </a:lnTo>
                  <a:lnTo>
                    <a:pt x="874" y="14"/>
                  </a:lnTo>
                  <a:lnTo>
                    <a:pt x="878" y="15"/>
                  </a:lnTo>
                  <a:lnTo>
                    <a:pt x="882" y="15"/>
                  </a:lnTo>
                  <a:lnTo>
                    <a:pt x="886" y="16"/>
                  </a:lnTo>
                  <a:lnTo>
                    <a:pt x="891" y="17"/>
                  </a:lnTo>
                  <a:lnTo>
                    <a:pt x="894" y="17"/>
                  </a:lnTo>
                  <a:lnTo>
                    <a:pt x="898" y="18"/>
                  </a:lnTo>
                  <a:lnTo>
                    <a:pt x="901" y="18"/>
                  </a:lnTo>
                  <a:lnTo>
                    <a:pt x="904" y="19"/>
                  </a:lnTo>
                  <a:lnTo>
                    <a:pt x="907" y="19"/>
                  </a:lnTo>
                  <a:lnTo>
                    <a:pt x="910" y="20"/>
                  </a:lnTo>
                  <a:lnTo>
                    <a:pt x="913" y="20"/>
                  </a:lnTo>
                  <a:lnTo>
                    <a:pt x="915" y="20"/>
                  </a:lnTo>
                  <a:lnTo>
                    <a:pt x="919" y="22"/>
                  </a:lnTo>
                  <a:lnTo>
                    <a:pt x="921" y="22"/>
                  </a:lnTo>
                  <a:lnTo>
                    <a:pt x="924" y="23"/>
                  </a:lnTo>
                  <a:lnTo>
                    <a:pt x="926" y="23"/>
                  </a:lnTo>
                  <a:lnTo>
                    <a:pt x="928" y="24"/>
                  </a:lnTo>
                  <a:lnTo>
                    <a:pt x="932" y="25"/>
                  </a:lnTo>
                  <a:lnTo>
                    <a:pt x="934" y="25"/>
                  </a:lnTo>
                  <a:lnTo>
                    <a:pt x="936" y="26"/>
                  </a:lnTo>
                  <a:lnTo>
                    <a:pt x="939" y="26"/>
                  </a:lnTo>
                  <a:lnTo>
                    <a:pt x="942" y="27"/>
                  </a:lnTo>
                  <a:lnTo>
                    <a:pt x="944" y="28"/>
                  </a:lnTo>
                  <a:lnTo>
                    <a:pt x="947" y="29"/>
                  </a:lnTo>
                  <a:lnTo>
                    <a:pt x="951" y="30"/>
                  </a:lnTo>
                  <a:lnTo>
                    <a:pt x="954" y="31"/>
                  </a:lnTo>
                  <a:lnTo>
                    <a:pt x="958" y="32"/>
                  </a:lnTo>
                  <a:lnTo>
                    <a:pt x="961" y="34"/>
                  </a:lnTo>
                  <a:lnTo>
                    <a:pt x="966" y="35"/>
                  </a:lnTo>
                  <a:lnTo>
                    <a:pt x="971" y="36"/>
                  </a:lnTo>
                  <a:lnTo>
                    <a:pt x="975" y="37"/>
                  </a:lnTo>
                  <a:lnTo>
                    <a:pt x="980" y="39"/>
                  </a:lnTo>
                  <a:lnTo>
                    <a:pt x="985" y="41"/>
                  </a:lnTo>
                  <a:lnTo>
                    <a:pt x="991" y="43"/>
                  </a:lnTo>
                  <a:lnTo>
                    <a:pt x="995" y="44"/>
                  </a:lnTo>
                  <a:lnTo>
                    <a:pt x="999" y="46"/>
                  </a:lnTo>
                  <a:lnTo>
                    <a:pt x="1003" y="47"/>
                  </a:lnTo>
                  <a:lnTo>
                    <a:pt x="1009" y="48"/>
                  </a:lnTo>
                  <a:lnTo>
                    <a:pt x="1013" y="49"/>
                  </a:lnTo>
                  <a:lnTo>
                    <a:pt x="1016" y="50"/>
                  </a:lnTo>
                  <a:lnTo>
                    <a:pt x="1019" y="51"/>
                  </a:lnTo>
                  <a:lnTo>
                    <a:pt x="1022" y="52"/>
                  </a:lnTo>
                  <a:lnTo>
                    <a:pt x="1026" y="53"/>
                  </a:lnTo>
                  <a:lnTo>
                    <a:pt x="1029" y="54"/>
                  </a:lnTo>
                  <a:lnTo>
                    <a:pt x="1032" y="55"/>
                  </a:lnTo>
                  <a:lnTo>
                    <a:pt x="1034" y="56"/>
                  </a:lnTo>
                  <a:lnTo>
                    <a:pt x="1037" y="57"/>
                  </a:lnTo>
                  <a:lnTo>
                    <a:pt x="1039" y="58"/>
                  </a:lnTo>
                  <a:lnTo>
                    <a:pt x="1041" y="59"/>
                  </a:lnTo>
                  <a:lnTo>
                    <a:pt x="1044" y="61"/>
                  </a:lnTo>
                  <a:lnTo>
                    <a:pt x="1047" y="62"/>
                  </a:lnTo>
                  <a:lnTo>
                    <a:pt x="1049" y="63"/>
                  </a:lnTo>
                  <a:lnTo>
                    <a:pt x="1052" y="64"/>
                  </a:lnTo>
                  <a:lnTo>
                    <a:pt x="1055" y="65"/>
                  </a:lnTo>
                  <a:lnTo>
                    <a:pt x="1058" y="66"/>
                  </a:lnTo>
                  <a:lnTo>
                    <a:pt x="1060" y="67"/>
                  </a:lnTo>
                  <a:lnTo>
                    <a:pt x="1063" y="68"/>
                  </a:lnTo>
                  <a:lnTo>
                    <a:pt x="1067" y="70"/>
                  </a:lnTo>
                  <a:lnTo>
                    <a:pt x="1070" y="71"/>
                  </a:lnTo>
                  <a:lnTo>
                    <a:pt x="1073" y="73"/>
                  </a:lnTo>
                  <a:lnTo>
                    <a:pt x="1076" y="74"/>
                  </a:lnTo>
                  <a:lnTo>
                    <a:pt x="1080" y="76"/>
                  </a:lnTo>
                  <a:lnTo>
                    <a:pt x="1085" y="80"/>
                  </a:lnTo>
                  <a:lnTo>
                    <a:pt x="1089" y="82"/>
                  </a:lnTo>
                  <a:lnTo>
                    <a:pt x="1093" y="84"/>
                  </a:lnTo>
                  <a:lnTo>
                    <a:pt x="1097" y="86"/>
                  </a:lnTo>
                  <a:lnTo>
                    <a:pt x="1102" y="88"/>
                  </a:lnTo>
                  <a:lnTo>
                    <a:pt x="1107" y="90"/>
                  </a:lnTo>
                  <a:lnTo>
                    <a:pt x="1110" y="92"/>
                  </a:lnTo>
                  <a:lnTo>
                    <a:pt x="1114" y="94"/>
                  </a:lnTo>
                  <a:lnTo>
                    <a:pt x="1117" y="95"/>
                  </a:lnTo>
                  <a:lnTo>
                    <a:pt x="1120" y="97"/>
                  </a:lnTo>
                  <a:lnTo>
                    <a:pt x="1123" y="98"/>
                  </a:lnTo>
                  <a:lnTo>
                    <a:pt x="1126" y="101"/>
                  </a:lnTo>
                  <a:lnTo>
                    <a:pt x="1129" y="102"/>
                  </a:lnTo>
                  <a:lnTo>
                    <a:pt x="1131" y="103"/>
                  </a:lnTo>
                  <a:lnTo>
                    <a:pt x="1133" y="104"/>
                  </a:lnTo>
                  <a:lnTo>
                    <a:pt x="1135" y="105"/>
                  </a:lnTo>
                  <a:lnTo>
                    <a:pt x="1138" y="106"/>
                  </a:lnTo>
                  <a:lnTo>
                    <a:pt x="1140" y="108"/>
                  </a:lnTo>
                  <a:lnTo>
                    <a:pt x="1144" y="109"/>
                  </a:lnTo>
                  <a:lnTo>
                    <a:pt x="1146" y="110"/>
                  </a:lnTo>
                  <a:lnTo>
                    <a:pt x="1148" y="111"/>
                  </a:lnTo>
                  <a:lnTo>
                    <a:pt x="1150" y="112"/>
                  </a:lnTo>
                  <a:lnTo>
                    <a:pt x="1152" y="113"/>
                  </a:lnTo>
                  <a:lnTo>
                    <a:pt x="1154" y="114"/>
                  </a:lnTo>
                  <a:lnTo>
                    <a:pt x="1157" y="115"/>
                  </a:lnTo>
                  <a:lnTo>
                    <a:pt x="1159" y="117"/>
                  </a:lnTo>
                  <a:lnTo>
                    <a:pt x="1162" y="119"/>
                  </a:lnTo>
                  <a:lnTo>
                    <a:pt x="1165" y="120"/>
                  </a:lnTo>
                  <a:lnTo>
                    <a:pt x="1168" y="122"/>
                  </a:lnTo>
                  <a:lnTo>
                    <a:pt x="1170" y="123"/>
                  </a:lnTo>
                  <a:lnTo>
                    <a:pt x="1174" y="126"/>
                  </a:lnTo>
                  <a:lnTo>
                    <a:pt x="1177" y="128"/>
                  </a:lnTo>
                  <a:lnTo>
                    <a:pt x="1181" y="130"/>
                  </a:lnTo>
                  <a:lnTo>
                    <a:pt x="1185" y="132"/>
                  </a:lnTo>
                  <a:lnTo>
                    <a:pt x="1189" y="134"/>
                  </a:lnTo>
                  <a:lnTo>
                    <a:pt x="1193" y="136"/>
                  </a:lnTo>
                  <a:lnTo>
                    <a:pt x="1197" y="139"/>
                  </a:lnTo>
                  <a:lnTo>
                    <a:pt x="1201" y="141"/>
                  </a:lnTo>
                  <a:lnTo>
                    <a:pt x="1204" y="142"/>
                  </a:lnTo>
                  <a:lnTo>
                    <a:pt x="1207" y="144"/>
                  </a:lnTo>
                  <a:lnTo>
                    <a:pt x="1210" y="146"/>
                  </a:lnTo>
                  <a:lnTo>
                    <a:pt x="1213" y="147"/>
                  </a:lnTo>
                  <a:lnTo>
                    <a:pt x="1215" y="149"/>
                  </a:lnTo>
                  <a:lnTo>
                    <a:pt x="1217" y="150"/>
                  </a:lnTo>
                  <a:lnTo>
                    <a:pt x="1221" y="151"/>
                  </a:lnTo>
                  <a:lnTo>
                    <a:pt x="1223" y="152"/>
                  </a:lnTo>
                  <a:lnTo>
                    <a:pt x="1225" y="154"/>
                  </a:lnTo>
                  <a:lnTo>
                    <a:pt x="1227" y="155"/>
                  </a:lnTo>
                  <a:lnTo>
                    <a:pt x="1228" y="156"/>
                  </a:lnTo>
                  <a:lnTo>
                    <a:pt x="1230" y="158"/>
                  </a:lnTo>
                  <a:lnTo>
                    <a:pt x="1232" y="159"/>
                  </a:lnTo>
                  <a:lnTo>
                    <a:pt x="1235" y="160"/>
                  </a:lnTo>
                  <a:lnTo>
                    <a:pt x="1236" y="161"/>
                  </a:lnTo>
                  <a:lnTo>
                    <a:pt x="1239" y="162"/>
                  </a:lnTo>
                  <a:lnTo>
                    <a:pt x="1241" y="163"/>
                  </a:lnTo>
                  <a:lnTo>
                    <a:pt x="1243" y="164"/>
                  </a:lnTo>
                  <a:lnTo>
                    <a:pt x="1245" y="165"/>
                  </a:lnTo>
                  <a:lnTo>
                    <a:pt x="1246" y="167"/>
                  </a:lnTo>
                  <a:lnTo>
                    <a:pt x="1248" y="168"/>
                  </a:lnTo>
                  <a:lnTo>
                    <a:pt x="1250" y="170"/>
                  </a:lnTo>
                  <a:lnTo>
                    <a:pt x="1253" y="172"/>
                  </a:lnTo>
                  <a:lnTo>
                    <a:pt x="1255" y="173"/>
                  </a:lnTo>
                  <a:lnTo>
                    <a:pt x="1257" y="175"/>
                  </a:lnTo>
                  <a:lnTo>
                    <a:pt x="1261" y="177"/>
                  </a:lnTo>
                  <a:lnTo>
                    <a:pt x="1263" y="179"/>
                  </a:lnTo>
                  <a:lnTo>
                    <a:pt x="1266" y="181"/>
                  </a:lnTo>
                  <a:lnTo>
                    <a:pt x="1269" y="183"/>
                  </a:lnTo>
                  <a:lnTo>
                    <a:pt x="1272" y="185"/>
                  </a:lnTo>
                  <a:lnTo>
                    <a:pt x="1275" y="187"/>
                  </a:lnTo>
                  <a:lnTo>
                    <a:pt x="1280" y="188"/>
                  </a:lnTo>
                  <a:lnTo>
                    <a:pt x="1282" y="190"/>
                  </a:lnTo>
                  <a:lnTo>
                    <a:pt x="1285" y="192"/>
                  </a:lnTo>
                  <a:lnTo>
                    <a:pt x="1287" y="193"/>
                  </a:lnTo>
                  <a:lnTo>
                    <a:pt x="1289" y="194"/>
                  </a:lnTo>
                  <a:lnTo>
                    <a:pt x="1291" y="197"/>
                  </a:lnTo>
                  <a:lnTo>
                    <a:pt x="1293" y="198"/>
                  </a:lnTo>
                  <a:lnTo>
                    <a:pt x="1295" y="199"/>
                  </a:lnTo>
                  <a:lnTo>
                    <a:pt x="1296" y="200"/>
                  </a:lnTo>
                  <a:lnTo>
                    <a:pt x="1299" y="201"/>
                  </a:lnTo>
                  <a:lnTo>
                    <a:pt x="1300" y="202"/>
                  </a:lnTo>
                  <a:lnTo>
                    <a:pt x="1302" y="203"/>
                  </a:lnTo>
                  <a:lnTo>
                    <a:pt x="1303" y="204"/>
                  </a:lnTo>
                  <a:lnTo>
                    <a:pt x="1304" y="205"/>
                  </a:lnTo>
                  <a:lnTo>
                    <a:pt x="1306" y="206"/>
                  </a:lnTo>
                  <a:lnTo>
                    <a:pt x="1307" y="207"/>
                  </a:lnTo>
                  <a:lnTo>
                    <a:pt x="1308" y="208"/>
                  </a:lnTo>
                  <a:lnTo>
                    <a:pt x="1310" y="209"/>
                  </a:lnTo>
                  <a:lnTo>
                    <a:pt x="1311" y="210"/>
                  </a:lnTo>
                  <a:lnTo>
                    <a:pt x="1312" y="211"/>
                  </a:lnTo>
                  <a:lnTo>
                    <a:pt x="1313" y="212"/>
                  </a:lnTo>
                  <a:lnTo>
                    <a:pt x="1315" y="213"/>
                  </a:lnTo>
                  <a:lnTo>
                    <a:pt x="1317" y="216"/>
                  </a:lnTo>
                  <a:lnTo>
                    <a:pt x="1319" y="217"/>
                  </a:lnTo>
                  <a:lnTo>
                    <a:pt x="1320" y="218"/>
                  </a:lnTo>
                  <a:lnTo>
                    <a:pt x="1322" y="220"/>
                  </a:lnTo>
                  <a:lnTo>
                    <a:pt x="1325" y="221"/>
                  </a:lnTo>
                  <a:lnTo>
                    <a:pt x="1327" y="223"/>
                  </a:lnTo>
                  <a:lnTo>
                    <a:pt x="1329" y="224"/>
                  </a:lnTo>
                  <a:lnTo>
                    <a:pt x="1331" y="226"/>
                  </a:lnTo>
                  <a:lnTo>
                    <a:pt x="1333" y="228"/>
                  </a:lnTo>
                  <a:lnTo>
                    <a:pt x="1336" y="229"/>
                  </a:lnTo>
                  <a:lnTo>
                    <a:pt x="1338" y="231"/>
                  </a:lnTo>
                  <a:lnTo>
                    <a:pt x="1339" y="232"/>
                  </a:lnTo>
                  <a:lnTo>
                    <a:pt x="1341" y="233"/>
                  </a:lnTo>
                  <a:lnTo>
                    <a:pt x="1343" y="234"/>
                  </a:lnTo>
                  <a:lnTo>
                    <a:pt x="1344" y="237"/>
                  </a:lnTo>
                  <a:lnTo>
                    <a:pt x="1346" y="238"/>
                  </a:lnTo>
                  <a:lnTo>
                    <a:pt x="1347" y="239"/>
                  </a:lnTo>
                  <a:lnTo>
                    <a:pt x="1348" y="240"/>
                  </a:lnTo>
                  <a:lnTo>
                    <a:pt x="1350" y="241"/>
                  </a:lnTo>
                  <a:lnTo>
                    <a:pt x="1351" y="242"/>
                  </a:lnTo>
                  <a:lnTo>
                    <a:pt x="1352" y="242"/>
                  </a:lnTo>
                  <a:lnTo>
                    <a:pt x="1353" y="243"/>
                  </a:lnTo>
                  <a:lnTo>
                    <a:pt x="1354" y="244"/>
                  </a:lnTo>
                  <a:lnTo>
                    <a:pt x="1357" y="245"/>
                  </a:lnTo>
                  <a:lnTo>
                    <a:pt x="1358" y="246"/>
                  </a:lnTo>
                  <a:lnTo>
                    <a:pt x="1359" y="247"/>
                  </a:lnTo>
                  <a:lnTo>
                    <a:pt x="1360" y="248"/>
                  </a:lnTo>
                  <a:lnTo>
                    <a:pt x="1361" y="249"/>
                  </a:lnTo>
                  <a:lnTo>
                    <a:pt x="1363" y="249"/>
                  </a:lnTo>
                  <a:lnTo>
                    <a:pt x="1364" y="250"/>
                  </a:lnTo>
                  <a:lnTo>
                    <a:pt x="1365" y="251"/>
                  </a:lnTo>
                  <a:lnTo>
                    <a:pt x="1367" y="252"/>
                  </a:lnTo>
                  <a:lnTo>
                    <a:pt x="1370" y="255"/>
                  </a:lnTo>
                  <a:lnTo>
                    <a:pt x="1371" y="256"/>
                  </a:lnTo>
                  <a:lnTo>
                    <a:pt x="1373" y="257"/>
                  </a:lnTo>
                  <a:lnTo>
                    <a:pt x="1376" y="258"/>
                  </a:lnTo>
                  <a:lnTo>
                    <a:pt x="1378" y="261"/>
                  </a:lnTo>
                  <a:lnTo>
                    <a:pt x="1380" y="262"/>
                  </a:lnTo>
                  <a:lnTo>
                    <a:pt x="1382" y="264"/>
                  </a:lnTo>
                  <a:lnTo>
                    <a:pt x="1385" y="265"/>
                  </a:lnTo>
                  <a:lnTo>
                    <a:pt x="1387" y="267"/>
                  </a:lnTo>
                  <a:lnTo>
                    <a:pt x="1389" y="268"/>
                  </a:lnTo>
                  <a:lnTo>
                    <a:pt x="1392" y="270"/>
                  </a:lnTo>
                  <a:lnTo>
                    <a:pt x="1395" y="271"/>
                  </a:lnTo>
                  <a:lnTo>
                    <a:pt x="1397" y="274"/>
                  </a:lnTo>
                  <a:lnTo>
                    <a:pt x="1398" y="275"/>
                  </a:lnTo>
                  <a:lnTo>
                    <a:pt x="1400" y="276"/>
                  </a:lnTo>
                  <a:lnTo>
                    <a:pt x="1402" y="277"/>
                  </a:lnTo>
                  <a:lnTo>
                    <a:pt x="1403" y="279"/>
                  </a:lnTo>
                  <a:lnTo>
                    <a:pt x="1405" y="280"/>
                  </a:lnTo>
                  <a:lnTo>
                    <a:pt x="1406" y="281"/>
                  </a:lnTo>
                  <a:lnTo>
                    <a:pt x="1407" y="282"/>
                  </a:lnTo>
                  <a:lnTo>
                    <a:pt x="1409" y="283"/>
                  </a:lnTo>
                  <a:lnTo>
                    <a:pt x="1410" y="284"/>
                  </a:lnTo>
                  <a:lnTo>
                    <a:pt x="1411" y="285"/>
                  </a:lnTo>
                  <a:lnTo>
                    <a:pt x="1415" y="286"/>
                  </a:lnTo>
                  <a:lnTo>
                    <a:pt x="1416" y="287"/>
                  </a:lnTo>
                  <a:lnTo>
                    <a:pt x="1417" y="289"/>
                  </a:lnTo>
                  <a:lnTo>
                    <a:pt x="1419" y="290"/>
                  </a:lnTo>
                  <a:lnTo>
                    <a:pt x="1420" y="291"/>
                  </a:lnTo>
                  <a:lnTo>
                    <a:pt x="1421" y="294"/>
                  </a:lnTo>
                  <a:lnTo>
                    <a:pt x="1423" y="295"/>
                  </a:lnTo>
                  <a:lnTo>
                    <a:pt x="1424" y="297"/>
                  </a:lnTo>
                  <a:lnTo>
                    <a:pt x="1426" y="298"/>
                  </a:lnTo>
                  <a:lnTo>
                    <a:pt x="1428" y="300"/>
                  </a:lnTo>
                  <a:lnTo>
                    <a:pt x="1429" y="302"/>
                  </a:lnTo>
                  <a:lnTo>
                    <a:pt x="1431" y="305"/>
                  </a:lnTo>
                  <a:lnTo>
                    <a:pt x="1434" y="307"/>
                  </a:lnTo>
                  <a:lnTo>
                    <a:pt x="1436" y="309"/>
                  </a:lnTo>
                  <a:lnTo>
                    <a:pt x="1439" y="311"/>
                  </a:lnTo>
                  <a:lnTo>
                    <a:pt x="1441" y="315"/>
                  </a:lnTo>
                  <a:lnTo>
                    <a:pt x="1444" y="318"/>
                  </a:lnTo>
                  <a:lnTo>
                    <a:pt x="1446" y="320"/>
                  </a:lnTo>
                  <a:lnTo>
                    <a:pt x="1449" y="323"/>
                  </a:lnTo>
                  <a:lnTo>
                    <a:pt x="1452" y="325"/>
                  </a:lnTo>
                  <a:lnTo>
                    <a:pt x="1454" y="328"/>
                  </a:lnTo>
                  <a:lnTo>
                    <a:pt x="1456" y="330"/>
                  </a:lnTo>
                  <a:lnTo>
                    <a:pt x="1458" y="333"/>
                  </a:lnTo>
                  <a:lnTo>
                    <a:pt x="1461" y="335"/>
                  </a:lnTo>
                  <a:lnTo>
                    <a:pt x="1463" y="337"/>
                  </a:lnTo>
                  <a:lnTo>
                    <a:pt x="1464" y="338"/>
                  </a:lnTo>
                  <a:lnTo>
                    <a:pt x="1466" y="340"/>
                  </a:lnTo>
                  <a:lnTo>
                    <a:pt x="1467" y="342"/>
                  </a:lnTo>
                  <a:lnTo>
                    <a:pt x="1469" y="343"/>
                  </a:lnTo>
                  <a:lnTo>
                    <a:pt x="1470" y="345"/>
                  </a:lnTo>
                  <a:lnTo>
                    <a:pt x="1473" y="347"/>
                  </a:lnTo>
                  <a:lnTo>
                    <a:pt x="1474" y="348"/>
                  </a:lnTo>
                  <a:lnTo>
                    <a:pt x="1476" y="352"/>
                  </a:lnTo>
                  <a:lnTo>
                    <a:pt x="1477" y="353"/>
                  </a:lnTo>
                  <a:lnTo>
                    <a:pt x="1479" y="355"/>
                  </a:lnTo>
                  <a:lnTo>
                    <a:pt x="1480" y="357"/>
                  </a:lnTo>
                  <a:lnTo>
                    <a:pt x="1482" y="359"/>
                  </a:lnTo>
                  <a:lnTo>
                    <a:pt x="1483" y="361"/>
                  </a:lnTo>
                  <a:lnTo>
                    <a:pt x="1485" y="363"/>
                  </a:lnTo>
                  <a:lnTo>
                    <a:pt x="1487" y="365"/>
                  </a:lnTo>
                  <a:lnTo>
                    <a:pt x="1489" y="367"/>
                  </a:lnTo>
                  <a:lnTo>
                    <a:pt x="1492" y="369"/>
                  </a:lnTo>
                  <a:lnTo>
                    <a:pt x="1494" y="373"/>
                  </a:lnTo>
                  <a:lnTo>
                    <a:pt x="1496" y="375"/>
                  </a:lnTo>
                  <a:lnTo>
                    <a:pt x="1498" y="378"/>
                  </a:lnTo>
                  <a:lnTo>
                    <a:pt x="1501" y="381"/>
                  </a:lnTo>
                  <a:lnTo>
                    <a:pt x="1505" y="385"/>
                  </a:lnTo>
                  <a:lnTo>
                    <a:pt x="1507" y="388"/>
                  </a:lnTo>
                  <a:lnTo>
                    <a:pt x="1512" y="393"/>
                  </a:lnTo>
                  <a:lnTo>
                    <a:pt x="1515" y="397"/>
                  </a:lnTo>
                  <a:lnTo>
                    <a:pt x="1517" y="401"/>
                  </a:lnTo>
                  <a:lnTo>
                    <a:pt x="1520" y="404"/>
                  </a:lnTo>
                  <a:lnTo>
                    <a:pt x="1523" y="407"/>
                  </a:lnTo>
                  <a:lnTo>
                    <a:pt x="1525" y="411"/>
                  </a:lnTo>
                  <a:lnTo>
                    <a:pt x="1527" y="413"/>
                  </a:lnTo>
                  <a:lnTo>
                    <a:pt x="1530" y="416"/>
                  </a:lnTo>
                  <a:lnTo>
                    <a:pt x="1532" y="418"/>
                  </a:lnTo>
                  <a:lnTo>
                    <a:pt x="1534" y="421"/>
                  </a:lnTo>
                  <a:lnTo>
                    <a:pt x="1536" y="423"/>
                  </a:lnTo>
                  <a:lnTo>
                    <a:pt x="1538" y="425"/>
                  </a:lnTo>
                  <a:lnTo>
                    <a:pt x="1539" y="427"/>
                  </a:lnTo>
                  <a:lnTo>
                    <a:pt x="1541" y="430"/>
                  </a:lnTo>
                  <a:lnTo>
                    <a:pt x="1543" y="432"/>
                  </a:lnTo>
                  <a:lnTo>
                    <a:pt x="1544" y="434"/>
                  </a:lnTo>
                  <a:lnTo>
                    <a:pt x="1546" y="436"/>
                  </a:lnTo>
                  <a:lnTo>
                    <a:pt x="1547" y="438"/>
                  </a:lnTo>
                  <a:lnTo>
                    <a:pt x="1551" y="442"/>
                  </a:lnTo>
                  <a:lnTo>
                    <a:pt x="1552" y="444"/>
                  </a:lnTo>
                  <a:lnTo>
                    <a:pt x="1554" y="446"/>
                  </a:lnTo>
                  <a:lnTo>
                    <a:pt x="1556" y="449"/>
                  </a:lnTo>
                  <a:lnTo>
                    <a:pt x="1557" y="452"/>
                  </a:lnTo>
                  <a:lnTo>
                    <a:pt x="1559" y="454"/>
                  </a:lnTo>
                  <a:lnTo>
                    <a:pt x="1561" y="457"/>
                  </a:lnTo>
                  <a:lnTo>
                    <a:pt x="1563" y="460"/>
                  </a:lnTo>
                  <a:lnTo>
                    <a:pt x="1565" y="462"/>
                  </a:lnTo>
                  <a:lnTo>
                    <a:pt x="1569" y="466"/>
                  </a:lnTo>
                  <a:lnTo>
                    <a:pt x="1571" y="470"/>
                  </a:lnTo>
                  <a:lnTo>
                    <a:pt x="1574" y="473"/>
                  </a:lnTo>
                  <a:lnTo>
                    <a:pt x="1576" y="477"/>
                  </a:lnTo>
                  <a:lnTo>
                    <a:pt x="1579" y="481"/>
                  </a:lnTo>
                  <a:lnTo>
                    <a:pt x="1582" y="486"/>
                  </a:lnTo>
                  <a:lnTo>
                    <a:pt x="1585" y="492"/>
                  </a:lnTo>
                  <a:lnTo>
                    <a:pt x="1589" y="496"/>
                  </a:lnTo>
                  <a:lnTo>
                    <a:pt x="1592" y="499"/>
                  </a:lnTo>
                  <a:lnTo>
                    <a:pt x="1595" y="503"/>
                  </a:lnTo>
                  <a:lnTo>
                    <a:pt x="1598" y="507"/>
                  </a:lnTo>
                  <a:lnTo>
                    <a:pt x="1600" y="510"/>
                  </a:lnTo>
                  <a:lnTo>
                    <a:pt x="1602" y="513"/>
                  </a:lnTo>
                  <a:lnTo>
                    <a:pt x="1604" y="516"/>
                  </a:lnTo>
                  <a:lnTo>
                    <a:pt x="1607" y="519"/>
                  </a:lnTo>
                  <a:lnTo>
                    <a:pt x="1609" y="521"/>
                  </a:lnTo>
                  <a:lnTo>
                    <a:pt x="1610" y="524"/>
                  </a:lnTo>
                  <a:lnTo>
                    <a:pt x="1612" y="527"/>
                  </a:lnTo>
                  <a:lnTo>
                    <a:pt x="1614" y="529"/>
                  </a:lnTo>
                  <a:lnTo>
                    <a:pt x="1615" y="533"/>
                  </a:lnTo>
                  <a:lnTo>
                    <a:pt x="1617" y="535"/>
                  </a:lnTo>
                  <a:lnTo>
                    <a:pt x="1618" y="537"/>
                  </a:lnTo>
                  <a:lnTo>
                    <a:pt x="1620" y="539"/>
                  </a:lnTo>
                  <a:lnTo>
                    <a:pt x="1622" y="542"/>
                  </a:lnTo>
                  <a:lnTo>
                    <a:pt x="1623" y="544"/>
                  </a:lnTo>
                  <a:lnTo>
                    <a:pt x="1625" y="547"/>
                  </a:lnTo>
                  <a:lnTo>
                    <a:pt x="1628" y="550"/>
                  </a:lnTo>
                  <a:lnTo>
                    <a:pt x="1630" y="552"/>
                  </a:lnTo>
                  <a:lnTo>
                    <a:pt x="1632" y="555"/>
                  </a:lnTo>
                  <a:lnTo>
                    <a:pt x="1634" y="558"/>
                  </a:lnTo>
                  <a:lnTo>
                    <a:pt x="1636" y="561"/>
                  </a:lnTo>
                  <a:lnTo>
                    <a:pt x="1638" y="564"/>
                  </a:lnTo>
                  <a:lnTo>
                    <a:pt x="1641" y="568"/>
                  </a:lnTo>
                  <a:lnTo>
                    <a:pt x="1644" y="571"/>
                  </a:lnTo>
                  <a:lnTo>
                    <a:pt x="1647" y="576"/>
                  </a:lnTo>
                  <a:lnTo>
                    <a:pt x="1650" y="580"/>
                  </a:lnTo>
                  <a:lnTo>
                    <a:pt x="1653" y="585"/>
                  </a:lnTo>
                  <a:lnTo>
                    <a:pt x="1656" y="589"/>
                  </a:lnTo>
                  <a:lnTo>
                    <a:pt x="1660" y="594"/>
                  </a:lnTo>
                  <a:lnTo>
                    <a:pt x="1663" y="598"/>
                  </a:lnTo>
                  <a:lnTo>
                    <a:pt x="1666" y="602"/>
                  </a:lnTo>
                  <a:lnTo>
                    <a:pt x="1669" y="606"/>
                  </a:lnTo>
                  <a:lnTo>
                    <a:pt x="1672" y="610"/>
                  </a:lnTo>
                  <a:lnTo>
                    <a:pt x="1674" y="613"/>
                  </a:lnTo>
                  <a:lnTo>
                    <a:pt x="1676" y="616"/>
                  </a:lnTo>
                  <a:lnTo>
                    <a:pt x="1678" y="620"/>
                  </a:lnTo>
                  <a:lnTo>
                    <a:pt x="1680" y="622"/>
                  </a:lnTo>
                  <a:lnTo>
                    <a:pt x="1682" y="626"/>
                  </a:lnTo>
                  <a:lnTo>
                    <a:pt x="1686" y="628"/>
                  </a:lnTo>
                  <a:lnTo>
                    <a:pt x="1687" y="631"/>
                  </a:lnTo>
                  <a:lnTo>
                    <a:pt x="1689" y="633"/>
                  </a:lnTo>
                  <a:lnTo>
                    <a:pt x="1690" y="635"/>
                  </a:lnTo>
                  <a:lnTo>
                    <a:pt x="1692" y="637"/>
                  </a:lnTo>
                  <a:lnTo>
                    <a:pt x="1693" y="639"/>
                  </a:lnTo>
                  <a:lnTo>
                    <a:pt x="1694" y="641"/>
                  </a:lnTo>
                  <a:lnTo>
                    <a:pt x="1696" y="645"/>
                  </a:lnTo>
                  <a:lnTo>
                    <a:pt x="1697" y="647"/>
                  </a:lnTo>
                  <a:lnTo>
                    <a:pt x="1698" y="649"/>
                  </a:lnTo>
                  <a:lnTo>
                    <a:pt x="1700" y="651"/>
                  </a:lnTo>
                  <a:lnTo>
                    <a:pt x="1701" y="653"/>
                  </a:lnTo>
                  <a:lnTo>
                    <a:pt x="1702" y="655"/>
                  </a:lnTo>
                  <a:lnTo>
                    <a:pt x="1705" y="658"/>
                  </a:lnTo>
                  <a:lnTo>
                    <a:pt x="1706" y="660"/>
                  </a:lnTo>
                  <a:lnTo>
                    <a:pt x="1708" y="664"/>
                  </a:lnTo>
                  <a:lnTo>
                    <a:pt x="1709" y="668"/>
                  </a:lnTo>
                  <a:lnTo>
                    <a:pt x="1711" y="670"/>
                  </a:lnTo>
                  <a:lnTo>
                    <a:pt x="1713" y="673"/>
                  </a:lnTo>
                  <a:lnTo>
                    <a:pt x="1714" y="677"/>
                  </a:lnTo>
                  <a:lnTo>
                    <a:pt x="1716" y="680"/>
                  </a:lnTo>
                  <a:lnTo>
                    <a:pt x="1719" y="68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4" name="Freeform 21">
              <a:extLst>
                <a:ext uri="{FF2B5EF4-FFF2-40B4-BE49-F238E27FC236}">
                  <a16:creationId xmlns:a16="http://schemas.microsoft.com/office/drawing/2014/main" id="{04AB37B0-542E-CE4A-AEFF-5BDAD9706ABE}"/>
                </a:ext>
              </a:extLst>
            </p:cNvPr>
            <p:cNvSpPr>
              <a:spLocks/>
            </p:cNvSpPr>
            <p:nvPr/>
          </p:nvSpPr>
          <p:spPr bwMode="auto">
            <a:xfrm>
              <a:off x="2960" y="1084"/>
              <a:ext cx="344" cy="136"/>
            </a:xfrm>
            <a:custGeom>
              <a:avLst/>
              <a:gdLst>
                <a:gd name="T0" fmla="*/ 0 w 1719"/>
                <a:gd name="T1" fmla="*/ 0 h 683"/>
                <a:gd name="T2" fmla="*/ 0 w 1719"/>
                <a:gd name="T3" fmla="*/ 0 h 683"/>
                <a:gd name="T4" fmla="*/ 0 w 1719"/>
                <a:gd name="T5" fmla="*/ 0 h 683"/>
                <a:gd name="T6" fmla="*/ 0 w 1719"/>
                <a:gd name="T7" fmla="*/ 0 h 683"/>
                <a:gd name="T8" fmla="*/ 0 w 1719"/>
                <a:gd name="T9" fmla="*/ 0 h 683"/>
                <a:gd name="T10" fmla="*/ 0 w 1719"/>
                <a:gd name="T11" fmla="*/ 0 h 683"/>
                <a:gd name="T12" fmla="*/ 0 w 1719"/>
                <a:gd name="T13" fmla="*/ 0 h 683"/>
                <a:gd name="T14" fmla="*/ 0 w 1719"/>
                <a:gd name="T15" fmla="*/ 0 h 683"/>
                <a:gd name="T16" fmla="*/ 0 w 1719"/>
                <a:gd name="T17" fmla="*/ 0 h 683"/>
                <a:gd name="T18" fmla="*/ 0 w 1719"/>
                <a:gd name="T19" fmla="*/ 0 h 683"/>
                <a:gd name="T20" fmla="*/ 0 w 1719"/>
                <a:gd name="T21" fmla="*/ 0 h 683"/>
                <a:gd name="T22" fmla="*/ 0 w 1719"/>
                <a:gd name="T23" fmla="*/ 0 h 683"/>
                <a:gd name="T24" fmla="*/ 0 w 1719"/>
                <a:gd name="T25" fmla="*/ 0 h 683"/>
                <a:gd name="T26" fmla="*/ 0 w 1719"/>
                <a:gd name="T27" fmla="*/ 0 h 683"/>
                <a:gd name="T28" fmla="*/ 0 w 1719"/>
                <a:gd name="T29" fmla="*/ 0 h 683"/>
                <a:gd name="T30" fmla="*/ 0 w 1719"/>
                <a:gd name="T31" fmla="*/ 0 h 683"/>
                <a:gd name="T32" fmla="*/ 0 w 1719"/>
                <a:gd name="T33" fmla="*/ 0 h 683"/>
                <a:gd name="T34" fmla="*/ 0 w 1719"/>
                <a:gd name="T35" fmla="*/ 0 h 683"/>
                <a:gd name="T36" fmla="*/ 0 w 1719"/>
                <a:gd name="T37" fmla="*/ 0 h 683"/>
                <a:gd name="T38" fmla="*/ 0 w 1719"/>
                <a:gd name="T39" fmla="*/ 0 h 683"/>
                <a:gd name="T40" fmla="*/ 0 w 1719"/>
                <a:gd name="T41" fmla="*/ 0 h 683"/>
                <a:gd name="T42" fmla="*/ 0 w 1719"/>
                <a:gd name="T43" fmla="*/ 0 h 683"/>
                <a:gd name="T44" fmla="*/ 0 w 1719"/>
                <a:gd name="T45" fmla="*/ 0 h 683"/>
                <a:gd name="T46" fmla="*/ 0 w 1719"/>
                <a:gd name="T47" fmla="*/ 0 h 683"/>
                <a:gd name="T48" fmla="*/ 0 w 1719"/>
                <a:gd name="T49" fmla="*/ 0 h 683"/>
                <a:gd name="T50" fmla="*/ 0 w 1719"/>
                <a:gd name="T51" fmla="*/ 0 h 683"/>
                <a:gd name="T52" fmla="*/ 0 w 1719"/>
                <a:gd name="T53" fmla="*/ 0 h 683"/>
                <a:gd name="T54" fmla="*/ 0 w 1719"/>
                <a:gd name="T55" fmla="*/ 0 h 683"/>
                <a:gd name="T56" fmla="*/ 0 w 1719"/>
                <a:gd name="T57" fmla="*/ 0 h 683"/>
                <a:gd name="T58" fmla="*/ 0 w 1719"/>
                <a:gd name="T59" fmla="*/ 0 h 683"/>
                <a:gd name="T60" fmla="*/ 0 w 1719"/>
                <a:gd name="T61" fmla="*/ 0 h 683"/>
                <a:gd name="T62" fmla="*/ 0 w 1719"/>
                <a:gd name="T63" fmla="*/ 0 h 683"/>
                <a:gd name="T64" fmla="*/ 0 w 1719"/>
                <a:gd name="T65" fmla="*/ 0 h 683"/>
                <a:gd name="T66" fmla="*/ 0 w 1719"/>
                <a:gd name="T67" fmla="*/ 0 h 683"/>
                <a:gd name="T68" fmla="*/ 0 w 1719"/>
                <a:gd name="T69" fmla="*/ 0 h 683"/>
                <a:gd name="T70" fmla="*/ 0 w 1719"/>
                <a:gd name="T71" fmla="*/ 0 h 683"/>
                <a:gd name="T72" fmla="*/ 0 w 1719"/>
                <a:gd name="T73" fmla="*/ 0 h 683"/>
                <a:gd name="T74" fmla="*/ 0 w 1719"/>
                <a:gd name="T75" fmla="*/ 0 h 683"/>
                <a:gd name="T76" fmla="*/ 0 w 1719"/>
                <a:gd name="T77" fmla="*/ 0 h 683"/>
                <a:gd name="T78" fmla="*/ 0 w 1719"/>
                <a:gd name="T79" fmla="*/ 0 h 683"/>
                <a:gd name="T80" fmla="*/ 0 w 1719"/>
                <a:gd name="T81" fmla="*/ 0 h 683"/>
                <a:gd name="T82" fmla="*/ 0 w 1719"/>
                <a:gd name="T83" fmla="*/ 0 h 683"/>
                <a:gd name="T84" fmla="*/ 0 w 1719"/>
                <a:gd name="T85" fmla="*/ 0 h 683"/>
                <a:gd name="T86" fmla="*/ 0 w 1719"/>
                <a:gd name="T87" fmla="*/ 0 h 683"/>
                <a:gd name="T88" fmla="*/ 0 w 1719"/>
                <a:gd name="T89" fmla="*/ 0 h 683"/>
                <a:gd name="T90" fmla="*/ 0 w 1719"/>
                <a:gd name="T91" fmla="*/ 0 h 683"/>
                <a:gd name="T92" fmla="*/ 0 w 1719"/>
                <a:gd name="T93" fmla="*/ 0 h 683"/>
                <a:gd name="T94" fmla="*/ 0 w 1719"/>
                <a:gd name="T95" fmla="*/ 0 h 683"/>
                <a:gd name="T96" fmla="*/ 0 w 1719"/>
                <a:gd name="T97" fmla="*/ 0 h 683"/>
                <a:gd name="T98" fmla="*/ 0 w 1719"/>
                <a:gd name="T99" fmla="*/ 0 h 683"/>
                <a:gd name="T100" fmla="*/ 0 w 1719"/>
                <a:gd name="T101" fmla="*/ 0 h 683"/>
                <a:gd name="T102" fmla="*/ 0 w 1719"/>
                <a:gd name="T103" fmla="*/ 0 h 683"/>
                <a:gd name="T104" fmla="*/ 0 w 1719"/>
                <a:gd name="T105" fmla="*/ 0 h 683"/>
                <a:gd name="T106" fmla="*/ 0 w 1719"/>
                <a:gd name="T107" fmla="*/ 0 h 683"/>
                <a:gd name="T108" fmla="*/ 0 w 1719"/>
                <a:gd name="T109" fmla="*/ 0 h 683"/>
                <a:gd name="T110" fmla="*/ 0 w 1719"/>
                <a:gd name="T111" fmla="*/ 0 h 683"/>
                <a:gd name="T112" fmla="*/ 0 w 1719"/>
                <a:gd name="T113" fmla="*/ 0 h 683"/>
                <a:gd name="T114" fmla="*/ 0 w 1719"/>
                <a:gd name="T115" fmla="*/ 0 h 683"/>
                <a:gd name="T116" fmla="*/ 0 w 1719"/>
                <a:gd name="T117" fmla="*/ 0 h 683"/>
                <a:gd name="T118" fmla="*/ 0 w 1719"/>
                <a:gd name="T119" fmla="*/ 0 h 683"/>
                <a:gd name="T120" fmla="*/ 0 w 1719"/>
                <a:gd name="T121" fmla="*/ 0 h 6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3"/>
                <a:gd name="T185" fmla="*/ 1719 w 1719"/>
                <a:gd name="T186" fmla="*/ 683 h 6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3">
                  <a:moveTo>
                    <a:pt x="0" y="683"/>
                  </a:moveTo>
                  <a:lnTo>
                    <a:pt x="66" y="683"/>
                  </a:lnTo>
                  <a:lnTo>
                    <a:pt x="127" y="683"/>
                  </a:lnTo>
                  <a:lnTo>
                    <a:pt x="184" y="683"/>
                  </a:lnTo>
                  <a:lnTo>
                    <a:pt x="238" y="683"/>
                  </a:lnTo>
                  <a:lnTo>
                    <a:pt x="290" y="683"/>
                  </a:lnTo>
                  <a:lnTo>
                    <a:pt x="336" y="683"/>
                  </a:lnTo>
                  <a:lnTo>
                    <a:pt x="379" y="683"/>
                  </a:lnTo>
                  <a:lnTo>
                    <a:pt x="418" y="683"/>
                  </a:lnTo>
                  <a:lnTo>
                    <a:pt x="455" y="683"/>
                  </a:lnTo>
                  <a:lnTo>
                    <a:pt x="490" y="683"/>
                  </a:lnTo>
                  <a:lnTo>
                    <a:pt x="520" y="683"/>
                  </a:lnTo>
                  <a:lnTo>
                    <a:pt x="549" y="683"/>
                  </a:lnTo>
                  <a:lnTo>
                    <a:pt x="575" y="683"/>
                  </a:lnTo>
                  <a:lnTo>
                    <a:pt x="598" y="683"/>
                  </a:lnTo>
                  <a:lnTo>
                    <a:pt x="620" y="683"/>
                  </a:lnTo>
                  <a:lnTo>
                    <a:pt x="639" y="683"/>
                  </a:lnTo>
                  <a:lnTo>
                    <a:pt x="656" y="682"/>
                  </a:lnTo>
                  <a:lnTo>
                    <a:pt x="671" y="682"/>
                  </a:lnTo>
                  <a:lnTo>
                    <a:pt x="685" y="682"/>
                  </a:lnTo>
                  <a:lnTo>
                    <a:pt x="698" y="682"/>
                  </a:lnTo>
                  <a:lnTo>
                    <a:pt x="708" y="682"/>
                  </a:lnTo>
                  <a:lnTo>
                    <a:pt x="718" y="682"/>
                  </a:lnTo>
                  <a:lnTo>
                    <a:pt x="726" y="682"/>
                  </a:lnTo>
                  <a:lnTo>
                    <a:pt x="733" y="682"/>
                  </a:lnTo>
                  <a:lnTo>
                    <a:pt x="741" y="681"/>
                  </a:lnTo>
                  <a:lnTo>
                    <a:pt x="746" y="681"/>
                  </a:lnTo>
                  <a:lnTo>
                    <a:pt x="751" y="681"/>
                  </a:lnTo>
                  <a:lnTo>
                    <a:pt x="757" y="681"/>
                  </a:lnTo>
                  <a:lnTo>
                    <a:pt x="761" y="681"/>
                  </a:lnTo>
                  <a:lnTo>
                    <a:pt x="765" y="680"/>
                  </a:lnTo>
                  <a:lnTo>
                    <a:pt x="770" y="680"/>
                  </a:lnTo>
                  <a:lnTo>
                    <a:pt x="775" y="680"/>
                  </a:lnTo>
                  <a:lnTo>
                    <a:pt x="780" y="679"/>
                  </a:lnTo>
                  <a:lnTo>
                    <a:pt x="785" y="679"/>
                  </a:lnTo>
                  <a:lnTo>
                    <a:pt x="788" y="679"/>
                  </a:lnTo>
                  <a:lnTo>
                    <a:pt x="792" y="679"/>
                  </a:lnTo>
                  <a:lnTo>
                    <a:pt x="796" y="678"/>
                  </a:lnTo>
                  <a:lnTo>
                    <a:pt x="800" y="678"/>
                  </a:lnTo>
                  <a:lnTo>
                    <a:pt x="803" y="678"/>
                  </a:lnTo>
                  <a:lnTo>
                    <a:pt x="806" y="678"/>
                  </a:lnTo>
                  <a:lnTo>
                    <a:pt x="808" y="678"/>
                  </a:lnTo>
                  <a:lnTo>
                    <a:pt x="811" y="677"/>
                  </a:lnTo>
                  <a:lnTo>
                    <a:pt x="814" y="677"/>
                  </a:lnTo>
                  <a:lnTo>
                    <a:pt x="817" y="677"/>
                  </a:lnTo>
                  <a:lnTo>
                    <a:pt x="819" y="677"/>
                  </a:lnTo>
                  <a:lnTo>
                    <a:pt x="822" y="677"/>
                  </a:lnTo>
                  <a:lnTo>
                    <a:pt x="824" y="676"/>
                  </a:lnTo>
                  <a:lnTo>
                    <a:pt x="826" y="676"/>
                  </a:lnTo>
                  <a:lnTo>
                    <a:pt x="829" y="676"/>
                  </a:lnTo>
                  <a:lnTo>
                    <a:pt x="831" y="676"/>
                  </a:lnTo>
                  <a:lnTo>
                    <a:pt x="835" y="675"/>
                  </a:lnTo>
                  <a:lnTo>
                    <a:pt x="837" y="675"/>
                  </a:lnTo>
                  <a:lnTo>
                    <a:pt x="839" y="675"/>
                  </a:lnTo>
                  <a:lnTo>
                    <a:pt x="842" y="674"/>
                  </a:lnTo>
                  <a:lnTo>
                    <a:pt x="844" y="674"/>
                  </a:lnTo>
                  <a:lnTo>
                    <a:pt x="847" y="674"/>
                  </a:lnTo>
                  <a:lnTo>
                    <a:pt x="850" y="673"/>
                  </a:lnTo>
                  <a:lnTo>
                    <a:pt x="854" y="673"/>
                  </a:lnTo>
                  <a:lnTo>
                    <a:pt x="857" y="671"/>
                  </a:lnTo>
                  <a:lnTo>
                    <a:pt x="860" y="671"/>
                  </a:lnTo>
                  <a:lnTo>
                    <a:pt x="864" y="670"/>
                  </a:lnTo>
                  <a:lnTo>
                    <a:pt x="868" y="670"/>
                  </a:lnTo>
                  <a:lnTo>
                    <a:pt x="874" y="669"/>
                  </a:lnTo>
                  <a:lnTo>
                    <a:pt x="878" y="669"/>
                  </a:lnTo>
                  <a:lnTo>
                    <a:pt x="882" y="668"/>
                  </a:lnTo>
                  <a:lnTo>
                    <a:pt x="886" y="667"/>
                  </a:lnTo>
                  <a:lnTo>
                    <a:pt x="891" y="667"/>
                  </a:lnTo>
                  <a:lnTo>
                    <a:pt x="894" y="666"/>
                  </a:lnTo>
                  <a:lnTo>
                    <a:pt x="898" y="666"/>
                  </a:lnTo>
                  <a:lnTo>
                    <a:pt x="901" y="666"/>
                  </a:lnTo>
                  <a:lnTo>
                    <a:pt x="904" y="665"/>
                  </a:lnTo>
                  <a:lnTo>
                    <a:pt x="907" y="665"/>
                  </a:lnTo>
                  <a:lnTo>
                    <a:pt x="910" y="664"/>
                  </a:lnTo>
                  <a:lnTo>
                    <a:pt x="913" y="664"/>
                  </a:lnTo>
                  <a:lnTo>
                    <a:pt x="915" y="663"/>
                  </a:lnTo>
                  <a:lnTo>
                    <a:pt x="919" y="663"/>
                  </a:lnTo>
                  <a:lnTo>
                    <a:pt x="921" y="662"/>
                  </a:lnTo>
                  <a:lnTo>
                    <a:pt x="924" y="662"/>
                  </a:lnTo>
                  <a:lnTo>
                    <a:pt x="926" y="661"/>
                  </a:lnTo>
                  <a:lnTo>
                    <a:pt x="928" y="661"/>
                  </a:lnTo>
                  <a:lnTo>
                    <a:pt x="932" y="660"/>
                  </a:lnTo>
                  <a:lnTo>
                    <a:pt x="934" y="660"/>
                  </a:lnTo>
                  <a:lnTo>
                    <a:pt x="936" y="659"/>
                  </a:lnTo>
                  <a:lnTo>
                    <a:pt x="939" y="658"/>
                  </a:lnTo>
                  <a:lnTo>
                    <a:pt x="942" y="658"/>
                  </a:lnTo>
                  <a:lnTo>
                    <a:pt x="944" y="657"/>
                  </a:lnTo>
                  <a:lnTo>
                    <a:pt x="947" y="656"/>
                  </a:lnTo>
                  <a:lnTo>
                    <a:pt x="951" y="655"/>
                  </a:lnTo>
                  <a:lnTo>
                    <a:pt x="954" y="652"/>
                  </a:lnTo>
                  <a:lnTo>
                    <a:pt x="958" y="651"/>
                  </a:lnTo>
                  <a:lnTo>
                    <a:pt x="961" y="650"/>
                  </a:lnTo>
                  <a:lnTo>
                    <a:pt x="966" y="649"/>
                  </a:lnTo>
                  <a:lnTo>
                    <a:pt x="971" y="648"/>
                  </a:lnTo>
                  <a:lnTo>
                    <a:pt x="975" y="646"/>
                  </a:lnTo>
                  <a:lnTo>
                    <a:pt x="980" y="645"/>
                  </a:lnTo>
                  <a:lnTo>
                    <a:pt x="985" y="643"/>
                  </a:lnTo>
                  <a:lnTo>
                    <a:pt x="991" y="642"/>
                  </a:lnTo>
                  <a:lnTo>
                    <a:pt x="995" y="640"/>
                  </a:lnTo>
                  <a:lnTo>
                    <a:pt x="999" y="639"/>
                  </a:lnTo>
                  <a:lnTo>
                    <a:pt x="1003" y="638"/>
                  </a:lnTo>
                  <a:lnTo>
                    <a:pt x="1009" y="636"/>
                  </a:lnTo>
                  <a:lnTo>
                    <a:pt x="1013" y="635"/>
                  </a:lnTo>
                  <a:lnTo>
                    <a:pt x="1016" y="633"/>
                  </a:lnTo>
                  <a:lnTo>
                    <a:pt x="1019" y="632"/>
                  </a:lnTo>
                  <a:lnTo>
                    <a:pt x="1022" y="631"/>
                  </a:lnTo>
                  <a:lnTo>
                    <a:pt x="1026" y="630"/>
                  </a:lnTo>
                  <a:lnTo>
                    <a:pt x="1029" y="629"/>
                  </a:lnTo>
                  <a:lnTo>
                    <a:pt x="1032" y="628"/>
                  </a:lnTo>
                  <a:lnTo>
                    <a:pt x="1034" y="628"/>
                  </a:lnTo>
                  <a:lnTo>
                    <a:pt x="1037" y="627"/>
                  </a:lnTo>
                  <a:lnTo>
                    <a:pt x="1039" y="626"/>
                  </a:lnTo>
                  <a:lnTo>
                    <a:pt x="1041" y="625"/>
                  </a:lnTo>
                  <a:lnTo>
                    <a:pt x="1044" y="624"/>
                  </a:lnTo>
                  <a:lnTo>
                    <a:pt x="1047" y="623"/>
                  </a:lnTo>
                  <a:lnTo>
                    <a:pt x="1049" y="622"/>
                  </a:lnTo>
                  <a:lnTo>
                    <a:pt x="1052" y="621"/>
                  </a:lnTo>
                  <a:lnTo>
                    <a:pt x="1055" y="620"/>
                  </a:lnTo>
                  <a:lnTo>
                    <a:pt x="1058" y="619"/>
                  </a:lnTo>
                  <a:lnTo>
                    <a:pt x="1060" y="617"/>
                  </a:lnTo>
                  <a:lnTo>
                    <a:pt x="1063" y="616"/>
                  </a:lnTo>
                  <a:lnTo>
                    <a:pt x="1067" y="615"/>
                  </a:lnTo>
                  <a:lnTo>
                    <a:pt x="1070" y="612"/>
                  </a:lnTo>
                  <a:lnTo>
                    <a:pt x="1073" y="611"/>
                  </a:lnTo>
                  <a:lnTo>
                    <a:pt x="1076" y="609"/>
                  </a:lnTo>
                  <a:lnTo>
                    <a:pt x="1080" y="607"/>
                  </a:lnTo>
                  <a:lnTo>
                    <a:pt x="1085" y="605"/>
                  </a:lnTo>
                  <a:lnTo>
                    <a:pt x="1089" y="603"/>
                  </a:lnTo>
                  <a:lnTo>
                    <a:pt x="1093" y="601"/>
                  </a:lnTo>
                  <a:lnTo>
                    <a:pt x="1097" y="599"/>
                  </a:lnTo>
                  <a:lnTo>
                    <a:pt x="1102" y="597"/>
                  </a:lnTo>
                  <a:lnTo>
                    <a:pt x="1107" y="594"/>
                  </a:lnTo>
                  <a:lnTo>
                    <a:pt x="1110" y="592"/>
                  </a:lnTo>
                  <a:lnTo>
                    <a:pt x="1114" y="590"/>
                  </a:lnTo>
                  <a:lnTo>
                    <a:pt x="1117" y="589"/>
                  </a:lnTo>
                  <a:lnTo>
                    <a:pt x="1120" y="587"/>
                  </a:lnTo>
                  <a:lnTo>
                    <a:pt x="1123" y="586"/>
                  </a:lnTo>
                  <a:lnTo>
                    <a:pt x="1126" y="584"/>
                  </a:lnTo>
                  <a:lnTo>
                    <a:pt x="1129" y="583"/>
                  </a:lnTo>
                  <a:lnTo>
                    <a:pt x="1131" y="582"/>
                  </a:lnTo>
                  <a:lnTo>
                    <a:pt x="1133" y="581"/>
                  </a:lnTo>
                  <a:lnTo>
                    <a:pt x="1135" y="580"/>
                  </a:lnTo>
                  <a:lnTo>
                    <a:pt x="1138" y="578"/>
                  </a:lnTo>
                  <a:lnTo>
                    <a:pt x="1140" y="577"/>
                  </a:lnTo>
                  <a:lnTo>
                    <a:pt x="1144" y="576"/>
                  </a:lnTo>
                  <a:lnTo>
                    <a:pt x="1146" y="574"/>
                  </a:lnTo>
                  <a:lnTo>
                    <a:pt x="1148" y="573"/>
                  </a:lnTo>
                  <a:lnTo>
                    <a:pt x="1150" y="572"/>
                  </a:lnTo>
                  <a:lnTo>
                    <a:pt x="1152" y="571"/>
                  </a:lnTo>
                  <a:lnTo>
                    <a:pt x="1154" y="570"/>
                  </a:lnTo>
                  <a:lnTo>
                    <a:pt x="1157" y="568"/>
                  </a:lnTo>
                  <a:lnTo>
                    <a:pt x="1159" y="567"/>
                  </a:lnTo>
                  <a:lnTo>
                    <a:pt x="1162" y="566"/>
                  </a:lnTo>
                  <a:lnTo>
                    <a:pt x="1165" y="564"/>
                  </a:lnTo>
                  <a:lnTo>
                    <a:pt x="1168" y="562"/>
                  </a:lnTo>
                  <a:lnTo>
                    <a:pt x="1170" y="560"/>
                  </a:lnTo>
                  <a:lnTo>
                    <a:pt x="1174" y="559"/>
                  </a:lnTo>
                  <a:lnTo>
                    <a:pt x="1177" y="557"/>
                  </a:lnTo>
                  <a:lnTo>
                    <a:pt x="1181" y="554"/>
                  </a:lnTo>
                  <a:lnTo>
                    <a:pt x="1185" y="552"/>
                  </a:lnTo>
                  <a:lnTo>
                    <a:pt x="1189" y="550"/>
                  </a:lnTo>
                  <a:lnTo>
                    <a:pt x="1193" y="548"/>
                  </a:lnTo>
                  <a:lnTo>
                    <a:pt x="1197" y="546"/>
                  </a:lnTo>
                  <a:lnTo>
                    <a:pt x="1201" y="544"/>
                  </a:lnTo>
                  <a:lnTo>
                    <a:pt x="1204" y="542"/>
                  </a:lnTo>
                  <a:lnTo>
                    <a:pt x="1207" y="540"/>
                  </a:lnTo>
                  <a:lnTo>
                    <a:pt x="1210" y="539"/>
                  </a:lnTo>
                  <a:lnTo>
                    <a:pt x="1213" y="536"/>
                  </a:lnTo>
                  <a:lnTo>
                    <a:pt x="1215" y="535"/>
                  </a:lnTo>
                  <a:lnTo>
                    <a:pt x="1217" y="534"/>
                  </a:lnTo>
                  <a:lnTo>
                    <a:pt x="1221" y="532"/>
                  </a:lnTo>
                  <a:lnTo>
                    <a:pt x="1223" y="531"/>
                  </a:lnTo>
                  <a:lnTo>
                    <a:pt x="1225" y="530"/>
                  </a:lnTo>
                  <a:lnTo>
                    <a:pt x="1227" y="529"/>
                  </a:lnTo>
                  <a:lnTo>
                    <a:pt x="1228" y="528"/>
                  </a:lnTo>
                  <a:lnTo>
                    <a:pt x="1230" y="527"/>
                  </a:lnTo>
                  <a:lnTo>
                    <a:pt x="1232" y="526"/>
                  </a:lnTo>
                  <a:lnTo>
                    <a:pt x="1235" y="525"/>
                  </a:lnTo>
                  <a:lnTo>
                    <a:pt x="1236" y="523"/>
                  </a:lnTo>
                  <a:lnTo>
                    <a:pt x="1239" y="522"/>
                  </a:lnTo>
                  <a:lnTo>
                    <a:pt x="1241" y="521"/>
                  </a:lnTo>
                  <a:lnTo>
                    <a:pt x="1243" y="520"/>
                  </a:lnTo>
                  <a:lnTo>
                    <a:pt x="1245" y="518"/>
                  </a:lnTo>
                  <a:lnTo>
                    <a:pt x="1246" y="516"/>
                  </a:lnTo>
                  <a:lnTo>
                    <a:pt x="1248" y="515"/>
                  </a:lnTo>
                  <a:lnTo>
                    <a:pt x="1250" y="513"/>
                  </a:lnTo>
                  <a:lnTo>
                    <a:pt x="1253" y="512"/>
                  </a:lnTo>
                  <a:lnTo>
                    <a:pt x="1255" y="511"/>
                  </a:lnTo>
                  <a:lnTo>
                    <a:pt x="1257" y="509"/>
                  </a:lnTo>
                  <a:lnTo>
                    <a:pt x="1261" y="507"/>
                  </a:lnTo>
                  <a:lnTo>
                    <a:pt x="1263" y="506"/>
                  </a:lnTo>
                  <a:lnTo>
                    <a:pt x="1266" y="504"/>
                  </a:lnTo>
                  <a:lnTo>
                    <a:pt x="1269" y="502"/>
                  </a:lnTo>
                  <a:lnTo>
                    <a:pt x="1272" y="500"/>
                  </a:lnTo>
                  <a:lnTo>
                    <a:pt x="1275" y="497"/>
                  </a:lnTo>
                  <a:lnTo>
                    <a:pt x="1280" y="495"/>
                  </a:lnTo>
                  <a:lnTo>
                    <a:pt x="1282" y="494"/>
                  </a:lnTo>
                  <a:lnTo>
                    <a:pt x="1285" y="492"/>
                  </a:lnTo>
                  <a:lnTo>
                    <a:pt x="1287" y="491"/>
                  </a:lnTo>
                  <a:lnTo>
                    <a:pt x="1289" y="489"/>
                  </a:lnTo>
                  <a:lnTo>
                    <a:pt x="1291" y="488"/>
                  </a:lnTo>
                  <a:lnTo>
                    <a:pt x="1293" y="487"/>
                  </a:lnTo>
                  <a:lnTo>
                    <a:pt x="1295" y="486"/>
                  </a:lnTo>
                  <a:lnTo>
                    <a:pt x="1296" y="485"/>
                  </a:lnTo>
                  <a:lnTo>
                    <a:pt x="1299" y="484"/>
                  </a:lnTo>
                  <a:lnTo>
                    <a:pt x="1300" y="482"/>
                  </a:lnTo>
                  <a:lnTo>
                    <a:pt x="1302" y="482"/>
                  </a:lnTo>
                  <a:lnTo>
                    <a:pt x="1303" y="481"/>
                  </a:lnTo>
                  <a:lnTo>
                    <a:pt x="1304" y="480"/>
                  </a:lnTo>
                  <a:lnTo>
                    <a:pt x="1306" y="479"/>
                  </a:lnTo>
                  <a:lnTo>
                    <a:pt x="1307" y="477"/>
                  </a:lnTo>
                  <a:lnTo>
                    <a:pt x="1308" y="476"/>
                  </a:lnTo>
                  <a:lnTo>
                    <a:pt x="1310" y="475"/>
                  </a:lnTo>
                  <a:lnTo>
                    <a:pt x="1311" y="474"/>
                  </a:lnTo>
                  <a:lnTo>
                    <a:pt x="1312" y="472"/>
                  </a:lnTo>
                  <a:lnTo>
                    <a:pt x="1313" y="471"/>
                  </a:lnTo>
                  <a:lnTo>
                    <a:pt x="1315" y="470"/>
                  </a:lnTo>
                  <a:lnTo>
                    <a:pt x="1317" y="469"/>
                  </a:lnTo>
                  <a:lnTo>
                    <a:pt x="1319" y="468"/>
                  </a:lnTo>
                  <a:lnTo>
                    <a:pt x="1320" y="466"/>
                  </a:lnTo>
                  <a:lnTo>
                    <a:pt x="1322" y="465"/>
                  </a:lnTo>
                  <a:lnTo>
                    <a:pt x="1325" y="464"/>
                  </a:lnTo>
                  <a:lnTo>
                    <a:pt x="1327" y="462"/>
                  </a:lnTo>
                  <a:lnTo>
                    <a:pt x="1329" y="461"/>
                  </a:lnTo>
                  <a:lnTo>
                    <a:pt x="1331" y="458"/>
                  </a:lnTo>
                  <a:lnTo>
                    <a:pt x="1333" y="456"/>
                  </a:lnTo>
                  <a:lnTo>
                    <a:pt x="1336" y="455"/>
                  </a:lnTo>
                  <a:lnTo>
                    <a:pt x="1338" y="453"/>
                  </a:lnTo>
                  <a:lnTo>
                    <a:pt x="1339" y="452"/>
                  </a:lnTo>
                  <a:lnTo>
                    <a:pt x="1341" y="450"/>
                  </a:lnTo>
                  <a:lnTo>
                    <a:pt x="1343" y="449"/>
                  </a:lnTo>
                  <a:lnTo>
                    <a:pt x="1344" y="448"/>
                  </a:lnTo>
                  <a:lnTo>
                    <a:pt x="1346" y="447"/>
                  </a:lnTo>
                  <a:lnTo>
                    <a:pt x="1347" y="446"/>
                  </a:lnTo>
                  <a:lnTo>
                    <a:pt x="1348" y="445"/>
                  </a:lnTo>
                  <a:lnTo>
                    <a:pt x="1350" y="444"/>
                  </a:lnTo>
                  <a:lnTo>
                    <a:pt x="1351" y="443"/>
                  </a:lnTo>
                  <a:lnTo>
                    <a:pt x="1352" y="442"/>
                  </a:lnTo>
                  <a:lnTo>
                    <a:pt x="1353" y="441"/>
                  </a:lnTo>
                  <a:lnTo>
                    <a:pt x="1354" y="440"/>
                  </a:lnTo>
                  <a:lnTo>
                    <a:pt x="1357" y="438"/>
                  </a:lnTo>
                  <a:lnTo>
                    <a:pt x="1358" y="438"/>
                  </a:lnTo>
                  <a:lnTo>
                    <a:pt x="1359" y="437"/>
                  </a:lnTo>
                  <a:lnTo>
                    <a:pt x="1360" y="436"/>
                  </a:lnTo>
                  <a:lnTo>
                    <a:pt x="1361" y="435"/>
                  </a:lnTo>
                  <a:lnTo>
                    <a:pt x="1363" y="434"/>
                  </a:lnTo>
                  <a:lnTo>
                    <a:pt x="1364" y="433"/>
                  </a:lnTo>
                  <a:lnTo>
                    <a:pt x="1365" y="432"/>
                  </a:lnTo>
                  <a:lnTo>
                    <a:pt x="1367" y="431"/>
                  </a:lnTo>
                  <a:lnTo>
                    <a:pt x="1370" y="430"/>
                  </a:lnTo>
                  <a:lnTo>
                    <a:pt x="1371" y="429"/>
                  </a:lnTo>
                  <a:lnTo>
                    <a:pt x="1373" y="427"/>
                  </a:lnTo>
                  <a:lnTo>
                    <a:pt x="1376" y="425"/>
                  </a:lnTo>
                  <a:lnTo>
                    <a:pt x="1378" y="424"/>
                  </a:lnTo>
                  <a:lnTo>
                    <a:pt x="1380" y="422"/>
                  </a:lnTo>
                  <a:lnTo>
                    <a:pt x="1382" y="421"/>
                  </a:lnTo>
                  <a:lnTo>
                    <a:pt x="1385" y="418"/>
                  </a:lnTo>
                  <a:lnTo>
                    <a:pt x="1387" y="417"/>
                  </a:lnTo>
                  <a:lnTo>
                    <a:pt x="1389" y="415"/>
                  </a:lnTo>
                  <a:lnTo>
                    <a:pt x="1392" y="414"/>
                  </a:lnTo>
                  <a:lnTo>
                    <a:pt x="1395" y="412"/>
                  </a:lnTo>
                  <a:lnTo>
                    <a:pt x="1397" y="411"/>
                  </a:lnTo>
                  <a:lnTo>
                    <a:pt x="1398" y="410"/>
                  </a:lnTo>
                  <a:lnTo>
                    <a:pt x="1400" y="408"/>
                  </a:lnTo>
                  <a:lnTo>
                    <a:pt x="1402" y="407"/>
                  </a:lnTo>
                  <a:lnTo>
                    <a:pt x="1403" y="406"/>
                  </a:lnTo>
                  <a:lnTo>
                    <a:pt x="1405" y="405"/>
                  </a:lnTo>
                  <a:lnTo>
                    <a:pt x="1406" y="404"/>
                  </a:lnTo>
                  <a:lnTo>
                    <a:pt x="1407" y="403"/>
                  </a:lnTo>
                  <a:lnTo>
                    <a:pt x="1409" y="402"/>
                  </a:lnTo>
                  <a:lnTo>
                    <a:pt x="1410" y="400"/>
                  </a:lnTo>
                  <a:lnTo>
                    <a:pt x="1411" y="399"/>
                  </a:lnTo>
                  <a:lnTo>
                    <a:pt x="1415" y="398"/>
                  </a:lnTo>
                  <a:lnTo>
                    <a:pt x="1416" y="396"/>
                  </a:lnTo>
                  <a:lnTo>
                    <a:pt x="1417" y="395"/>
                  </a:lnTo>
                  <a:lnTo>
                    <a:pt x="1419" y="394"/>
                  </a:lnTo>
                  <a:lnTo>
                    <a:pt x="1420" y="393"/>
                  </a:lnTo>
                  <a:lnTo>
                    <a:pt x="1421" y="391"/>
                  </a:lnTo>
                  <a:lnTo>
                    <a:pt x="1423" y="390"/>
                  </a:lnTo>
                  <a:lnTo>
                    <a:pt x="1424" y="388"/>
                  </a:lnTo>
                  <a:lnTo>
                    <a:pt x="1426" y="387"/>
                  </a:lnTo>
                  <a:lnTo>
                    <a:pt x="1428" y="385"/>
                  </a:lnTo>
                  <a:lnTo>
                    <a:pt x="1429" y="382"/>
                  </a:lnTo>
                  <a:lnTo>
                    <a:pt x="1431" y="379"/>
                  </a:lnTo>
                  <a:lnTo>
                    <a:pt x="1434" y="377"/>
                  </a:lnTo>
                  <a:lnTo>
                    <a:pt x="1436" y="374"/>
                  </a:lnTo>
                  <a:lnTo>
                    <a:pt x="1439" y="372"/>
                  </a:lnTo>
                  <a:lnTo>
                    <a:pt x="1441" y="369"/>
                  </a:lnTo>
                  <a:lnTo>
                    <a:pt x="1444" y="367"/>
                  </a:lnTo>
                  <a:lnTo>
                    <a:pt x="1446" y="364"/>
                  </a:lnTo>
                  <a:lnTo>
                    <a:pt x="1449" y="360"/>
                  </a:lnTo>
                  <a:lnTo>
                    <a:pt x="1452" y="358"/>
                  </a:lnTo>
                  <a:lnTo>
                    <a:pt x="1454" y="356"/>
                  </a:lnTo>
                  <a:lnTo>
                    <a:pt x="1456" y="354"/>
                  </a:lnTo>
                  <a:lnTo>
                    <a:pt x="1458" y="352"/>
                  </a:lnTo>
                  <a:lnTo>
                    <a:pt x="1461" y="350"/>
                  </a:lnTo>
                  <a:lnTo>
                    <a:pt x="1463" y="348"/>
                  </a:lnTo>
                  <a:lnTo>
                    <a:pt x="1464" y="346"/>
                  </a:lnTo>
                  <a:lnTo>
                    <a:pt x="1466" y="344"/>
                  </a:lnTo>
                  <a:lnTo>
                    <a:pt x="1467" y="343"/>
                  </a:lnTo>
                  <a:lnTo>
                    <a:pt x="1469" y="340"/>
                  </a:lnTo>
                  <a:lnTo>
                    <a:pt x="1470" y="338"/>
                  </a:lnTo>
                  <a:lnTo>
                    <a:pt x="1473" y="336"/>
                  </a:lnTo>
                  <a:lnTo>
                    <a:pt x="1474" y="334"/>
                  </a:lnTo>
                  <a:lnTo>
                    <a:pt x="1476" y="333"/>
                  </a:lnTo>
                  <a:lnTo>
                    <a:pt x="1477" y="331"/>
                  </a:lnTo>
                  <a:lnTo>
                    <a:pt x="1479" y="329"/>
                  </a:lnTo>
                  <a:lnTo>
                    <a:pt x="1480" y="327"/>
                  </a:lnTo>
                  <a:lnTo>
                    <a:pt x="1482" y="326"/>
                  </a:lnTo>
                  <a:lnTo>
                    <a:pt x="1483" y="324"/>
                  </a:lnTo>
                  <a:lnTo>
                    <a:pt x="1485" y="321"/>
                  </a:lnTo>
                  <a:lnTo>
                    <a:pt x="1487" y="319"/>
                  </a:lnTo>
                  <a:lnTo>
                    <a:pt x="1489" y="316"/>
                  </a:lnTo>
                  <a:lnTo>
                    <a:pt x="1492" y="314"/>
                  </a:lnTo>
                  <a:lnTo>
                    <a:pt x="1494" y="312"/>
                  </a:lnTo>
                  <a:lnTo>
                    <a:pt x="1496" y="309"/>
                  </a:lnTo>
                  <a:lnTo>
                    <a:pt x="1498" y="306"/>
                  </a:lnTo>
                  <a:lnTo>
                    <a:pt x="1501" y="302"/>
                  </a:lnTo>
                  <a:lnTo>
                    <a:pt x="1505" y="299"/>
                  </a:lnTo>
                  <a:lnTo>
                    <a:pt x="1507" y="295"/>
                  </a:lnTo>
                  <a:lnTo>
                    <a:pt x="1512" y="291"/>
                  </a:lnTo>
                  <a:lnTo>
                    <a:pt x="1515" y="287"/>
                  </a:lnTo>
                  <a:lnTo>
                    <a:pt x="1517" y="283"/>
                  </a:lnTo>
                  <a:lnTo>
                    <a:pt x="1520" y="280"/>
                  </a:lnTo>
                  <a:lnTo>
                    <a:pt x="1523" y="277"/>
                  </a:lnTo>
                  <a:lnTo>
                    <a:pt x="1525" y="274"/>
                  </a:lnTo>
                  <a:lnTo>
                    <a:pt x="1527" y="271"/>
                  </a:lnTo>
                  <a:lnTo>
                    <a:pt x="1530" y="268"/>
                  </a:lnTo>
                  <a:lnTo>
                    <a:pt x="1532" y="266"/>
                  </a:lnTo>
                  <a:lnTo>
                    <a:pt x="1534" y="263"/>
                  </a:lnTo>
                  <a:lnTo>
                    <a:pt x="1536" y="260"/>
                  </a:lnTo>
                  <a:lnTo>
                    <a:pt x="1538" y="258"/>
                  </a:lnTo>
                  <a:lnTo>
                    <a:pt x="1539" y="256"/>
                  </a:lnTo>
                  <a:lnTo>
                    <a:pt x="1541" y="254"/>
                  </a:lnTo>
                  <a:lnTo>
                    <a:pt x="1543" y="252"/>
                  </a:lnTo>
                  <a:lnTo>
                    <a:pt x="1544" y="250"/>
                  </a:lnTo>
                  <a:lnTo>
                    <a:pt x="1546" y="247"/>
                  </a:lnTo>
                  <a:lnTo>
                    <a:pt x="1547" y="244"/>
                  </a:lnTo>
                  <a:lnTo>
                    <a:pt x="1551" y="242"/>
                  </a:lnTo>
                  <a:lnTo>
                    <a:pt x="1552" y="240"/>
                  </a:lnTo>
                  <a:lnTo>
                    <a:pt x="1554" y="238"/>
                  </a:lnTo>
                  <a:lnTo>
                    <a:pt x="1556" y="235"/>
                  </a:lnTo>
                  <a:lnTo>
                    <a:pt x="1557" y="233"/>
                  </a:lnTo>
                  <a:lnTo>
                    <a:pt x="1559" y="231"/>
                  </a:lnTo>
                  <a:lnTo>
                    <a:pt x="1561" y="228"/>
                  </a:lnTo>
                  <a:lnTo>
                    <a:pt x="1563" y="224"/>
                  </a:lnTo>
                  <a:lnTo>
                    <a:pt x="1565" y="221"/>
                  </a:lnTo>
                  <a:lnTo>
                    <a:pt x="1569" y="218"/>
                  </a:lnTo>
                  <a:lnTo>
                    <a:pt x="1571" y="215"/>
                  </a:lnTo>
                  <a:lnTo>
                    <a:pt x="1574" y="211"/>
                  </a:lnTo>
                  <a:lnTo>
                    <a:pt x="1576" y="208"/>
                  </a:lnTo>
                  <a:lnTo>
                    <a:pt x="1579" y="203"/>
                  </a:lnTo>
                  <a:lnTo>
                    <a:pt x="1582" y="197"/>
                  </a:lnTo>
                  <a:lnTo>
                    <a:pt x="1585" y="193"/>
                  </a:lnTo>
                  <a:lnTo>
                    <a:pt x="1589" y="189"/>
                  </a:lnTo>
                  <a:lnTo>
                    <a:pt x="1592" y="184"/>
                  </a:lnTo>
                  <a:lnTo>
                    <a:pt x="1595" y="181"/>
                  </a:lnTo>
                  <a:lnTo>
                    <a:pt x="1598" y="178"/>
                  </a:lnTo>
                  <a:lnTo>
                    <a:pt x="1600" y="174"/>
                  </a:lnTo>
                  <a:lnTo>
                    <a:pt x="1602" y="171"/>
                  </a:lnTo>
                  <a:lnTo>
                    <a:pt x="1604" y="169"/>
                  </a:lnTo>
                  <a:lnTo>
                    <a:pt x="1607" y="165"/>
                  </a:lnTo>
                  <a:lnTo>
                    <a:pt x="1609" y="162"/>
                  </a:lnTo>
                  <a:lnTo>
                    <a:pt x="1610" y="160"/>
                  </a:lnTo>
                  <a:lnTo>
                    <a:pt x="1612" y="156"/>
                  </a:lnTo>
                  <a:lnTo>
                    <a:pt x="1614" y="154"/>
                  </a:lnTo>
                  <a:lnTo>
                    <a:pt x="1615" y="152"/>
                  </a:lnTo>
                  <a:lnTo>
                    <a:pt x="1617" y="150"/>
                  </a:lnTo>
                  <a:lnTo>
                    <a:pt x="1618" y="146"/>
                  </a:lnTo>
                  <a:lnTo>
                    <a:pt x="1620" y="144"/>
                  </a:lnTo>
                  <a:lnTo>
                    <a:pt x="1622" y="142"/>
                  </a:lnTo>
                  <a:lnTo>
                    <a:pt x="1623" y="140"/>
                  </a:lnTo>
                  <a:lnTo>
                    <a:pt x="1625" y="137"/>
                  </a:lnTo>
                  <a:lnTo>
                    <a:pt x="1628" y="135"/>
                  </a:lnTo>
                  <a:lnTo>
                    <a:pt x="1630" y="132"/>
                  </a:lnTo>
                  <a:lnTo>
                    <a:pt x="1632" y="130"/>
                  </a:lnTo>
                  <a:lnTo>
                    <a:pt x="1634" y="126"/>
                  </a:lnTo>
                  <a:lnTo>
                    <a:pt x="1636" y="123"/>
                  </a:lnTo>
                  <a:lnTo>
                    <a:pt x="1638" y="120"/>
                  </a:lnTo>
                  <a:lnTo>
                    <a:pt x="1641" y="117"/>
                  </a:lnTo>
                  <a:lnTo>
                    <a:pt x="1644" y="112"/>
                  </a:lnTo>
                  <a:lnTo>
                    <a:pt x="1647" y="107"/>
                  </a:lnTo>
                  <a:lnTo>
                    <a:pt x="1650" y="104"/>
                  </a:lnTo>
                  <a:lnTo>
                    <a:pt x="1653" y="99"/>
                  </a:lnTo>
                  <a:lnTo>
                    <a:pt x="1656" y="95"/>
                  </a:lnTo>
                  <a:lnTo>
                    <a:pt x="1660" y="91"/>
                  </a:lnTo>
                  <a:lnTo>
                    <a:pt x="1663" y="86"/>
                  </a:lnTo>
                  <a:lnTo>
                    <a:pt x="1666" y="82"/>
                  </a:lnTo>
                  <a:lnTo>
                    <a:pt x="1669" y="78"/>
                  </a:lnTo>
                  <a:lnTo>
                    <a:pt x="1672" y="75"/>
                  </a:lnTo>
                  <a:lnTo>
                    <a:pt x="1674" y="72"/>
                  </a:lnTo>
                  <a:lnTo>
                    <a:pt x="1676" y="68"/>
                  </a:lnTo>
                  <a:lnTo>
                    <a:pt x="1678" y="64"/>
                  </a:lnTo>
                  <a:lnTo>
                    <a:pt x="1680" y="61"/>
                  </a:lnTo>
                  <a:lnTo>
                    <a:pt x="1682" y="58"/>
                  </a:lnTo>
                  <a:lnTo>
                    <a:pt x="1686" y="56"/>
                  </a:lnTo>
                  <a:lnTo>
                    <a:pt x="1687" y="54"/>
                  </a:lnTo>
                  <a:lnTo>
                    <a:pt x="1689" y="50"/>
                  </a:lnTo>
                  <a:lnTo>
                    <a:pt x="1690" y="48"/>
                  </a:lnTo>
                  <a:lnTo>
                    <a:pt x="1692" y="46"/>
                  </a:lnTo>
                  <a:lnTo>
                    <a:pt x="1693" y="44"/>
                  </a:lnTo>
                  <a:lnTo>
                    <a:pt x="1694" y="42"/>
                  </a:lnTo>
                  <a:lnTo>
                    <a:pt x="1696" y="40"/>
                  </a:lnTo>
                  <a:lnTo>
                    <a:pt x="1697" y="38"/>
                  </a:lnTo>
                  <a:lnTo>
                    <a:pt x="1698" y="36"/>
                  </a:lnTo>
                  <a:lnTo>
                    <a:pt x="1700" y="34"/>
                  </a:lnTo>
                  <a:lnTo>
                    <a:pt x="1701" y="31"/>
                  </a:lnTo>
                  <a:lnTo>
                    <a:pt x="1702" y="28"/>
                  </a:lnTo>
                  <a:lnTo>
                    <a:pt x="1705" y="26"/>
                  </a:lnTo>
                  <a:lnTo>
                    <a:pt x="1706" y="23"/>
                  </a:lnTo>
                  <a:lnTo>
                    <a:pt x="1708" y="20"/>
                  </a:lnTo>
                  <a:lnTo>
                    <a:pt x="1709" y="17"/>
                  </a:lnTo>
                  <a:lnTo>
                    <a:pt x="1711" y="14"/>
                  </a:lnTo>
                  <a:lnTo>
                    <a:pt x="1713" y="10"/>
                  </a:lnTo>
                  <a:lnTo>
                    <a:pt x="1714" y="7"/>
                  </a:lnTo>
                  <a:lnTo>
                    <a:pt x="1716" y="4"/>
                  </a:lnTo>
                  <a:lnTo>
                    <a:pt x="171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5" name="Freeform 22">
              <a:extLst>
                <a:ext uri="{FF2B5EF4-FFF2-40B4-BE49-F238E27FC236}">
                  <a16:creationId xmlns:a16="http://schemas.microsoft.com/office/drawing/2014/main" id="{D2E180BA-5AD6-724C-897C-471BEB4C6985}"/>
                </a:ext>
              </a:extLst>
            </p:cNvPr>
            <p:cNvSpPr>
              <a:spLocks/>
            </p:cNvSpPr>
            <p:nvPr/>
          </p:nvSpPr>
          <p:spPr bwMode="auto">
            <a:xfrm>
              <a:off x="2957" y="946"/>
              <a:ext cx="40" cy="138"/>
            </a:xfrm>
            <a:custGeom>
              <a:avLst/>
              <a:gdLst>
                <a:gd name="T0" fmla="*/ 0 w 203"/>
                <a:gd name="T1" fmla="*/ 0 h 688"/>
                <a:gd name="T2" fmla="*/ 0 w 203"/>
                <a:gd name="T3" fmla="*/ 0 h 688"/>
                <a:gd name="T4" fmla="*/ 0 w 203"/>
                <a:gd name="T5" fmla="*/ 0 h 688"/>
                <a:gd name="T6" fmla="*/ 0 w 203"/>
                <a:gd name="T7" fmla="*/ 0 h 688"/>
                <a:gd name="T8" fmla="*/ 0 w 203"/>
                <a:gd name="T9" fmla="*/ 0 h 688"/>
                <a:gd name="T10" fmla="*/ 0 w 203"/>
                <a:gd name="T11" fmla="*/ 0 h 688"/>
                <a:gd name="T12" fmla="*/ 0 w 203"/>
                <a:gd name="T13" fmla="*/ 0 h 688"/>
                <a:gd name="T14" fmla="*/ 0 w 203"/>
                <a:gd name="T15" fmla="*/ 0 h 688"/>
                <a:gd name="T16" fmla="*/ 0 w 203"/>
                <a:gd name="T17" fmla="*/ 0 h 688"/>
                <a:gd name="T18" fmla="*/ 0 w 203"/>
                <a:gd name="T19" fmla="*/ 0 h 688"/>
                <a:gd name="T20" fmla="*/ 0 w 203"/>
                <a:gd name="T21" fmla="*/ 0 h 688"/>
                <a:gd name="T22" fmla="*/ 0 w 203"/>
                <a:gd name="T23" fmla="*/ 0 h 688"/>
                <a:gd name="T24" fmla="*/ 0 w 203"/>
                <a:gd name="T25" fmla="*/ 0 h 688"/>
                <a:gd name="T26" fmla="*/ 0 w 203"/>
                <a:gd name="T27" fmla="*/ 0 h 688"/>
                <a:gd name="T28" fmla="*/ 0 w 203"/>
                <a:gd name="T29" fmla="*/ 0 h 688"/>
                <a:gd name="T30" fmla="*/ 0 w 203"/>
                <a:gd name="T31" fmla="*/ 0 h 688"/>
                <a:gd name="T32" fmla="*/ 0 w 203"/>
                <a:gd name="T33" fmla="*/ 0 h 688"/>
                <a:gd name="T34" fmla="*/ 0 w 203"/>
                <a:gd name="T35" fmla="*/ 0 h 688"/>
                <a:gd name="T36" fmla="*/ 0 w 203"/>
                <a:gd name="T37" fmla="*/ 0 h 688"/>
                <a:gd name="T38" fmla="*/ 0 w 203"/>
                <a:gd name="T39" fmla="*/ 0 h 688"/>
                <a:gd name="T40" fmla="*/ 0 w 203"/>
                <a:gd name="T41" fmla="*/ 0 h 688"/>
                <a:gd name="T42" fmla="*/ 0 w 203"/>
                <a:gd name="T43" fmla="*/ 0 h 688"/>
                <a:gd name="T44" fmla="*/ 0 w 203"/>
                <a:gd name="T45" fmla="*/ 0 h 688"/>
                <a:gd name="T46" fmla="*/ 0 w 203"/>
                <a:gd name="T47" fmla="*/ 0 h 688"/>
                <a:gd name="T48" fmla="*/ 0 w 203"/>
                <a:gd name="T49" fmla="*/ 0 h 688"/>
                <a:gd name="T50" fmla="*/ 0 w 203"/>
                <a:gd name="T51" fmla="*/ 0 h 688"/>
                <a:gd name="T52" fmla="*/ 0 w 203"/>
                <a:gd name="T53" fmla="*/ 0 h 688"/>
                <a:gd name="T54" fmla="*/ 0 w 203"/>
                <a:gd name="T55" fmla="*/ 0 h 688"/>
                <a:gd name="T56" fmla="*/ 0 w 203"/>
                <a:gd name="T57" fmla="*/ 0 h 688"/>
                <a:gd name="T58" fmla="*/ 0 w 203"/>
                <a:gd name="T59" fmla="*/ 0 h 688"/>
                <a:gd name="T60" fmla="*/ 0 w 203"/>
                <a:gd name="T61" fmla="*/ 0 h 688"/>
                <a:gd name="T62" fmla="*/ 0 w 203"/>
                <a:gd name="T63" fmla="*/ 0 h 688"/>
                <a:gd name="T64" fmla="*/ 0 w 203"/>
                <a:gd name="T65" fmla="*/ 0 h 688"/>
                <a:gd name="T66" fmla="*/ 0 w 203"/>
                <a:gd name="T67" fmla="*/ 0 h 688"/>
                <a:gd name="T68" fmla="*/ 0 w 203"/>
                <a:gd name="T69" fmla="*/ 0 h 688"/>
                <a:gd name="T70" fmla="*/ 0 w 203"/>
                <a:gd name="T71" fmla="*/ 0 h 688"/>
                <a:gd name="T72" fmla="*/ 0 w 203"/>
                <a:gd name="T73" fmla="*/ 0 h 688"/>
                <a:gd name="T74" fmla="*/ 0 w 203"/>
                <a:gd name="T75" fmla="*/ 0 h 688"/>
                <a:gd name="T76" fmla="*/ 0 w 203"/>
                <a:gd name="T77" fmla="*/ 0 h 688"/>
                <a:gd name="T78" fmla="*/ 0 w 203"/>
                <a:gd name="T79" fmla="*/ 0 h 688"/>
                <a:gd name="T80" fmla="*/ 0 w 203"/>
                <a:gd name="T81" fmla="*/ 0 h 688"/>
                <a:gd name="T82" fmla="*/ 0 w 203"/>
                <a:gd name="T83" fmla="*/ 0 h 688"/>
                <a:gd name="T84" fmla="*/ 0 w 203"/>
                <a:gd name="T85" fmla="*/ 0 h 688"/>
                <a:gd name="T86" fmla="*/ 0 w 203"/>
                <a:gd name="T87" fmla="*/ 0 h 688"/>
                <a:gd name="T88" fmla="*/ 0 w 203"/>
                <a:gd name="T89" fmla="*/ 0 h 688"/>
                <a:gd name="T90" fmla="*/ 0 w 203"/>
                <a:gd name="T91" fmla="*/ 0 h 688"/>
                <a:gd name="T92" fmla="*/ 0 w 203"/>
                <a:gd name="T93" fmla="*/ 0 h 688"/>
                <a:gd name="T94" fmla="*/ 0 w 203"/>
                <a:gd name="T95" fmla="*/ 0 h 688"/>
                <a:gd name="T96" fmla="*/ 0 w 203"/>
                <a:gd name="T97" fmla="*/ 0 h 688"/>
                <a:gd name="T98" fmla="*/ 0 w 203"/>
                <a:gd name="T99" fmla="*/ 0 h 688"/>
                <a:gd name="T100" fmla="*/ 0 w 203"/>
                <a:gd name="T101" fmla="*/ 0 h 688"/>
                <a:gd name="T102" fmla="*/ 0 w 203"/>
                <a:gd name="T103" fmla="*/ 0 h 688"/>
                <a:gd name="T104" fmla="*/ 0 w 203"/>
                <a:gd name="T105" fmla="*/ 0 h 688"/>
                <a:gd name="T106" fmla="*/ 0 w 203"/>
                <a:gd name="T107" fmla="*/ 0 h 688"/>
                <a:gd name="T108" fmla="*/ 0 w 203"/>
                <a:gd name="T109" fmla="*/ 0 h 688"/>
                <a:gd name="T110" fmla="*/ 0 w 203"/>
                <a:gd name="T111" fmla="*/ 0 h 688"/>
                <a:gd name="T112" fmla="*/ 0 w 203"/>
                <a:gd name="T113" fmla="*/ 0 h 6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8"/>
                <a:gd name="T173" fmla="*/ 203 w 203"/>
                <a:gd name="T174" fmla="*/ 688 h 6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8">
                  <a:moveTo>
                    <a:pt x="0" y="0"/>
                  </a:moveTo>
                  <a:lnTo>
                    <a:pt x="4" y="8"/>
                  </a:lnTo>
                  <a:lnTo>
                    <a:pt x="8" y="15"/>
                  </a:lnTo>
                  <a:lnTo>
                    <a:pt x="12" y="22"/>
                  </a:lnTo>
                  <a:lnTo>
                    <a:pt x="15" y="28"/>
                  </a:lnTo>
                  <a:lnTo>
                    <a:pt x="19" y="34"/>
                  </a:lnTo>
                  <a:lnTo>
                    <a:pt x="22" y="39"/>
                  </a:lnTo>
                  <a:lnTo>
                    <a:pt x="24" y="45"/>
                  </a:lnTo>
                  <a:lnTo>
                    <a:pt x="27" y="49"/>
                  </a:lnTo>
                  <a:lnTo>
                    <a:pt x="29" y="54"/>
                  </a:lnTo>
                  <a:lnTo>
                    <a:pt x="31" y="58"/>
                  </a:lnTo>
                  <a:lnTo>
                    <a:pt x="34" y="62"/>
                  </a:lnTo>
                  <a:lnTo>
                    <a:pt x="37" y="66"/>
                  </a:lnTo>
                  <a:lnTo>
                    <a:pt x="39" y="69"/>
                  </a:lnTo>
                  <a:lnTo>
                    <a:pt x="40" y="72"/>
                  </a:lnTo>
                  <a:lnTo>
                    <a:pt x="42" y="75"/>
                  </a:lnTo>
                  <a:lnTo>
                    <a:pt x="43" y="80"/>
                  </a:lnTo>
                  <a:lnTo>
                    <a:pt x="45" y="82"/>
                  </a:lnTo>
                  <a:lnTo>
                    <a:pt x="46" y="85"/>
                  </a:lnTo>
                  <a:lnTo>
                    <a:pt x="47" y="87"/>
                  </a:lnTo>
                  <a:lnTo>
                    <a:pt x="48" y="90"/>
                  </a:lnTo>
                  <a:lnTo>
                    <a:pt x="50" y="92"/>
                  </a:lnTo>
                  <a:lnTo>
                    <a:pt x="51" y="95"/>
                  </a:lnTo>
                  <a:lnTo>
                    <a:pt x="52" y="97"/>
                  </a:lnTo>
                  <a:lnTo>
                    <a:pt x="53" y="101"/>
                  </a:lnTo>
                  <a:lnTo>
                    <a:pt x="54" y="104"/>
                  </a:lnTo>
                  <a:lnTo>
                    <a:pt x="55" y="106"/>
                  </a:lnTo>
                  <a:lnTo>
                    <a:pt x="57" y="109"/>
                  </a:lnTo>
                  <a:lnTo>
                    <a:pt x="59" y="112"/>
                  </a:lnTo>
                  <a:lnTo>
                    <a:pt x="60" y="115"/>
                  </a:lnTo>
                  <a:lnTo>
                    <a:pt x="61" y="119"/>
                  </a:lnTo>
                  <a:lnTo>
                    <a:pt x="63" y="123"/>
                  </a:lnTo>
                  <a:lnTo>
                    <a:pt x="64" y="127"/>
                  </a:lnTo>
                  <a:lnTo>
                    <a:pt x="66" y="131"/>
                  </a:lnTo>
                  <a:lnTo>
                    <a:pt x="67" y="134"/>
                  </a:lnTo>
                  <a:lnTo>
                    <a:pt x="68" y="139"/>
                  </a:lnTo>
                  <a:lnTo>
                    <a:pt x="70" y="142"/>
                  </a:lnTo>
                  <a:lnTo>
                    <a:pt x="71" y="144"/>
                  </a:lnTo>
                  <a:lnTo>
                    <a:pt x="72" y="147"/>
                  </a:lnTo>
                  <a:lnTo>
                    <a:pt x="73" y="150"/>
                  </a:lnTo>
                  <a:lnTo>
                    <a:pt x="74" y="152"/>
                  </a:lnTo>
                  <a:lnTo>
                    <a:pt x="76" y="154"/>
                  </a:lnTo>
                  <a:lnTo>
                    <a:pt x="77" y="158"/>
                  </a:lnTo>
                  <a:lnTo>
                    <a:pt x="78" y="160"/>
                  </a:lnTo>
                  <a:lnTo>
                    <a:pt x="80" y="162"/>
                  </a:lnTo>
                  <a:lnTo>
                    <a:pt x="80" y="164"/>
                  </a:lnTo>
                  <a:lnTo>
                    <a:pt x="81" y="166"/>
                  </a:lnTo>
                  <a:lnTo>
                    <a:pt x="82" y="168"/>
                  </a:lnTo>
                  <a:lnTo>
                    <a:pt x="83" y="171"/>
                  </a:lnTo>
                  <a:lnTo>
                    <a:pt x="84" y="173"/>
                  </a:lnTo>
                  <a:lnTo>
                    <a:pt x="85" y="175"/>
                  </a:lnTo>
                  <a:lnTo>
                    <a:pt x="85" y="179"/>
                  </a:lnTo>
                  <a:lnTo>
                    <a:pt x="86" y="181"/>
                  </a:lnTo>
                  <a:lnTo>
                    <a:pt x="87" y="183"/>
                  </a:lnTo>
                  <a:lnTo>
                    <a:pt x="88" y="186"/>
                  </a:lnTo>
                  <a:lnTo>
                    <a:pt x="89" y="188"/>
                  </a:lnTo>
                  <a:lnTo>
                    <a:pt x="90" y="191"/>
                  </a:lnTo>
                  <a:lnTo>
                    <a:pt x="91" y="194"/>
                  </a:lnTo>
                  <a:lnTo>
                    <a:pt x="93" y="198"/>
                  </a:lnTo>
                  <a:lnTo>
                    <a:pt x="95" y="201"/>
                  </a:lnTo>
                  <a:lnTo>
                    <a:pt x="96" y="204"/>
                  </a:lnTo>
                  <a:lnTo>
                    <a:pt x="98" y="208"/>
                  </a:lnTo>
                  <a:lnTo>
                    <a:pt x="99" y="212"/>
                  </a:lnTo>
                  <a:lnTo>
                    <a:pt x="101" y="218"/>
                  </a:lnTo>
                  <a:lnTo>
                    <a:pt x="102" y="222"/>
                  </a:lnTo>
                  <a:lnTo>
                    <a:pt x="104" y="227"/>
                  </a:lnTo>
                  <a:lnTo>
                    <a:pt x="106" y="231"/>
                  </a:lnTo>
                  <a:lnTo>
                    <a:pt x="107" y="236"/>
                  </a:lnTo>
                  <a:lnTo>
                    <a:pt x="108" y="239"/>
                  </a:lnTo>
                  <a:lnTo>
                    <a:pt x="110" y="243"/>
                  </a:lnTo>
                  <a:lnTo>
                    <a:pt x="111" y="246"/>
                  </a:lnTo>
                  <a:lnTo>
                    <a:pt x="112" y="249"/>
                  </a:lnTo>
                  <a:lnTo>
                    <a:pt x="113" y="252"/>
                  </a:lnTo>
                  <a:lnTo>
                    <a:pt x="115" y="256"/>
                  </a:lnTo>
                  <a:lnTo>
                    <a:pt x="116" y="258"/>
                  </a:lnTo>
                  <a:lnTo>
                    <a:pt x="117" y="262"/>
                  </a:lnTo>
                  <a:lnTo>
                    <a:pt x="118" y="264"/>
                  </a:lnTo>
                  <a:lnTo>
                    <a:pt x="119" y="267"/>
                  </a:lnTo>
                  <a:lnTo>
                    <a:pt x="120" y="269"/>
                  </a:lnTo>
                  <a:lnTo>
                    <a:pt x="120" y="271"/>
                  </a:lnTo>
                  <a:lnTo>
                    <a:pt x="121" y="275"/>
                  </a:lnTo>
                  <a:lnTo>
                    <a:pt x="122" y="277"/>
                  </a:lnTo>
                  <a:lnTo>
                    <a:pt x="124" y="279"/>
                  </a:lnTo>
                  <a:lnTo>
                    <a:pt x="124" y="282"/>
                  </a:lnTo>
                  <a:lnTo>
                    <a:pt x="125" y="284"/>
                  </a:lnTo>
                  <a:lnTo>
                    <a:pt x="126" y="286"/>
                  </a:lnTo>
                  <a:lnTo>
                    <a:pt x="127" y="289"/>
                  </a:lnTo>
                  <a:lnTo>
                    <a:pt x="128" y="292"/>
                  </a:lnTo>
                  <a:lnTo>
                    <a:pt x="129" y="295"/>
                  </a:lnTo>
                  <a:lnTo>
                    <a:pt x="129" y="298"/>
                  </a:lnTo>
                  <a:lnTo>
                    <a:pt x="130" y="301"/>
                  </a:lnTo>
                  <a:lnTo>
                    <a:pt x="131" y="306"/>
                  </a:lnTo>
                  <a:lnTo>
                    <a:pt x="132" y="309"/>
                  </a:lnTo>
                  <a:lnTo>
                    <a:pt x="135" y="314"/>
                  </a:lnTo>
                  <a:lnTo>
                    <a:pt x="136" y="318"/>
                  </a:lnTo>
                  <a:lnTo>
                    <a:pt x="137" y="322"/>
                  </a:lnTo>
                  <a:lnTo>
                    <a:pt x="138" y="326"/>
                  </a:lnTo>
                  <a:lnTo>
                    <a:pt x="140" y="331"/>
                  </a:lnTo>
                  <a:lnTo>
                    <a:pt x="141" y="336"/>
                  </a:lnTo>
                  <a:lnTo>
                    <a:pt x="142" y="340"/>
                  </a:lnTo>
                  <a:lnTo>
                    <a:pt x="143" y="343"/>
                  </a:lnTo>
                  <a:lnTo>
                    <a:pt x="144" y="347"/>
                  </a:lnTo>
                  <a:lnTo>
                    <a:pt x="145" y="352"/>
                  </a:lnTo>
                  <a:lnTo>
                    <a:pt x="146" y="355"/>
                  </a:lnTo>
                  <a:lnTo>
                    <a:pt x="147" y="358"/>
                  </a:lnTo>
                  <a:lnTo>
                    <a:pt x="148" y="360"/>
                  </a:lnTo>
                  <a:lnTo>
                    <a:pt x="149" y="363"/>
                  </a:lnTo>
                  <a:lnTo>
                    <a:pt x="150" y="366"/>
                  </a:lnTo>
                  <a:lnTo>
                    <a:pt x="151" y="368"/>
                  </a:lnTo>
                  <a:lnTo>
                    <a:pt x="151" y="371"/>
                  </a:lnTo>
                  <a:lnTo>
                    <a:pt x="152" y="374"/>
                  </a:lnTo>
                  <a:lnTo>
                    <a:pt x="154" y="376"/>
                  </a:lnTo>
                  <a:lnTo>
                    <a:pt x="154" y="378"/>
                  </a:lnTo>
                  <a:lnTo>
                    <a:pt x="155" y="381"/>
                  </a:lnTo>
                  <a:lnTo>
                    <a:pt x="156" y="383"/>
                  </a:lnTo>
                  <a:lnTo>
                    <a:pt x="157" y="385"/>
                  </a:lnTo>
                  <a:lnTo>
                    <a:pt x="157" y="388"/>
                  </a:lnTo>
                  <a:lnTo>
                    <a:pt x="158" y="391"/>
                  </a:lnTo>
                  <a:lnTo>
                    <a:pt x="159" y="394"/>
                  </a:lnTo>
                  <a:lnTo>
                    <a:pt x="160" y="397"/>
                  </a:lnTo>
                  <a:lnTo>
                    <a:pt x="161" y="400"/>
                  </a:lnTo>
                  <a:lnTo>
                    <a:pt x="162" y="403"/>
                  </a:lnTo>
                  <a:lnTo>
                    <a:pt x="163" y="406"/>
                  </a:lnTo>
                  <a:lnTo>
                    <a:pt x="164" y="410"/>
                  </a:lnTo>
                  <a:lnTo>
                    <a:pt x="165" y="414"/>
                  </a:lnTo>
                  <a:lnTo>
                    <a:pt x="166" y="417"/>
                  </a:lnTo>
                  <a:lnTo>
                    <a:pt x="167" y="421"/>
                  </a:lnTo>
                  <a:lnTo>
                    <a:pt x="169" y="425"/>
                  </a:lnTo>
                  <a:lnTo>
                    <a:pt x="171" y="431"/>
                  </a:lnTo>
                  <a:lnTo>
                    <a:pt x="173" y="435"/>
                  </a:lnTo>
                  <a:lnTo>
                    <a:pt x="174" y="440"/>
                  </a:lnTo>
                  <a:lnTo>
                    <a:pt x="176" y="444"/>
                  </a:lnTo>
                  <a:lnTo>
                    <a:pt x="177" y="449"/>
                  </a:lnTo>
                  <a:lnTo>
                    <a:pt x="178" y="452"/>
                  </a:lnTo>
                  <a:lnTo>
                    <a:pt x="179" y="456"/>
                  </a:lnTo>
                  <a:lnTo>
                    <a:pt x="180" y="459"/>
                  </a:lnTo>
                  <a:lnTo>
                    <a:pt x="180" y="461"/>
                  </a:lnTo>
                  <a:lnTo>
                    <a:pt x="181" y="464"/>
                  </a:lnTo>
                  <a:lnTo>
                    <a:pt x="182" y="468"/>
                  </a:lnTo>
                  <a:lnTo>
                    <a:pt x="183" y="470"/>
                  </a:lnTo>
                  <a:lnTo>
                    <a:pt x="183" y="473"/>
                  </a:lnTo>
                  <a:lnTo>
                    <a:pt x="184" y="475"/>
                  </a:lnTo>
                  <a:lnTo>
                    <a:pt x="184" y="477"/>
                  </a:lnTo>
                  <a:lnTo>
                    <a:pt x="185" y="479"/>
                  </a:lnTo>
                  <a:lnTo>
                    <a:pt x="185" y="481"/>
                  </a:lnTo>
                  <a:lnTo>
                    <a:pt x="186" y="485"/>
                  </a:lnTo>
                  <a:lnTo>
                    <a:pt x="186" y="488"/>
                  </a:lnTo>
                  <a:lnTo>
                    <a:pt x="186" y="490"/>
                  </a:lnTo>
                  <a:lnTo>
                    <a:pt x="187" y="492"/>
                  </a:lnTo>
                  <a:lnTo>
                    <a:pt x="187" y="494"/>
                  </a:lnTo>
                  <a:lnTo>
                    <a:pt x="187" y="496"/>
                  </a:lnTo>
                  <a:lnTo>
                    <a:pt x="188" y="499"/>
                  </a:lnTo>
                  <a:lnTo>
                    <a:pt x="188" y="501"/>
                  </a:lnTo>
                  <a:lnTo>
                    <a:pt x="188" y="504"/>
                  </a:lnTo>
                  <a:lnTo>
                    <a:pt x="188" y="507"/>
                  </a:lnTo>
                  <a:lnTo>
                    <a:pt x="189" y="510"/>
                  </a:lnTo>
                  <a:lnTo>
                    <a:pt x="189" y="513"/>
                  </a:lnTo>
                  <a:lnTo>
                    <a:pt x="189" y="516"/>
                  </a:lnTo>
                  <a:lnTo>
                    <a:pt x="189" y="520"/>
                  </a:lnTo>
                  <a:lnTo>
                    <a:pt x="190" y="523"/>
                  </a:lnTo>
                  <a:lnTo>
                    <a:pt x="190" y="528"/>
                  </a:lnTo>
                  <a:lnTo>
                    <a:pt x="190" y="533"/>
                  </a:lnTo>
                  <a:lnTo>
                    <a:pt x="190" y="536"/>
                  </a:lnTo>
                  <a:lnTo>
                    <a:pt x="192" y="540"/>
                  </a:lnTo>
                  <a:lnTo>
                    <a:pt x="192" y="543"/>
                  </a:lnTo>
                  <a:lnTo>
                    <a:pt x="192" y="547"/>
                  </a:lnTo>
                  <a:lnTo>
                    <a:pt x="192" y="549"/>
                  </a:lnTo>
                  <a:lnTo>
                    <a:pt x="193" y="552"/>
                  </a:lnTo>
                  <a:lnTo>
                    <a:pt x="193" y="554"/>
                  </a:lnTo>
                  <a:lnTo>
                    <a:pt x="193" y="557"/>
                  </a:lnTo>
                  <a:lnTo>
                    <a:pt x="193" y="559"/>
                  </a:lnTo>
                  <a:lnTo>
                    <a:pt x="193" y="561"/>
                  </a:lnTo>
                  <a:lnTo>
                    <a:pt x="194" y="563"/>
                  </a:lnTo>
                  <a:lnTo>
                    <a:pt x="194" y="564"/>
                  </a:lnTo>
                  <a:lnTo>
                    <a:pt x="194" y="567"/>
                  </a:lnTo>
                  <a:lnTo>
                    <a:pt x="194" y="569"/>
                  </a:lnTo>
                  <a:lnTo>
                    <a:pt x="194" y="570"/>
                  </a:lnTo>
                  <a:lnTo>
                    <a:pt x="195" y="572"/>
                  </a:lnTo>
                  <a:lnTo>
                    <a:pt x="195" y="573"/>
                  </a:lnTo>
                  <a:lnTo>
                    <a:pt x="195" y="576"/>
                  </a:lnTo>
                  <a:lnTo>
                    <a:pt x="195" y="577"/>
                  </a:lnTo>
                  <a:lnTo>
                    <a:pt x="196" y="579"/>
                  </a:lnTo>
                  <a:lnTo>
                    <a:pt x="196" y="580"/>
                  </a:lnTo>
                  <a:lnTo>
                    <a:pt x="196" y="582"/>
                  </a:lnTo>
                  <a:lnTo>
                    <a:pt x="196" y="583"/>
                  </a:lnTo>
                  <a:lnTo>
                    <a:pt x="197" y="586"/>
                  </a:lnTo>
                  <a:lnTo>
                    <a:pt x="197" y="588"/>
                  </a:lnTo>
                  <a:lnTo>
                    <a:pt x="197" y="589"/>
                  </a:lnTo>
                  <a:lnTo>
                    <a:pt x="198" y="591"/>
                  </a:lnTo>
                  <a:lnTo>
                    <a:pt x="198" y="593"/>
                  </a:lnTo>
                  <a:lnTo>
                    <a:pt x="199" y="595"/>
                  </a:lnTo>
                  <a:lnTo>
                    <a:pt x="199" y="597"/>
                  </a:lnTo>
                  <a:lnTo>
                    <a:pt x="199" y="600"/>
                  </a:lnTo>
                  <a:lnTo>
                    <a:pt x="200" y="602"/>
                  </a:lnTo>
                  <a:lnTo>
                    <a:pt x="200" y="605"/>
                  </a:lnTo>
                  <a:lnTo>
                    <a:pt x="201" y="607"/>
                  </a:lnTo>
                  <a:lnTo>
                    <a:pt x="201" y="609"/>
                  </a:lnTo>
                  <a:lnTo>
                    <a:pt x="201" y="611"/>
                  </a:lnTo>
                  <a:lnTo>
                    <a:pt x="202" y="612"/>
                  </a:lnTo>
                  <a:lnTo>
                    <a:pt x="202" y="614"/>
                  </a:lnTo>
                  <a:lnTo>
                    <a:pt x="202" y="616"/>
                  </a:lnTo>
                  <a:lnTo>
                    <a:pt x="202" y="618"/>
                  </a:lnTo>
                  <a:lnTo>
                    <a:pt x="203" y="620"/>
                  </a:lnTo>
                  <a:lnTo>
                    <a:pt x="203" y="622"/>
                  </a:lnTo>
                  <a:lnTo>
                    <a:pt x="203" y="624"/>
                  </a:lnTo>
                  <a:lnTo>
                    <a:pt x="203" y="626"/>
                  </a:lnTo>
                  <a:lnTo>
                    <a:pt x="203" y="628"/>
                  </a:lnTo>
                  <a:lnTo>
                    <a:pt x="203" y="630"/>
                  </a:lnTo>
                  <a:lnTo>
                    <a:pt x="203" y="631"/>
                  </a:lnTo>
                  <a:lnTo>
                    <a:pt x="203" y="633"/>
                  </a:lnTo>
                  <a:lnTo>
                    <a:pt x="203" y="636"/>
                  </a:lnTo>
                  <a:lnTo>
                    <a:pt x="203" y="638"/>
                  </a:lnTo>
                  <a:lnTo>
                    <a:pt x="203" y="640"/>
                  </a:lnTo>
                  <a:lnTo>
                    <a:pt x="203" y="644"/>
                  </a:lnTo>
                  <a:lnTo>
                    <a:pt x="203" y="646"/>
                  </a:lnTo>
                  <a:lnTo>
                    <a:pt x="203" y="649"/>
                  </a:lnTo>
                  <a:lnTo>
                    <a:pt x="203" y="652"/>
                  </a:lnTo>
                  <a:lnTo>
                    <a:pt x="203" y="655"/>
                  </a:lnTo>
                  <a:lnTo>
                    <a:pt x="203" y="659"/>
                  </a:lnTo>
                  <a:lnTo>
                    <a:pt x="202" y="663"/>
                  </a:lnTo>
                  <a:lnTo>
                    <a:pt x="202" y="668"/>
                  </a:lnTo>
                  <a:lnTo>
                    <a:pt x="202" y="673"/>
                  </a:lnTo>
                  <a:lnTo>
                    <a:pt x="202" y="677"/>
                  </a:lnTo>
                  <a:lnTo>
                    <a:pt x="201" y="683"/>
                  </a:lnTo>
                  <a:lnTo>
                    <a:pt x="201" y="68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6" name="Freeform 23">
              <a:extLst>
                <a:ext uri="{FF2B5EF4-FFF2-40B4-BE49-F238E27FC236}">
                  <a16:creationId xmlns:a16="http://schemas.microsoft.com/office/drawing/2014/main" id="{9C36CA8D-EB7E-A441-AF56-A413D2B20F0F}"/>
                </a:ext>
              </a:extLst>
            </p:cNvPr>
            <p:cNvSpPr>
              <a:spLocks/>
            </p:cNvSpPr>
            <p:nvPr/>
          </p:nvSpPr>
          <p:spPr bwMode="auto">
            <a:xfrm>
              <a:off x="2957" y="1083"/>
              <a:ext cx="40" cy="137"/>
            </a:xfrm>
            <a:custGeom>
              <a:avLst/>
              <a:gdLst>
                <a:gd name="T0" fmla="*/ 0 w 203"/>
                <a:gd name="T1" fmla="*/ 0 h 686"/>
                <a:gd name="T2" fmla="*/ 0 w 203"/>
                <a:gd name="T3" fmla="*/ 0 h 686"/>
                <a:gd name="T4" fmla="*/ 0 w 203"/>
                <a:gd name="T5" fmla="*/ 0 h 686"/>
                <a:gd name="T6" fmla="*/ 0 w 203"/>
                <a:gd name="T7" fmla="*/ 0 h 686"/>
                <a:gd name="T8" fmla="*/ 0 w 203"/>
                <a:gd name="T9" fmla="*/ 0 h 686"/>
                <a:gd name="T10" fmla="*/ 0 w 203"/>
                <a:gd name="T11" fmla="*/ 0 h 686"/>
                <a:gd name="T12" fmla="*/ 0 w 203"/>
                <a:gd name="T13" fmla="*/ 0 h 686"/>
                <a:gd name="T14" fmla="*/ 0 w 203"/>
                <a:gd name="T15" fmla="*/ 0 h 686"/>
                <a:gd name="T16" fmla="*/ 0 w 203"/>
                <a:gd name="T17" fmla="*/ 0 h 686"/>
                <a:gd name="T18" fmla="*/ 0 w 203"/>
                <a:gd name="T19" fmla="*/ 0 h 686"/>
                <a:gd name="T20" fmla="*/ 0 w 203"/>
                <a:gd name="T21" fmla="*/ 0 h 686"/>
                <a:gd name="T22" fmla="*/ 0 w 203"/>
                <a:gd name="T23" fmla="*/ 0 h 686"/>
                <a:gd name="T24" fmla="*/ 0 w 203"/>
                <a:gd name="T25" fmla="*/ 0 h 686"/>
                <a:gd name="T26" fmla="*/ 0 w 203"/>
                <a:gd name="T27" fmla="*/ 0 h 686"/>
                <a:gd name="T28" fmla="*/ 0 w 203"/>
                <a:gd name="T29" fmla="*/ 0 h 686"/>
                <a:gd name="T30" fmla="*/ 0 w 203"/>
                <a:gd name="T31" fmla="*/ 0 h 686"/>
                <a:gd name="T32" fmla="*/ 0 w 203"/>
                <a:gd name="T33" fmla="*/ 0 h 686"/>
                <a:gd name="T34" fmla="*/ 0 w 203"/>
                <a:gd name="T35" fmla="*/ 0 h 686"/>
                <a:gd name="T36" fmla="*/ 0 w 203"/>
                <a:gd name="T37" fmla="*/ 0 h 686"/>
                <a:gd name="T38" fmla="*/ 0 w 203"/>
                <a:gd name="T39" fmla="*/ 0 h 686"/>
                <a:gd name="T40" fmla="*/ 0 w 203"/>
                <a:gd name="T41" fmla="*/ 0 h 686"/>
                <a:gd name="T42" fmla="*/ 0 w 203"/>
                <a:gd name="T43" fmla="*/ 0 h 686"/>
                <a:gd name="T44" fmla="*/ 0 w 203"/>
                <a:gd name="T45" fmla="*/ 0 h 686"/>
                <a:gd name="T46" fmla="*/ 0 w 203"/>
                <a:gd name="T47" fmla="*/ 0 h 686"/>
                <a:gd name="T48" fmla="*/ 0 w 203"/>
                <a:gd name="T49" fmla="*/ 0 h 686"/>
                <a:gd name="T50" fmla="*/ 0 w 203"/>
                <a:gd name="T51" fmla="*/ 0 h 686"/>
                <a:gd name="T52" fmla="*/ 0 w 203"/>
                <a:gd name="T53" fmla="*/ 0 h 686"/>
                <a:gd name="T54" fmla="*/ 0 w 203"/>
                <a:gd name="T55" fmla="*/ 0 h 686"/>
                <a:gd name="T56" fmla="*/ 0 w 203"/>
                <a:gd name="T57" fmla="*/ 0 h 686"/>
                <a:gd name="T58" fmla="*/ 0 w 203"/>
                <a:gd name="T59" fmla="*/ 0 h 686"/>
                <a:gd name="T60" fmla="*/ 0 w 203"/>
                <a:gd name="T61" fmla="*/ 0 h 686"/>
                <a:gd name="T62" fmla="*/ 0 w 203"/>
                <a:gd name="T63" fmla="*/ 0 h 686"/>
                <a:gd name="T64" fmla="*/ 0 w 203"/>
                <a:gd name="T65" fmla="*/ 0 h 686"/>
                <a:gd name="T66" fmla="*/ 0 w 203"/>
                <a:gd name="T67" fmla="*/ 0 h 686"/>
                <a:gd name="T68" fmla="*/ 0 w 203"/>
                <a:gd name="T69" fmla="*/ 0 h 686"/>
                <a:gd name="T70" fmla="*/ 0 w 203"/>
                <a:gd name="T71" fmla="*/ 0 h 686"/>
                <a:gd name="T72" fmla="*/ 0 w 203"/>
                <a:gd name="T73" fmla="*/ 0 h 686"/>
                <a:gd name="T74" fmla="*/ 0 w 203"/>
                <a:gd name="T75" fmla="*/ 0 h 686"/>
                <a:gd name="T76" fmla="*/ 0 w 203"/>
                <a:gd name="T77" fmla="*/ 0 h 686"/>
                <a:gd name="T78" fmla="*/ 0 w 203"/>
                <a:gd name="T79" fmla="*/ 0 h 686"/>
                <a:gd name="T80" fmla="*/ 0 w 203"/>
                <a:gd name="T81" fmla="*/ 0 h 686"/>
                <a:gd name="T82" fmla="*/ 0 w 203"/>
                <a:gd name="T83" fmla="*/ 0 h 686"/>
                <a:gd name="T84" fmla="*/ 0 w 203"/>
                <a:gd name="T85" fmla="*/ 0 h 686"/>
                <a:gd name="T86" fmla="*/ 0 w 203"/>
                <a:gd name="T87" fmla="*/ 0 h 686"/>
                <a:gd name="T88" fmla="*/ 0 w 203"/>
                <a:gd name="T89" fmla="*/ 0 h 686"/>
                <a:gd name="T90" fmla="*/ 0 w 203"/>
                <a:gd name="T91" fmla="*/ 0 h 686"/>
                <a:gd name="T92" fmla="*/ 0 w 203"/>
                <a:gd name="T93" fmla="*/ 0 h 686"/>
                <a:gd name="T94" fmla="*/ 0 w 203"/>
                <a:gd name="T95" fmla="*/ 0 h 686"/>
                <a:gd name="T96" fmla="*/ 0 w 203"/>
                <a:gd name="T97" fmla="*/ 0 h 686"/>
                <a:gd name="T98" fmla="*/ 0 w 203"/>
                <a:gd name="T99" fmla="*/ 0 h 686"/>
                <a:gd name="T100" fmla="*/ 0 w 203"/>
                <a:gd name="T101" fmla="*/ 0 h 686"/>
                <a:gd name="T102" fmla="*/ 0 w 203"/>
                <a:gd name="T103" fmla="*/ 0 h 686"/>
                <a:gd name="T104" fmla="*/ 0 w 203"/>
                <a:gd name="T105" fmla="*/ 0 h 686"/>
                <a:gd name="T106" fmla="*/ 0 w 203"/>
                <a:gd name="T107" fmla="*/ 0 h 686"/>
                <a:gd name="T108" fmla="*/ 0 w 203"/>
                <a:gd name="T109" fmla="*/ 0 h 686"/>
                <a:gd name="T110" fmla="*/ 0 w 203"/>
                <a:gd name="T111" fmla="*/ 0 h 686"/>
                <a:gd name="T112" fmla="*/ 0 w 203"/>
                <a:gd name="T113" fmla="*/ 0 h 6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6"/>
                <a:gd name="T173" fmla="*/ 203 w 203"/>
                <a:gd name="T174" fmla="*/ 686 h 6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6">
                  <a:moveTo>
                    <a:pt x="0" y="686"/>
                  </a:moveTo>
                  <a:lnTo>
                    <a:pt x="4" y="679"/>
                  </a:lnTo>
                  <a:lnTo>
                    <a:pt x="8" y="672"/>
                  </a:lnTo>
                  <a:lnTo>
                    <a:pt x="12" y="665"/>
                  </a:lnTo>
                  <a:lnTo>
                    <a:pt x="15" y="660"/>
                  </a:lnTo>
                  <a:lnTo>
                    <a:pt x="19" y="652"/>
                  </a:lnTo>
                  <a:lnTo>
                    <a:pt x="22" y="647"/>
                  </a:lnTo>
                  <a:lnTo>
                    <a:pt x="24" y="643"/>
                  </a:lnTo>
                  <a:lnTo>
                    <a:pt x="27" y="638"/>
                  </a:lnTo>
                  <a:lnTo>
                    <a:pt x="29" y="633"/>
                  </a:lnTo>
                  <a:lnTo>
                    <a:pt x="31" y="629"/>
                  </a:lnTo>
                  <a:lnTo>
                    <a:pt x="34" y="626"/>
                  </a:lnTo>
                  <a:lnTo>
                    <a:pt x="37" y="622"/>
                  </a:lnTo>
                  <a:lnTo>
                    <a:pt x="39" y="619"/>
                  </a:lnTo>
                  <a:lnTo>
                    <a:pt x="40" y="615"/>
                  </a:lnTo>
                  <a:lnTo>
                    <a:pt x="42" y="612"/>
                  </a:lnTo>
                  <a:lnTo>
                    <a:pt x="43" y="608"/>
                  </a:lnTo>
                  <a:lnTo>
                    <a:pt x="45" y="605"/>
                  </a:lnTo>
                  <a:lnTo>
                    <a:pt x="46" y="603"/>
                  </a:lnTo>
                  <a:lnTo>
                    <a:pt x="47" y="600"/>
                  </a:lnTo>
                  <a:lnTo>
                    <a:pt x="48" y="597"/>
                  </a:lnTo>
                  <a:lnTo>
                    <a:pt x="50" y="594"/>
                  </a:lnTo>
                  <a:lnTo>
                    <a:pt x="51" y="592"/>
                  </a:lnTo>
                  <a:lnTo>
                    <a:pt x="52" y="589"/>
                  </a:lnTo>
                  <a:lnTo>
                    <a:pt x="53" y="587"/>
                  </a:lnTo>
                  <a:lnTo>
                    <a:pt x="54" y="584"/>
                  </a:lnTo>
                  <a:lnTo>
                    <a:pt x="55" y="581"/>
                  </a:lnTo>
                  <a:lnTo>
                    <a:pt x="57" y="579"/>
                  </a:lnTo>
                  <a:lnTo>
                    <a:pt x="59" y="575"/>
                  </a:lnTo>
                  <a:lnTo>
                    <a:pt x="60" y="572"/>
                  </a:lnTo>
                  <a:lnTo>
                    <a:pt x="61" y="568"/>
                  </a:lnTo>
                  <a:lnTo>
                    <a:pt x="63" y="564"/>
                  </a:lnTo>
                  <a:lnTo>
                    <a:pt x="64" y="560"/>
                  </a:lnTo>
                  <a:lnTo>
                    <a:pt x="66" y="556"/>
                  </a:lnTo>
                  <a:lnTo>
                    <a:pt x="67" y="552"/>
                  </a:lnTo>
                  <a:lnTo>
                    <a:pt x="68" y="549"/>
                  </a:lnTo>
                  <a:lnTo>
                    <a:pt x="70" y="546"/>
                  </a:lnTo>
                  <a:lnTo>
                    <a:pt x="71" y="543"/>
                  </a:lnTo>
                  <a:lnTo>
                    <a:pt x="72" y="541"/>
                  </a:lnTo>
                  <a:lnTo>
                    <a:pt x="73" y="537"/>
                  </a:lnTo>
                  <a:lnTo>
                    <a:pt x="74" y="535"/>
                  </a:lnTo>
                  <a:lnTo>
                    <a:pt x="76" y="532"/>
                  </a:lnTo>
                  <a:lnTo>
                    <a:pt x="77" y="530"/>
                  </a:lnTo>
                  <a:lnTo>
                    <a:pt x="78" y="528"/>
                  </a:lnTo>
                  <a:lnTo>
                    <a:pt x="80" y="526"/>
                  </a:lnTo>
                  <a:lnTo>
                    <a:pt x="80" y="524"/>
                  </a:lnTo>
                  <a:lnTo>
                    <a:pt x="81" y="521"/>
                  </a:lnTo>
                  <a:lnTo>
                    <a:pt x="82" y="518"/>
                  </a:lnTo>
                  <a:lnTo>
                    <a:pt x="83" y="516"/>
                  </a:lnTo>
                  <a:lnTo>
                    <a:pt x="84" y="514"/>
                  </a:lnTo>
                  <a:lnTo>
                    <a:pt x="85" y="511"/>
                  </a:lnTo>
                  <a:lnTo>
                    <a:pt x="85" y="509"/>
                  </a:lnTo>
                  <a:lnTo>
                    <a:pt x="86" y="507"/>
                  </a:lnTo>
                  <a:lnTo>
                    <a:pt x="87" y="505"/>
                  </a:lnTo>
                  <a:lnTo>
                    <a:pt x="88" y="502"/>
                  </a:lnTo>
                  <a:lnTo>
                    <a:pt x="89" y="499"/>
                  </a:lnTo>
                  <a:lnTo>
                    <a:pt x="90" y="496"/>
                  </a:lnTo>
                  <a:lnTo>
                    <a:pt x="91" y="493"/>
                  </a:lnTo>
                  <a:lnTo>
                    <a:pt x="93" y="490"/>
                  </a:lnTo>
                  <a:lnTo>
                    <a:pt x="95" y="487"/>
                  </a:lnTo>
                  <a:lnTo>
                    <a:pt x="96" y="483"/>
                  </a:lnTo>
                  <a:lnTo>
                    <a:pt x="98" y="479"/>
                  </a:lnTo>
                  <a:lnTo>
                    <a:pt x="99" y="474"/>
                  </a:lnTo>
                  <a:lnTo>
                    <a:pt x="101" y="470"/>
                  </a:lnTo>
                  <a:lnTo>
                    <a:pt x="102" y="465"/>
                  </a:lnTo>
                  <a:lnTo>
                    <a:pt x="104" y="460"/>
                  </a:lnTo>
                  <a:lnTo>
                    <a:pt x="106" y="456"/>
                  </a:lnTo>
                  <a:lnTo>
                    <a:pt x="107" y="452"/>
                  </a:lnTo>
                  <a:lnTo>
                    <a:pt x="108" y="448"/>
                  </a:lnTo>
                  <a:lnTo>
                    <a:pt x="110" y="445"/>
                  </a:lnTo>
                  <a:lnTo>
                    <a:pt x="111" y="440"/>
                  </a:lnTo>
                  <a:lnTo>
                    <a:pt x="112" y="437"/>
                  </a:lnTo>
                  <a:lnTo>
                    <a:pt x="113" y="434"/>
                  </a:lnTo>
                  <a:lnTo>
                    <a:pt x="115" y="432"/>
                  </a:lnTo>
                  <a:lnTo>
                    <a:pt x="116" y="428"/>
                  </a:lnTo>
                  <a:lnTo>
                    <a:pt x="117" y="425"/>
                  </a:lnTo>
                  <a:lnTo>
                    <a:pt x="118" y="422"/>
                  </a:lnTo>
                  <a:lnTo>
                    <a:pt x="119" y="420"/>
                  </a:lnTo>
                  <a:lnTo>
                    <a:pt x="120" y="417"/>
                  </a:lnTo>
                  <a:lnTo>
                    <a:pt x="120" y="415"/>
                  </a:lnTo>
                  <a:lnTo>
                    <a:pt x="121" y="413"/>
                  </a:lnTo>
                  <a:lnTo>
                    <a:pt x="122" y="410"/>
                  </a:lnTo>
                  <a:lnTo>
                    <a:pt x="124" y="408"/>
                  </a:lnTo>
                  <a:lnTo>
                    <a:pt x="124" y="406"/>
                  </a:lnTo>
                  <a:lnTo>
                    <a:pt x="125" y="403"/>
                  </a:lnTo>
                  <a:lnTo>
                    <a:pt x="126" y="400"/>
                  </a:lnTo>
                  <a:lnTo>
                    <a:pt x="127" y="398"/>
                  </a:lnTo>
                  <a:lnTo>
                    <a:pt x="128" y="395"/>
                  </a:lnTo>
                  <a:lnTo>
                    <a:pt x="129" y="392"/>
                  </a:lnTo>
                  <a:lnTo>
                    <a:pt x="129" y="389"/>
                  </a:lnTo>
                  <a:lnTo>
                    <a:pt x="130" y="385"/>
                  </a:lnTo>
                  <a:lnTo>
                    <a:pt x="131" y="381"/>
                  </a:lnTo>
                  <a:lnTo>
                    <a:pt x="132" y="378"/>
                  </a:lnTo>
                  <a:lnTo>
                    <a:pt x="135" y="374"/>
                  </a:lnTo>
                  <a:lnTo>
                    <a:pt x="136" y="370"/>
                  </a:lnTo>
                  <a:lnTo>
                    <a:pt x="137" y="366"/>
                  </a:lnTo>
                  <a:lnTo>
                    <a:pt x="138" y="361"/>
                  </a:lnTo>
                  <a:lnTo>
                    <a:pt x="140" y="356"/>
                  </a:lnTo>
                  <a:lnTo>
                    <a:pt x="141" y="352"/>
                  </a:lnTo>
                  <a:lnTo>
                    <a:pt x="142" y="348"/>
                  </a:lnTo>
                  <a:lnTo>
                    <a:pt x="143" y="344"/>
                  </a:lnTo>
                  <a:lnTo>
                    <a:pt x="144" y="339"/>
                  </a:lnTo>
                  <a:lnTo>
                    <a:pt x="145" y="336"/>
                  </a:lnTo>
                  <a:lnTo>
                    <a:pt x="146" y="333"/>
                  </a:lnTo>
                  <a:lnTo>
                    <a:pt x="147" y="330"/>
                  </a:lnTo>
                  <a:lnTo>
                    <a:pt x="148" y="327"/>
                  </a:lnTo>
                  <a:lnTo>
                    <a:pt x="149" y="323"/>
                  </a:lnTo>
                  <a:lnTo>
                    <a:pt x="150" y="321"/>
                  </a:lnTo>
                  <a:lnTo>
                    <a:pt x="151" y="318"/>
                  </a:lnTo>
                  <a:lnTo>
                    <a:pt x="151" y="316"/>
                  </a:lnTo>
                  <a:lnTo>
                    <a:pt x="152" y="314"/>
                  </a:lnTo>
                  <a:lnTo>
                    <a:pt x="154" y="311"/>
                  </a:lnTo>
                  <a:lnTo>
                    <a:pt x="154" y="309"/>
                  </a:lnTo>
                  <a:lnTo>
                    <a:pt x="155" y="306"/>
                  </a:lnTo>
                  <a:lnTo>
                    <a:pt x="156" y="304"/>
                  </a:lnTo>
                  <a:lnTo>
                    <a:pt x="157" y="301"/>
                  </a:lnTo>
                  <a:lnTo>
                    <a:pt x="157" y="299"/>
                  </a:lnTo>
                  <a:lnTo>
                    <a:pt x="158" y="295"/>
                  </a:lnTo>
                  <a:lnTo>
                    <a:pt x="159" y="293"/>
                  </a:lnTo>
                  <a:lnTo>
                    <a:pt x="160" y="290"/>
                  </a:lnTo>
                  <a:lnTo>
                    <a:pt x="161" y="286"/>
                  </a:lnTo>
                  <a:lnTo>
                    <a:pt x="162" y="284"/>
                  </a:lnTo>
                  <a:lnTo>
                    <a:pt x="163" y="280"/>
                  </a:lnTo>
                  <a:lnTo>
                    <a:pt x="164" y="277"/>
                  </a:lnTo>
                  <a:lnTo>
                    <a:pt x="165" y="274"/>
                  </a:lnTo>
                  <a:lnTo>
                    <a:pt x="166" y="270"/>
                  </a:lnTo>
                  <a:lnTo>
                    <a:pt x="167" y="265"/>
                  </a:lnTo>
                  <a:lnTo>
                    <a:pt x="169" y="261"/>
                  </a:lnTo>
                  <a:lnTo>
                    <a:pt x="171" y="257"/>
                  </a:lnTo>
                  <a:lnTo>
                    <a:pt x="173" y="252"/>
                  </a:lnTo>
                  <a:lnTo>
                    <a:pt x="174" y="246"/>
                  </a:lnTo>
                  <a:lnTo>
                    <a:pt x="176" y="242"/>
                  </a:lnTo>
                  <a:lnTo>
                    <a:pt x="177" y="239"/>
                  </a:lnTo>
                  <a:lnTo>
                    <a:pt x="178" y="235"/>
                  </a:lnTo>
                  <a:lnTo>
                    <a:pt x="179" y="232"/>
                  </a:lnTo>
                  <a:lnTo>
                    <a:pt x="180" y="228"/>
                  </a:lnTo>
                  <a:lnTo>
                    <a:pt x="180" y="225"/>
                  </a:lnTo>
                  <a:lnTo>
                    <a:pt x="181" y="223"/>
                  </a:lnTo>
                  <a:lnTo>
                    <a:pt x="182" y="220"/>
                  </a:lnTo>
                  <a:lnTo>
                    <a:pt x="183" y="218"/>
                  </a:lnTo>
                  <a:lnTo>
                    <a:pt x="183" y="215"/>
                  </a:lnTo>
                  <a:lnTo>
                    <a:pt x="184" y="213"/>
                  </a:lnTo>
                  <a:lnTo>
                    <a:pt x="184" y="211"/>
                  </a:lnTo>
                  <a:lnTo>
                    <a:pt x="185" y="208"/>
                  </a:lnTo>
                  <a:lnTo>
                    <a:pt x="185" y="204"/>
                  </a:lnTo>
                  <a:lnTo>
                    <a:pt x="186" y="202"/>
                  </a:lnTo>
                  <a:lnTo>
                    <a:pt x="186" y="200"/>
                  </a:lnTo>
                  <a:lnTo>
                    <a:pt x="186" y="198"/>
                  </a:lnTo>
                  <a:lnTo>
                    <a:pt x="187" y="196"/>
                  </a:lnTo>
                  <a:lnTo>
                    <a:pt x="187" y="194"/>
                  </a:lnTo>
                  <a:lnTo>
                    <a:pt x="187" y="192"/>
                  </a:lnTo>
                  <a:lnTo>
                    <a:pt x="188" y="188"/>
                  </a:lnTo>
                  <a:lnTo>
                    <a:pt x="188" y="186"/>
                  </a:lnTo>
                  <a:lnTo>
                    <a:pt x="188" y="183"/>
                  </a:lnTo>
                  <a:lnTo>
                    <a:pt x="188" y="181"/>
                  </a:lnTo>
                  <a:lnTo>
                    <a:pt x="189" y="178"/>
                  </a:lnTo>
                  <a:lnTo>
                    <a:pt x="189" y="175"/>
                  </a:lnTo>
                  <a:lnTo>
                    <a:pt x="189" y="172"/>
                  </a:lnTo>
                  <a:lnTo>
                    <a:pt x="189" y="167"/>
                  </a:lnTo>
                  <a:lnTo>
                    <a:pt x="190" y="164"/>
                  </a:lnTo>
                  <a:lnTo>
                    <a:pt x="190" y="159"/>
                  </a:lnTo>
                  <a:lnTo>
                    <a:pt x="190" y="155"/>
                  </a:lnTo>
                  <a:lnTo>
                    <a:pt x="190" y="152"/>
                  </a:lnTo>
                  <a:lnTo>
                    <a:pt x="192" y="147"/>
                  </a:lnTo>
                  <a:lnTo>
                    <a:pt x="192" y="144"/>
                  </a:lnTo>
                  <a:lnTo>
                    <a:pt x="192" y="141"/>
                  </a:lnTo>
                  <a:lnTo>
                    <a:pt x="192" y="139"/>
                  </a:lnTo>
                  <a:lnTo>
                    <a:pt x="193" y="136"/>
                  </a:lnTo>
                  <a:lnTo>
                    <a:pt x="193" y="134"/>
                  </a:lnTo>
                  <a:lnTo>
                    <a:pt x="193" y="130"/>
                  </a:lnTo>
                  <a:lnTo>
                    <a:pt x="193" y="128"/>
                  </a:lnTo>
                  <a:lnTo>
                    <a:pt x="193" y="126"/>
                  </a:lnTo>
                  <a:lnTo>
                    <a:pt x="194" y="124"/>
                  </a:lnTo>
                  <a:lnTo>
                    <a:pt x="194" y="123"/>
                  </a:lnTo>
                  <a:lnTo>
                    <a:pt x="194" y="121"/>
                  </a:lnTo>
                  <a:lnTo>
                    <a:pt x="194" y="119"/>
                  </a:lnTo>
                  <a:lnTo>
                    <a:pt x="194" y="118"/>
                  </a:lnTo>
                  <a:lnTo>
                    <a:pt x="195" y="115"/>
                  </a:lnTo>
                  <a:lnTo>
                    <a:pt x="195" y="114"/>
                  </a:lnTo>
                  <a:lnTo>
                    <a:pt x="195" y="111"/>
                  </a:lnTo>
                  <a:lnTo>
                    <a:pt x="195" y="110"/>
                  </a:lnTo>
                  <a:lnTo>
                    <a:pt x="196" y="108"/>
                  </a:lnTo>
                  <a:lnTo>
                    <a:pt x="196" y="107"/>
                  </a:lnTo>
                  <a:lnTo>
                    <a:pt x="196" y="105"/>
                  </a:lnTo>
                  <a:lnTo>
                    <a:pt x="196" y="104"/>
                  </a:lnTo>
                  <a:lnTo>
                    <a:pt x="197" y="102"/>
                  </a:lnTo>
                  <a:lnTo>
                    <a:pt x="197" y="100"/>
                  </a:lnTo>
                  <a:lnTo>
                    <a:pt x="197" y="99"/>
                  </a:lnTo>
                  <a:lnTo>
                    <a:pt x="198" y="97"/>
                  </a:lnTo>
                  <a:lnTo>
                    <a:pt x="198" y="95"/>
                  </a:lnTo>
                  <a:lnTo>
                    <a:pt x="199" y="92"/>
                  </a:lnTo>
                  <a:lnTo>
                    <a:pt x="199" y="90"/>
                  </a:lnTo>
                  <a:lnTo>
                    <a:pt x="199" y="87"/>
                  </a:lnTo>
                  <a:lnTo>
                    <a:pt x="200" y="85"/>
                  </a:lnTo>
                  <a:lnTo>
                    <a:pt x="200" y="83"/>
                  </a:lnTo>
                  <a:lnTo>
                    <a:pt x="201" y="81"/>
                  </a:lnTo>
                  <a:lnTo>
                    <a:pt x="201" y="79"/>
                  </a:lnTo>
                  <a:lnTo>
                    <a:pt x="201" y="77"/>
                  </a:lnTo>
                  <a:lnTo>
                    <a:pt x="202" y="75"/>
                  </a:lnTo>
                  <a:lnTo>
                    <a:pt x="202" y="73"/>
                  </a:lnTo>
                  <a:lnTo>
                    <a:pt x="202" y="71"/>
                  </a:lnTo>
                  <a:lnTo>
                    <a:pt x="202" y="68"/>
                  </a:lnTo>
                  <a:lnTo>
                    <a:pt x="203" y="67"/>
                  </a:lnTo>
                  <a:lnTo>
                    <a:pt x="203" y="65"/>
                  </a:lnTo>
                  <a:lnTo>
                    <a:pt x="203" y="64"/>
                  </a:lnTo>
                  <a:lnTo>
                    <a:pt x="203" y="62"/>
                  </a:lnTo>
                  <a:lnTo>
                    <a:pt x="203" y="60"/>
                  </a:lnTo>
                  <a:lnTo>
                    <a:pt x="203" y="58"/>
                  </a:lnTo>
                  <a:lnTo>
                    <a:pt x="203" y="56"/>
                  </a:lnTo>
                  <a:lnTo>
                    <a:pt x="203" y="55"/>
                  </a:lnTo>
                  <a:lnTo>
                    <a:pt x="203" y="51"/>
                  </a:lnTo>
                  <a:lnTo>
                    <a:pt x="203" y="49"/>
                  </a:lnTo>
                  <a:lnTo>
                    <a:pt x="203" y="47"/>
                  </a:lnTo>
                  <a:lnTo>
                    <a:pt x="203" y="44"/>
                  </a:lnTo>
                  <a:lnTo>
                    <a:pt x="203" y="42"/>
                  </a:lnTo>
                  <a:lnTo>
                    <a:pt x="203" y="39"/>
                  </a:lnTo>
                  <a:lnTo>
                    <a:pt x="203" y="36"/>
                  </a:lnTo>
                  <a:lnTo>
                    <a:pt x="203" y="32"/>
                  </a:lnTo>
                  <a:lnTo>
                    <a:pt x="203" y="28"/>
                  </a:lnTo>
                  <a:lnTo>
                    <a:pt x="202" y="24"/>
                  </a:lnTo>
                  <a:lnTo>
                    <a:pt x="202" y="20"/>
                  </a:lnTo>
                  <a:lnTo>
                    <a:pt x="202" y="14"/>
                  </a:lnTo>
                  <a:lnTo>
                    <a:pt x="202" y="10"/>
                  </a:lnTo>
                  <a:lnTo>
                    <a:pt x="201" y="5"/>
                  </a:lnTo>
                  <a:lnTo>
                    <a:pt x="20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7" name="Line 29">
              <a:extLst>
                <a:ext uri="{FF2B5EF4-FFF2-40B4-BE49-F238E27FC236}">
                  <a16:creationId xmlns:a16="http://schemas.microsoft.com/office/drawing/2014/main" id="{E05F1784-EFF8-774A-9495-2063514A41EA}"/>
                </a:ext>
              </a:extLst>
            </p:cNvPr>
            <p:cNvSpPr>
              <a:spLocks noChangeShapeType="1"/>
            </p:cNvSpPr>
            <p:nvPr/>
          </p:nvSpPr>
          <p:spPr bwMode="auto">
            <a:xfrm flipH="1">
              <a:off x="2094" y="1480"/>
              <a:ext cx="15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78" name="Line 35">
              <a:extLst>
                <a:ext uri="{FF2B5EF4-FFF2-40B4-BE49-F238E27FC236}">
                  <a16:creationId xmlns:a16="http://schemas.microsoft.com/office/drawing/2014/main" id="{F06C0F53-60DD-B44B-A980-255B1B7C3191}"/>
                </a:ext>
              </a:extLst>
            </p:cNvPr>
            <p:cNvSpPr>
              <a:spLocks noChangeShapeType="1"/>
            </p:cNvSpPr>
            <p:nvPr/>
          </p:nvSpPr>
          <p:spPr bwMode="auto">
            <a:xfrm flipH="1">
              <a:off x="2087" y="676"/>
              <a:ext cx="1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79" name="Line 36">
              <a:extLst>
                <a:ext uri="{FF2B5EF4-FFF2-40B4-BE49-F238E27FC236}">
                  <a16:creationId xmlns:a16="http://schemas.microsoft.com/office/drawing/2014/main" id="{7A241BFF-B45A-8841-87C2-52A9E1DEC247}"/>
                </a:ext>
              </a:extLst>
            </p:cNvPr>
            <p:cNvSpPr>
              <a:spLocks noChangeShapeType="1"/>
            </p:cNvSpPr>
            <p:nvPr/>
          </p:nvSpPr>
          <p:spPr bwMode="auto">
            <a:xfrm flipH="1">
              <a:off x="2087" y="824"/>
              <a:ext cx="16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0" name="Line 37">
              <a:extLst>
                <a:ext uri="{FF2B5EF4-FFF2-40B4-BE49-F238E27FC236}">
                  <a16:creationId xmlns:a16="http://schemas.microsoft.com/office/drawing/2014/main" id="{58CE5CC1-839F-EB41-932B-8A413544DDF8}"/>
                </a:ext>
              </a:extLst>
            </p:cNvPr>
            <p:cNvSpPr>
              <a:spLocks noChangeShapeType="1"/>
            </p:cNvSpPr>
            <p:nvPr/>
          </p:nvSpPr>
          <p:spPr bwMode="auto">
            <a:xfrm flipH="1">
              <a:off x="2571" y="756"/>
              <a:ext cx="8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1" name="Freeform 38">
              <a:extLst>
                <a:ext uri="{FF2B5EF4-FFF2-40B4-BE49-F238E27FC236}">
                  <a16:creationId xmlns:a16="http://schemas.microsoft.com/office/drawing/2014/main" id="{972350C1-075D-ED43-9382-F57FAD85EF40}"/>
                </a:ext>
              </a:extLst>
            </p:cNvPr>
            <p:cNvSpPr>
              <a:spLocks/>
            </p:cNvSpPr>
            <p:nvPr/>
          </p:nvSpPr>
          <p:spPr bwMode="auto">
            <a:xfrm>
              <a:off x="2652" y="756"/>
              <a:ext cx="161" cy="242"/>
            </a:xfrm>
            <a:custGeom>
              <a:avLst/>
              <a:gdLst>
                <a:gd name="T0" fmla="*/ 0 w 805"/>
                <a:gd name="T1" fmla="*/ 0 h 1208"/>
                <a:gd name="T2" fmla="*/ 0 w 805"/>
                <a:gd name="T3" fmla="*/ 0 h 1208"/>
                <a:gd name="T4" fmla="*/ 0 w 805"/>
                <a:gd name="T5" fmla="*/ 0 h 1208"/>
                <a:gd name="T6" fmla="*/ 0 w 805"/>
                <a:gd name="T7" fmla="*/ 0 h 1208"/>
                <a:gd name="T8" fmla="*/ 0 60000 65536"/>
                <a:gd name="T9" fmla="*/ 0 60000 65536"/>
                <a:gd name="T10" fmla="*/ 0 60000 65536"/>
                <a:gd name="T11" fmla="*/ 0 60000 65536"/>
                <a:gd name="T12" fmla="*/ 0 w 805"/>
                <a:gd name="T13" fmla="*/ 0 h 1208"/>
                <a:gd name="T14" fmla="*/ 805 w 805"/>
                <a:gd name="T15" fmla="*/ 1208 h 1208"/>
              </a:gdLst>
              <a:ahLst/>
              <a:cxnLst>
                <a:cxn ang="T8">
                  <a:pos x="T0" y="T1"/>
                </a:cxn>
                <a:cxn ang="T9">
                  <a:pos x="T2" y="T3"/>
                </a:cxn>
                <a:cxn ang="T10">
                  <a:pos x="T4" y="T5"/>
                </a:cxn>
                <a:cxn ang="T11">
                  <a:pos x="T6" y="T7"/>
                </a:cxn>
              </a:cxnLst>
              <a:rect l="T12" t="T13" r="T14" b="T15"/>
              <a:pathLst>
                <a:path w="805" h="1208">
                  <a:moveTo>
                    <a:pt x="805" y="1208"/>
                  </a:moveTo>
                  <a:lnTo>
                    <a:pt x="403" y="1208"/>
                  </a:lnTo>
                  <a:lnTo>
                    <a:pt x="403" y="0"/>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2" name="Freeform 39">
              <a:extLst>
                <a:ext uri="{FF2B5EF4-FFF2-40B4-BE49-F238E27FC236}">
                  <a16:creationId xmlns:a16="http://schemas.microsoft.com/office/drawing/2014/main" id="{FAA34777-CE26-A147-9E83-AF94DA94D931}"/>
                </a:ext>
              </a:extLst>
            </p:cNvPr>
            <p:cNvSpPr>
              <a:spLocks/>
            </p:cNvSpPr>
            <p:nvPr/>
          </p:nvSpPr>
          <p:spPr bwMode="auto">
            <a:xfrm>
              <a:off x="2566" y="1171"/>
              <a:ext cx="247" cy="241"/>
            </a:xfrm>
            <a:custGeom>
              <a:avLst/>
              <a:gdLst>
                <a:gd name="T0" fmla="*/ 247 w 247"/>
                <a:gd name="T1" fmla="*/ 0 h 241"/>
                <a:gd name="T2" fmla="*/ 167 w 247"/>
                <a:gd name="T3" fmla="*/ 0 h 241"/>
                <a:gd name="T4" fmla="*/ 167 w 247"/>
                <a:gd name="T5" fmla="*/ 241 h 241"/>
                <a:gd name="T6" fmla="*/ 0 w 247"/>
                <a:gd name="T7" fmla="*/ 240 h 241"/>
                <a:gd name="T8" fmla="*/ 0 60000 65536"/>
                <a:gd name="T9" fmla="*/ 0 60000 65536"/>
                <a:gd name="T10" fmla="*/ 0 60000 65536"/>
                <a:gd name="T11" fmla="*/ 0 60000 65536"/>
                <a:gd name="T12" fmla="*/ 0 w 247"/>
                <a:gd name="T13" fmla="*/ 0 h 241"/>
                <a:gd name="T14" fmla="*/ 247 w 247"/>
                <a:gd name="T15" fmla="*/ 241 h 241"/>
              </a:gdLst>
              <a:ahLst/>
              <a:cxnLst>
                <a:cxn ang="T8">
                  <a:pos x="T0" y="T1"/>
                </a:cxn>
                <a:cxn ang="T9">
                  <a:pos x="T2" y="T3"/>
                </a:cxn>
                <a:cxn ang="T10">
                  <a:pos x="T4" y="T5"/>
                </a:cxn>
                <a:cxn ang="T11">
                  <a:pos x="T6" y="T7"/>
                </a:cxn>
              </a:cxnLst>
              <a:rect l="T12" t="T13" r="T14" b="T15"/>
              <a:pathLst>
                <a:path w="247" h="241">
                  <a:moveTo>
                    <a:pt x="247" y="0"/>
                  </a:moveTo>
                  <a:lnTo>
                    <a:pt x="167" y="0"/>
                  </a:lnTo>
                  <a:lnTo>
                    <a:pt x="167" y="241"/>
                  </a:lnTo>
                  <a:lnTo>
                    <a:pt x="0" y="24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3" name="Line 40">
              <a:extLst>
                <a:ext uri="{FF2B5EF4-FFF2-40B4-BE49-F238E27FC236}">
                  <a16:creationId xmlns:a16="http://schemas.microsoft.com/office/drawing/2014/main" id="{ECE0C052-789E-3542-83C1-A86577FECBB0}"/>
                </a:ext>
              </a:extLst>
            </p:cNvPr>
            <p:cNvSpPr>
              <a:spLocks noChangeShapeType="1"/>
            </p:cNvSpPr>
            <p:nvPr/>
          </p:nvSpPr>
          <p:spPr bwMode="auto">
            <a:xfrm flipH="1">
              <a:off x="3304" y="1084"/>
              <a:ext cx="32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4" name="Freeform 41">
              <a:extLst>
                <a:ext uri="{FF2B5EF4-FFF2-40B4-BE49-F238E27FC236}">
                  <a16:creationId xmlns:a16="http://schemas.microsoft.com/office/drawing/2014/main" id="{608637DA-FC9A-1740-BD0F-6E2BAB2817A9}"/>
                </a:ext>
              </a:extLst>
            </p:cNvPr>
            <p:cNvSpPr>
              <a:spLocks/>
            </p:cNvSpPr>
            <p:nvPr/>
          </p:nvSpPr>
          <p:spPr bwMode="auto">
            <a:xfrm>
              <a:off x="2087" y="434"/>
              <a:ext cx="2119" cy="978"/>
            </a:xfrm>
            <a:custGeom>
              <a:avLst/>
              <a:gdLst>
                <a:gd name="T0" fmla="*/ 0 w 10592"/>
                <a:gd name="T1" fmla="*/ 0 h 4892"/>
                <a:gd name="T2" fmla="*/ 0 w 10592"/>
                <a:gd name="T3" fmla="*/ 0 h 4892"/>
                <a:gd name="T4" fmla="*/ 0 w 10592"/>
                <a:gd name="T5" fmla="*/ 0 h 4892"/>
                <a:gd name="T6" fmla="*/ 0 w 10592"/>
                <a:gd name="T7" fmla="*/ 0 h 4892"/>
                <a:gd name="T8" fmla="*/ 0 60000 65536"/>
                <a:gd name="T9" fmla="*/ 0 60000 65536"/>
                <a:gd name="T10" fmla="*/ 0 60000 65536"/>
                <a:gd name="T11" fmla="*/ 0 60000 65536"/>
                <a:gd name="T12" fmla="*/ 0 w 10592"/>
                <a:gd name="T13" fmla="*/ 0 h 4892"/>
                <a:gd name="T14" fmla="*/ 10592 w 10592"/>
                <a:gd name="T15" fmla="*/ 4892 h 4892"/>
              </a:gdLst>
              <a:ahLst/>
              <a:cxnLst>
                <a:cxn ang="T8">
                  <a:pos x="T0" y="T1"/>
                </a:cxn>
                <a:cxn ang="T9">
                  <a:pos x="T2" y="T3"/>
                </a:cxn>
                <a:cxn ang="T10">
                  <a:pos x="T4" y="T5"/>
                </a:cxn>
                <a:cxn ang="T11">
                  <a:pos x="T6" y="T7"/>
                </a:cxn>
              </a:cxnLst>
              <a:rect l="T12" t="T13" r="T14" b="T15"/>
              <a:pathLst>
                <a:path w="10592" h="4892">
                  <a:moveTo>
                    <a:pt x="10592" y="4892"/>
                  </a:moveTo>
                  <a:lnTo>
                    <a:pt x="10592" y="0"/>
                  </a:lnTo>
                  <a:lnTo>
                    <a:pt x="0" y="0"/>
                  </a:lnTo>
                  <a:lnTo>
                    <a:pt x="0" y="1209"/>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5" name="Freeform 42">
              <a:extLst>
                <a:ext uri="{FF2B5EF4-FFF2-40B4-BE49-F238E27FC236}">
                  <a16:creationId xmlns:a16="http://schemas.microsoft.com/office/drawing/2014/main" id="{F9E3A1CD-607C-BD4F-80DD-959094ADBDD0}"/>
                </a:ext>
              </a:extLst>
            </p:cNvPr>
            <p:cNvSpPr>
              <a:spLocks/>
            </p:cNvSpPr>
            <p:nvPr/>
          </p:nvSpPr>
          <p:spPr bwMode="auto">
            <a:xfrm>
              <a:off x="1592" y="1412"/>
              <a:ext cx="2038" cy="323"/>
            </a:xfrm>
            <a:custGeom>
              <a:avLst/>
              <a:gdLst>
                <a:gd name="T0" fmla="*/ 0 w 10188"/>
                <a:gd name="T1" fmla="*/ 0 h 1612"/>
                <a:gd name="T2" fmla="*/ 0 w 10188"/>
                <a:gd name="T3" fmla="*/ 0 h 1612"/>
                <a:gd name="T4" fmla="*/ 0 w 10188"/>
                <a:gd name="T5" fmla="*/ 0 h 1612"/>
                <a:gd name="T6" fmla="*/ 0 w 10188"/>
                <a:gd name="T7" fmla="*/ 0 h 1612"/>
                <a:gd name="T8" fmla="*/ 0 60000 65536"/>
                <a:gd name="T9" fmla="*/ 0 60000 65536"/>
                <a:gd name="T10" fmla="*/ 0 60000 65536"/>
                <a:gd name="T11" fmla="*/ 0 60000 65536"/>
                <a:gd name="T12" fmla="*/ 0 w 10188"/>
                <a:gd name="T13" fmla="*/ 0 h 1612"/>
                <a:gd name="T14" fmla="*/ 10188 w 10188"/>
                <a:gd name="T15" fmla="*/ 1612 h 1612"/>
              </a:gdLst>
              <a:ahLst/>
              <a:cxnLst>
                <a:cxn ang="T8">
                  <a:pos x="T0" y="T1"/>
                </a:cxn>
                <a:cxn ang="T9">
                  <a:pos x="T2" y="T3"/>
                </a:cxn>
                <a:cxn ang="T10">
                  <a:pos x="T4" y="T5"/>
                </a:cxn>
                <a:cxn ang="T11">
                  <a:pos x="T6" y="T7"/>
                </a:cxn>
              </a:cxnLst>
              <a:rect l="T12" t="T13" r="T14" b="T15"/>
              <a:pathLst>
                <a:path w="10188" h="1612">
                  <a:moveTo>
                    <a:pt x="0" y="1612"/>
                  </a:moveTo>
                  <a:lnTo>
                    <a:pt x="8577" y="1612"/>
                  </a:lnTo>
                  <a:lnTo>
                    <a:pt x="8577" y="0"/>
                  </a:lnTo>
                  <a:lnTo>
                    <a:pt x="10188"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6" name="Line 43">
              <a:extLst>
                <a:ext uri="{FF2B5EF4-FFF2-40B4-BE49-F238E27FC236}">
                  <a16:creationId xmlns:a16="http://schemas.microsoft.com/office/drawing/2014/main" id="{58518292-D283-0B48-835B-A8A421095840}"/>
                </a:ext>
              </a:extLst>
            </p:cNvPr>
            <p:cNvSpPr>
              <a:spLocks noChangeShapeType="1"/>
            </p:cNvSpPr>
            <p:nvPr/>
          </p:nvSpPr>
          <p:spPr bwMode="auto">
            <a:xfrm flipH="1" flipV="1">
              <a:off x="4044" y="1084"/>
              <a:ext cx="48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7" name="Line 44">
              <a:extLst>
                <a:ext uri="{FF2B5EF4-FFF2-40B4-BE49-F238E27FC236}">
                  <a16:creationId xmlns:a16="http://schemas.microsoft.com/office/drawing/2014/main" id="{52830832-C3EB-4E42-8B7C-DDBA8A843EF3}"/>
                </a:ext>
              </a:extLst>
            </p:cNvPr>
            <p:cNvSpPr>
              <a:spLocks noChangeShapeType="1"/>
            </p:cNvSpPr>
            <p:nvPr/>
          </p:nvSpPr>
          <p:spPr bwMode="auto">
            <a:xfrm flipH="1">
              <a:off x="4044" y="1412"/>
              <a:ext cx="48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8" name="Line 45">
              <a:extLst>
                <a:ext uri="{FF2B5EF4-FFF2-40B4-BE49-F238E27FC236}">
                  <a16:creationId xmlns:a16="http://schemas.microsoft.com/office/drawing/2014/main" id="{EEAA43E7-04FF-B34C-A26F-AB3347CD7310}"/>
                </a:ext>
              </a:extLst>
            </p:cNvPr>
            <p:cNvSpPr>
              <a:spLocks noChangeShapeType="1"/>
            </p:cNvSpPr>
            <p:nvPr/>
          </p:nvSpPr>
          <p:spPr bwMode="auto">
            <a:xfrm flipH="1">
              <a:off x="2024" y="1332"/>
              <a:ext cx="230"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89" name="Freeform 47">
              <a:extLst>
                <a:ext uri="{FF2B5EF4-FFF2-40B4-BE49-F238E27FC236}">
                  <a16:creationId xmlns:a16="http://schemas.microsoft.com/office/drawing/2014/main" id="{468FDF41-3126-F948-B948-6B54406ECA12}"/>
                </a:ext>
              </a:extLst>
            </p:cNvPr>
            <p:cNvSpPr>
              <a:spLocks/>
            </p:cNvSpPr>
            <p:nvPr/>
          </p:nvSpPr>
          <p:spPr bwMode="auto">
            <a:xfrm>
              <a:off x="1834" y="1263"/>
              <a:ext cx="127" cy="126"/>
            </a:xfrm>
            <a:custGeom>
              <a:avLst/>
              <a:gdLst>
                <a:gd name="T0" fmla="*/ 0 w 632"/>
                <a:gd name="T1" fmla="*/ 0 h 633"/>
                <a:gd name="T2" fmla="*/ 0 w 632"/>
                <a:gd name="T3" fmla="*/ 0 h 633"/>
                <a:gd name="T4" fmla="*/ 0 w 632"/>
                <a:gd name="T5" fmla="*/ 0 h 633"/>
                <a:gd name="T6" fmla="*/ 0 w 632"/>
                <a:gd name="T7" fmla="*/ 0 h 633"/>
                <a:gd name="T8" fmla="*/ 0 60000 65536"/>
                <a:gd name="T9" fmla="*/ 0 60000 65536"/>
                <a:gd name="T10" fmla="*/ 0 60000 65536"/>
                <a:gd name="T11" fmla="*/ 0 60000 65536"/>
                <a:gd name="T12" fmla="*/ 0 w 632"/>
                <a:gd name="T13" fmla="*/ 0 h 633"/>
                <a:gd name="T14" fmla="*/ 632 w 632"/>
                <a:gd name="T15" fmla="*/ 633 h 633"/>
              </a:gdLst>
              <a:ahLst/>
              <a:cxnLst>
                <a:cxn ang="T8">
                  <a:pos x="T0" y="T1"/>
                </a:cxn>
                <a:cxn ang="T9">
                  <a:pos x="T2" y="T3"/>
                </a:cxn>
                <a:cxn ang="T10">
                  <a:pos x="T4" y="T5"/>
                </a:cxn>
                <a:cxn ang="T11">
                  <a:pos x="T6" y="T7"/>
                </a:cxn>
              </a:cxnLst>
              <a:rect l="T12" t="T13" r="T14" b="T15"/>
              <a:pathLst>
                <a:path w="632" h="633">
                  <a:moveTo>
                    <a:pt x="632" y="346"/>
                  </a:moveTo>
                  <a:lnTo>
                    <a:pt x="0" y="633"/>
                  </a:lnTo>
                  <a:lnTo>
                    <a:pt x="0" y="0"/>
                  </a:lnTo>
                  <a:lnTo>
                    <a:pt x="632" y="346"/>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0" name="Freeform 48">
              <a:extLst>
                <a:ext uri="{FF2B5EF4-FFF2-40B4-BE49-F238E27FC236}">
                  <a16:creationId xmlns:a16="http://schemas.microsoft.com/office/drawing/2014/main" id="{72F959AE-A754-6741-B7B7-12DFDF918458}"/>
                </a:ext>
              </a:extLst>
            </p:cNvPr>
            <p:cNvSpPr>
              <a:spLocks/>
            </p:cNvSpPr>
            <p:nvPr/>
          </p:nvSpPr>
          <p:spPr bwMode="auto">
            <a:xfrm>
              <a:off x="1834" y="1263"/>
              <a:ext cx="127" cy="126"/>
            </a:xfrm>
            <a:custGeom>
              <a:avLst/>
              <a:gdLst>
                <a:gd name="T0" fmla="*/ 0 w 632"/>
                <a:gd name="T1" fmla="*/ 0 h 633"/>
                <a:gd name="T2" fmla="*/ 0 w 632"/>
                <a:gd name="T3" fmla="*/ 0 h 633"/>
                <a:gd name="T4" fmla="*/ 0 w 632"/>
                <a:gd name="T5" fmla="*/ 0 h 633"/>
                <a:gd name="T6" fmla="*/ 0 w 632"/>
                <a:gd name="T7" fmla="*/ 0 h 633"/>
                <a:gd name="T8" fmla="*/ 0 60000 65536"/>
                <a:gd name="T9" fmla="*/ 0 60000 65536"/>
                <a:gd name="T10" fmla="*/ 0 60000 65536"/>
                <a:gd name="T11" fmla="*/ 0 60000 65536"/>
                <a:gd name="T12" fmla="*/ 0 w 632"/>
                <a:gd name="T13" fmla="*/ 0 h 633"/>
                <a:gd name="T14" fmla="*/ 632 w 632"/>
                <a:gd name="T15" fmla="*/ 633 h 633"/>
              </a:gdLst>
              <a:ahLst/>
              <a:cxnLst>
                <a:cxn ang="T8">
                  <a:pos x="T0" y="T1"/>
                </a:cxn>
                <a:cxn ang="T9">
                  <a:pos x="T2" y="T3"/>
                </a:cxn>
                <a:cxn ang="T10">
                  <a:pos x="T4" y="T5"/>
                </a:cxn>
                <a:cxn ang="T11">
                  <a:pos x="T6" y="T7"/>
                </a:cxn>
              </a:cxnLst>
              <a:rect l="T12" t="T13" r="T14" b="T15"/>
              <a:pathLst>
                <a:path w="632" h="633">
                  <a:moveTo>
                    <a:pt x="632" y="346"/>
                  </a:moveTo>
                  <a:lnTo>
                    <a:pt x="0" y="633"/>
                  </a:lnTo>
                  <a:lnTo>
                    <a:pt x="0" y="0"/>
                  </a:lnTo>
                  <a:lnTo>
                    <a:pt x="632" y="346"/>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1" name="Freeform 50">
              <a:extLst>
                <a:ext uri="{FF2B5EF4-FFF2-40B4-BE49-F238E27FC236}">
                  <a16:creationId xmlns:a16="http://schemas.microsoft.com/office/drawing/2014/main" id="{0B194FEE-804B-2B41-900A-6F1F28F045A1}"/>
                </a:ext>
              </a:extLst>
            </p:cNvPr>
            <p:cNvSpPr>
              <a:spLocks/>
            </p:cNvSpPr>
            <p:nvPr/>
          </p:nvSpPr>
          <p:spPr bwMode="auto">
            <a:xfrm>
              <a:off x="1966" y="1305"/>
              <a:ext cx="53" cy="53"/>
            </a:xfrm>
            <a:custGeom>
              <a:avLst/>
              <a:gdLst>
                <a:gd name="T0" fmla="*/ 0 w 262"/>
                <a:gd name="T1" fmla="*/ 0 h 262"/>
                <a:gd name="T2" fmla="*/ 0 w 262"/>
                <a:gd name="T3" fmla="*/ 0 h 262"/>
                <a:gd name="T4" fmla="*/ 0 w 262"/>
                <a:gd name="T5" fmla="*/ 0 h 262"/>
                <a:gd name="T6" fmla="*/ 0 w 262"/>
                <a:gd name="T7" fmla="*/ 0 h 262"/>
                <a:gd name="T8" fmla="*/ 0 w 262"/>
                <a:gd name="T9" fmla="*/ 0 h 262"/>
                <a:gd name="T10" fmla="*/ 0 w 262"/>
                <a:gd name="T11" fmla="*/ 0 h 262"/>
                <a:gd name="T12" fmla="*/ 0 w 262"/>
                <a:gd name="T13" fmla="*/ 0 h 262"/>
                <a:gd name="T14" fmla="*/ 0 w 262"/>
                <a:gd name="T15" fmla="*/ 0 h 262"/>
                <a:gd name="T16" fmla="*/ 0 w 262"/>
                <a:gd name="T17" fmla="*/ 0 h 262"/>
                <a:gd name="T18" fmla="*/ 0 w 262"/>
                <a:gd name="T19" fmla="*/ 0 h 262"/>
                <a:gd name="T20" fmla="*/ 0 w 262"/>
                <a:gd name="T21" fmla="*/ 0 h 262"/>
                <a:gd name="T22" fmla="*/ 0 w 262"/>
                <a:gd name="T23" fmla="*/ 0 h 262"/>
                <a:gd name="T24" fmla="*/ 0 w 262"/>
                <a:gd name="T25" fmla="*/ 0 h 262"/>
                <a:gd name="T26" fmla="*/ 0 w 262"/>
                <a:gd name="T27" fmla="*/ 0 h 262"/>
                <a:gd name="T28" fmla="*/ 0 w 262"/>
                <a:gd name="T29" fmla="*/ 0 h 262"/>
                <a:gd name="T30" fmla="*/ 0 w 262"/>
                <a:gd name="T31" fmla="*/ 0 h 262"/>
                <a:gd name="T32" fmla="*/ 0 w 262"/>
                <a:gd name="T33" fmla="*/ 0 h 262"/>
                <a:gd name="T34" fmla="*/ 0 w 262"/>
                <a:gd name="T35" fmla="*/ 0 h 262"/>
                <a:gd name="T36" fmla="*/ 0 w 262"/>
                <a:gd name="T37" fmla="*/ 0 h 262"/>
                <a:gd name="T38" fmla="*/ 0 w 262"/>
                <a:gd name="T39" fmla="*/ 0 h 262"/>
                <a:gd name="T40" fmla="*/ 0 w 262"/>
                <a:gd name="T41" fmla="*/ 0 h 262"/>
                <a:gd name="T42" fmla="*/ 0 w 262"/>
                <a:gd name="T43" fmla="*/ 0 h 262"/>
                <a:gd name="T44" fmla="*/ 0 w 262"/>
                <a:gd name="T45" fmla="*/ 0 h 262"/>
                <a:gd name="T46" fmla="*/ 0 w 262"/>
                <a:gd name="T47" fmla="*/ 0 h 262"/>
                <a:gd name="T48" fmla="*/ 0 w 262"/>
                <a:gd name="T49" fmla="*/ 0 h 262"/>
                <a:gd name="T50" fmla="*/ 0 w 262"/>
                <a:gd name="T51" fmla="*/ 0 h 262"/>
                <a:gd name="T52" fmla="*/ 0 w 262"/>
                <a:gd name="T53" fmla="*/ 0 h 262"/>
                <a:gd name="T54" fmla="*/ 0 w 262"/>
                <a:gd name="T55" fmla="*/ 0 h 262"/>
                <a:gd name="T56" fmla="*/ 0 w 262"/>
                <a:gd name="T57" fmla="*/ 0 h 262"/>
                <a:gd name="T58" fmla="*/ 0 w 262"/>
                <a:gd name="T59" fmla="*/ 0 h 262"/>
                <a:gd name="T60" fmla="*/ 0 w 262"/>
                <a:gd name="T61" fmla="*/ 0 h 262"/>
                <a:gd name="T62" fmla="*/ 0 w 262"/>
                <a:gd name="T63" fmla="*/ 0 h 262"/>
                <a:gd name="T64" fmla="*/ 0 w 262"/>
                <a:gd name="T65" fmla="*/ 0 h 262"/>
                <a:gd name="T66" fmla="*/ 0 w 262"/>
                <a:gd name="T67" fmla="*/ 0 h 262"/>
                <a:gd name="T68" fmla="*/ 0 w 262"/>
                <a:gd name="T69" fmla="*/ 0 h 262"/>
                <a:gd name="T70" fmla="*/ 0 w 262"/>
                <a:gd name="T71" fmla="*/ 0 h 262"/>
                <a:gd name="T72" fmla="*/ 0 w 262"/>
                <a:gd name="T73" fmla="*/ 0 h 262"/>
                <a:gd name="T74" fmla="*/ 0 w 262"/>
                <a:gd name="T75" fmla="*/ 0 h 262"/>
                <a:gd name="T76" fmla="*/ 0 w 262"/>
                <a:gd name="T77" fmla="*/ 0 h 262"/>
                <a:gd name="T78" fmla="*/ 0 w 262"/>
                <a:gd name="T79" fmla="*/ 0 h 262"/>
                <a:gd name="T80" fmla="*/ 0 w 262"/>
                <a:gd name="T81" fmla="*/ 0 h 262"/>
                <a:gd name="T82" fmla="*/ 0 w 262"/>
                <a:gd name="T83" fmla="*/ 0 h 262"/>
                <a:gd name="T84" fmla="*/ 0 w 262"/>
                <a:gd name="T85" fmla="*/ 0 h 262"/>
                <a:gd name="T86" fmla="*/ 0 w 262"/>
                <a:gd name="T87" fmla="*/ 0 h 2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262"/>
                <a:gd name="T134" fmla="*/ 262 w 262"/>
                <a:gd name="T135" fmla="*/ 262 h 2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262">
                  <a:moveTo>
                    <a:pt x="131" y="0"/>
                  </a:moveTo>
                  <a:lnTo>
                    <a:pt x="124" y="0"/>
                  </a:lnTo>
                  <a:lnTo>
                    <a:pt x="118" y="0"/>
                  </a:lnTo>
                  <a:lnTo>
                    <a:pt x="111" y="2"/>
                  </a:lnTo>
                  <a:lnTo>
                    <a:pt x="106" y="3"/>
                  </a:lnTo>
                  <a:lnTo>
                    <a:pt x="98" y="5"/>
                  </a:lnTo>
                  <a:lnTo>
                    <a:pt x="92" y="6"/>
                  </a:lnTo>
                  <a:lnTo>
                    <a:pt x="85" y="8"/>
                  </a:lnTo>
                  <a:lnTo>
                    <a:pt x="80" y="10"/>
                  </a:lnTo>
                  <a:lnTo>
                    <a:pt x="74" y="13"/>
                  </a:lnTo>
                  <a:lnTo>
                    <a:pt x="69" y="15"/>
                  </a:lnTo>
                  <a:lnTo>
                    <a:pt x="63" y="18"/>
                  </a:lnTo>
                  <a:lnTo>
                    <a:pt x="57" y="22"/>
                  </a:lnTo>
                  <a:lnTo>
                    <a:pt x="53" y="26"/>
                  </a:lnTo>
                  <a:lnTo>
                    <a:pt x="48" y="29"/>
                  </a:lnTo>
                  <a:lnTo>
                    <a:pt x="43" y="34"/>
                  </a:lnTo>
                  <a:lnTo>
                    <a:pt x="38" y="38"/>
                  </a:lnTo>
                  <a:lnTo>
                    <a:pt x="34" y="43"/>
                  </a:lnTo>
                  <a:lnTo>
                    <a:pt x="31" y="48"/>
                  </a:lnTo>
                  <a:lnTo>
                    <a:pt x="26" y="52"/>
                  </a:lnTo>
                  <a:lnTo>
                    <a:pt x="23" y="57"/>
                  </a:lnTo>
                  <a:lnTo>
                    <a:pt x="19" y="63"/>
                  </a:lnTo>
                  <a:lnTo>
                    <a:pt x="16" y="68"/>
                  </a:lnTo>
                  <a:lnTo>
                    <a:pt x="13" y="73"/>
                  </a:lnTo>
                  <a:lnTo>
                    <a:pt x="10" y="81"/>
                  </a:lnTo>
                  <a:lnTo>
                    <a:pt x="7" y="86"/>
                  </a:lnTo>
                  <a:lnTo>
                    <a:pt x="5" y="92"/>
                  </a:lnTo>
                  <a:lnTo>
                    <a:pt x="4" y="99"/>
                  </a:lnTo>
                  <a:lnTo>
                    <a:pt x="2" y="104"/>
                  </a:lnTo>
                  <a:lnTo>
                    <a:pt x="1" y="110"/>
                  </a:lnTo>
                  <a:lnTo>
                    <a:pt x="1" y="116"/>
                  </a:lnTo>
                  <a:lnTo>
                    <a:pt x="0" y="125"/>
                  </a:lnTo>
                  <a:lnTo>
                    <a:pt x="0" y="131"/>
                  </a:lnTo>
                  <a:lnTo>
                    <a:pt x="0" y="138"/>
                  </a:lnTo>
                  <a:lnTo>
                    <a:pt x="1" y="144"/>
                  </a:lnTo>
                  <a:lnTo>
                    <a:pt x="1" y="150"/>
                  </a:lnTo>
                  <a:lnTo>
                    <a:pt x="2" y="157"/>
                  </a:lnTo>
                  <a:lnTo>
                    <a:pt x="4" y="163"/>
                  </a:lnTo>
                  <a:lnTo>
                    <a:pt x="5" y="170"/>
                  </a:lnTo>
                  <a:lnTo>
                    <a:pt x="7" y="175"/>
                  </a:lnTo>
                  <a:lnTo>
                    <a:pt x="10" y="182"/>
                  </a:lnTo>
                  <a:lnTo>
                    <a:pt x="13" y="187"/>
                  </a:lnTo>
                  <a:lnTo>
                    <a:pt x="16" y="192"/>
                  </a:lnTo>
                  <a:lnTo>
                    <a:pt x="19" y="199"/>
                  </a:lnTo>
                  <a:lnTo>
                    <a:pt x="23" y="203"/>
                  </a:lnTo>
                  <a:lnTo>
                    <a:pt x="26" y="208"/>
                  </a:lnTo>
                  <a:lnTo>
                    <a:pt x="31" y="215"/>
                  </a:lnTo>
                  <a:lnTo>
                    <a:pt x="34" y="219"/>
                  </a:lnTo>
                  <a:lnTo>
                    <a:pt x="38" y="223"/>
                  </a:lnTo>
                  <a:lnTo>
                    <a:pt x="43" y="227"/>
                  </a:lnTo>
                  <a:lnTo>
                    <a:pt x="48" y="231"/>
                  </a:lnTo>
                  <a:lnTo>
                    <a:pt x="53" y="236"/>
                  </a:lnTo>
                  <a:lnTo>
                    <a:pt x="57" y="239"/>
                  </a:lnTo>
                  <a:lnTo>
                    <a:pt x="63" y="242"/>
                  </a:lnTo>
                  <a:lnTo>
                    <a:pt x="69" y="245"/>
                  </a:lnTo>
                  <a:lnTo>
                    <a:pt x="74" y="248"/>
                  </a:lnTo>
                  <a:lnTo>
                    <a:pt x="80" y="250"/>
                  </a:lnTo>
                  <a:lnTo>
                    <a:pt x="85" y="252"/>
                  </a:lnTo>
                  <a:lnTo>
                    <a:pt x="92" y="255"/>
                  </a:lnTo>
                  <a:lnTo>
                    <a:pt x="98" y="258"/>
                  </a:lnTo>
                  <a:lnTo>
                    <a:pt x="106" y="259"/>
                  </a:lnTo>
                  <a:lnTo>
                    <a:pt x="111" y="260"/>
                  </a:lnTo>
                  <a:lnTo>
                    <a:pt x="118" y="261"/>
                  </a:lnTo>
                  <a:lnTo>
                    <a:pt x="124" y="262"/>
                  </a:lnTo>
                  <a:lnTo>
                    <a:pt x="131" y="262"/>
                  </a:lnTo>
                  <a:lnTo>
                    <a:pt x="137" y="262"/>
                  </a:lnTo>
                  <a:lnTo>
                    <a:pt x="143" y="261"/>
                  </a:lnTo>
                  <a:lnTo>
                    <a:pt x="151" y="260"/>
                  </a:lnTo>
                  <a:lnTo>
                    <a:pt x="157" y="259"/>
                  </a:lnTo>
                  <a:lnTo>
                    <a:pt x="164" y="258"/>
                  </a:lnTo>
                  <a:lnTo>
                    <a:pt x="170" y="255"/>
                  </a:lnTo>
                  <a:lnTo>
                    <a:pt x="176" y="252"/>
                  </a:lnTo>
                  <a:lnTo>
                    <a:pt x="181" y="250"/>
                  </a:lnTo>
                  <a:lnTo>
                    <a:pt x="187" y="248"/>
                  </a:lnTo>
                  <a:lnTo>
                    <a:pt x="193" y="245"/>
                  </a:lnTo>
                  <a:lnTo>
                    <a:pt x="199" y="242"/>
                  </a:lnTo>
                  <a:lnTo>
                    <a:pt x="205" y="239"/>
                  </a:lnTo>
                  <a:lnTo>
                    <a:pt x="209" y="236"/>
                  </a:lnTo>
                  <a:lnTo>
                    <a:pt x="214" y="231"/>
                  </a:lnTo>
                  <a:lnTo>
                    <a:pt x="218" y="227"/>
                  </a:lnTo>
                  <a:lnTo>
                    <a:pt x="223" y="223"/>
                  </a:lnTo>
                  <a:lnTo>
                    <a:pt x="228" y="219"/>
                  </a:lnTo>
                  <a:lnTo>
                    <a:pt x="231" y="215"/>
                  </a:lnTo>
                  <a:lnTo>
                    <a:pt x="235" y="208"/>
                  </a:lnTo>
                  <a:lnTo>
                    <a:pt x="238" y="203"/>
                  </a:lnTo>
                  <a:lnTo>
                    <a:pt x="243" y="199"/>
                  </a:lnTo>
                  <a:lnTo>
                    <a:pt x="246" y="192"/>
                  </a:lnTo>
                  <a:lnTo>
                    <a:pt x="249" y="187"/>
                  </a:lnTo>
                  <a:lnTo>
                    <a:pt x="251" y="182"/>
                  </a:lnTo>
                  <a:lnTo>
                    <a:pt x="254" y="175"/>
                  </a:lnTo>
                  <a:lnTo>
                    <a:pt x="256" y="170"/>
                  </a:lnTo>
                  <a:lnTo>
                    <a:pt x="257" y="163"/>
                  </a:lnTo>
                  <a:lnTo>
                    <a:pt x="258" y="157"/>
                  </a:lnTo>
                  <a:lnTo>
                    <a:pt x="261" y="150"/>
                  </a:lnTo>
                  <a:lnTo>
                    <a:pt x="261" y="144"/>
                  </a:lnTo>
                  <a:lnTo>
                    <a:pt x="262" y="138"/>
                  </a:lnTo>
                  <a:lnTo>
                    <a:pt x="262" y="131"/>
                  </a:lnTo>
                  <a:lnTo>
                    <a:pt x="262" y="125"/>
                  </a:lnTo>
                  <a:lnTo>
                    <a:pt x="261" y="116"/>
                  </a:lnTo>
                  <a:lnTo>
                    <a:pt x="261" y="110"/>
                  </a:lnTo>
                  <a:lnTo>
                    <a:pt x="258" y="104"/>
                  </a:lnTo>
                  <a:lnTo>
                    <a:pt x="257" y="99"/>
                  </a:lnTo>
                  <a:lnTo>
                    <a:pt x="256" y="92"/>
                  </a:lnTo>
                  <a:lnTo>
                    <a:pt x="254" y="86"/>
                  </a:lnTo>
                  <a:lnTo>
                    <a:pt x="251" y="81"/>
                  </a:lnTo>
                  <a:lnTo>
                    <a:pt x="249" y="73"/>
                  </a:lnTo>
                  <a:lnTo>
                    <a:pt x="246" y="68"/>
                  </a:lnTo>
                  <a:lnTo>
                    <a:pt x="243" y="63"/>
                  </a:lnTo>
                  <a:lnTo>
                    <a:pt x="238" y="57"/>
                  </a:lnTo>
                  <a:lnTo>
                    <a:pt x="235" y="52"/>
                  </a:lnTo>
                  <a:lnTo>
                    <a:pt x="231" y="48"/>
                  </a:lnTo>
                  <a:lnTo>
                    <a:pt x="228" y="43"/>
                  </a:lnTo>
                  <a:lnTo>
                    <a:pt x="223" y="38"/>
                  </a:lnTo>
                  <a:lnTo>
                    <a:pt x="218" y="34"/>
                  </a:lnTo>
                  <a:lnTo>
                    <a:pt x="214" y="29"/>
                  </a:lnTo>
                  <a:lnTo>
                    <a:pt x="209" y="26"/>
                  </a:lnTo>
                  <a:lnTo>
                    <a:pt x="205" y="22"/>
                  </a:lnTo>
                  <a:lnTo>
                    <a:pt x="199" y="18"/>
                  </a:lnTo>
                  <a:lnTo>
                    <a:pt x="193" y="15"/>
                  </a:lnTo>
                  <a:lnTo>
                    <a:pt x="187" y="13"/>
                  </a:lnTo>
                  <a:lnTo>
                    <a:pt x="181" y="10"/>
                  </a:lnTo>
                  <a:lnTo>
                    <a:pt x="176" y="8"/>
                  </a:lnTo>
                  <a:lnTo>
                    <a:pt x="170" y="6"/>
                  </a:lnTo>
                  <a:lnTo>
                    <a:pt x="164" y="5"/>
                  </a:lnTo>
                  <a:lnTo>
                    <a:pt x="157" y="3"/>
                  </a:lnTo>
                  <a:lnTo>
                    <a:pt x="151" y="2"/>
                  </a:lnTo>
                  <a:lnTo>
                    <a:pt x="143" y="0"/>
                  </a:lnTo>
                  <a:lnTo>
                    <a:pt x="137" y="0"/>
                  </a:lnTo>
                  <a:lnTo>
                    <a:pt x="131" y="0"/>
                  </a:lnTo>
                </a:path>
              </a:pathLst>
            </a:custGeom>
            <a:solidFill>
              <a:schemeClr val="bg1"/>
            </a:solidFill>
            <a:ln w="19050">
              <a:solidFill>
                <a:schemeClr val="tx1"/>
              </a:solidFill>
              <a:round/>
              <a:headEnd/>
              <a:tailEnd/>
            </a:ln>
          </p:spPr>
          <p:txBody>
            <a:bodyPr/>
            <a:lstStyle/>
            <a:p>
              <a:endParaRPr lang="en-US"/>
            </a:p>
          </p:txBody>
        </p:sp>
        <p:sp>
          <p:nvSpPr>
            <p:cNvPr id="56392" name="Freeform 51">
              <a:extLst>
                <a:ext uri="{FF2B5EF4-FFF2-40B4-BE49-F238E27FC236}">
                  <a16:creationId xmlns:a16="http://schemas.microsoft.com/office/drawing/2014/main" id="{F3686DA1-09A0-D648-ABA7-CD830E582BE8}"/>
                </a:ext>
              </a:extLst>
            </p:cNvPr>
            <p:cNvSpPr>
              <a:spLocks/>
            </p:cNvSpPr>
            <p:nvPr/>
          </p:nvSpPr>
          <p:spPr bwMode="auto">
            <a:xfrm>
              <a:off x="2087" y="1079"/>
              <a:ext cx="2280" cy="817"/>
            </a:xfrm>
            <a:custGeom>
              <a:avLst/>
              <a:gdLst>
                <a:gd name="T0" fmla="*/ 0 w 11398"/>
                <a:gd name="T1" fmla="*/ 0 h 4086"/>
                <a:gd name="T2" fmla="*/ 0 w 11398"/>
                <a:gd name="T3" fmla="*/ 0 h 4086"/>
                <a:gd name="T4" fmla="*/ 0 w 11398"/>
                <a:gd name="T5" fmla="*/ 0 h 4086"/>
                <a:gd name="T6" fmla="*/ 0 w 11398"/>
                <a:gd name="T7" fmla="*/ 0 h 4086"/>
                <a:gd name="T8" fmla="*/ 0 60000 65536"/>
                <a:gd name="T9" fmla="*/ 0 60000 65536"/>
                <a:gd name="T10" fmla="*/ 0 60000 65536"/>
                <a:gd name="T11" fmla="*/ 0 60000 65536"/>
                <a:gd name="T12" fmla="*/ 0 w 11398"/>
                <a:gd name="T13" fmla="*/ 0 h 4086"/>
                <a:gd name="T14" fmla="*/ 11398 w 11398"/>
                <a:gd name="T15" fmla="*/ 4086 h 4086"/>
              </a:gdLst>
              <a:ahLst/>
              <a:cxnLst>
                <a:cxn ang="T8">
                  <a:pos x="T0" y="T1"/>
                </a:cxn>
                <a:cxn ang="T9">
                  <a:pos x="T2" y="T3"/>
                </a:cxn>
                <a:cxn ang="T10">
                  <a:pos x="T4" y="T5"/>
                </a:cxn>
                <a:cxn ang="T11">
                  <a:pos x="T6" y="T7"/>
                </a:cxn>
              </a:cxnLst>
              <a:rect l="T12" t="T13" r="T14" b="T15"/>
              <a:pathLst>
                <a:path w="11398" h="4086">
                  <a:moveTo>
                    <a:pt x="11398" y="0"/>
                  </a:moveTo>
                  <a:lnTo>
                    <a:pt x="11398" y="4086"/>
                  </a:lnTo>
                  <a:lnTo>
                    <a:pt x="0" y="4086"/>
                  </a:lnTo>
                  <a:lnTo>
                    <a:pt x="0" y="2071"/>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3" name="Freeform 52">
              <a:extLst>
                <a:ext uri="{FF2B5EF4-FFF2-40B4-BE49-F238E27FC236}">
                  <a16:creationId xmlns:a16="http://schemas.microsoft.com/office/drawing/2014/main" id="{B342386C-98B8-6E42-B7F2-AA954C0AD126}"/>
                </a:ext>
              </a:extLst>
            </p:cNvPr>
            <p:cNvSpPr>
              <a:spLocks/>
            </p:cNvSpPr>
            <p:nvPr/>
          </p:nvSpPr>
          <p:spPr bwMode="auto">
            <a:xfrm>
              <a:off x="4194" y="1401"/>
              <a:ext cx="23" cy="23"/>
            </a:xfrm>
            <a:custGeom>
              <a:avLst/>
              <a:gdLst>
                <a:gd name="T0" fmla="*/ 0 w 115"/>
                <a:gd name="T1" fmla="*/ 0 h 116"/>
                <a:gd name="T2" fmla="*/ 0 w 115"/>
                <a:gd name="T3" fmla="*/ 0 h 116"/>
                <a:gd name="T4" fmla="*/ 0 w 115"/>
                <a:gd name="T5" fmla="*/ 0 h 116"/>
                <a:gd name="T6" fmla="*/ 0 w 115"/>
                <a:gd name="T7" fmla="*/ 0 h 116"/>
                <a:gd name="T8" fmla="*/ 0 w 115"/>
                <a:gd name="T9" fmla="*/ 0 h 116"/>
                <a:gd name="T10" fmla="*/ 0 w 115"/>
                <a:gd name="T11" fmla="*/ 0 h 116"/>
                <a:gd name="T12" fmla="*/ 0 w 115"/>
                <a:gd name="T13" fmla="*/ 0 h 116"/>
                <a:gd name="T14" fmla="*/ 0 w 115"/>
                <a:gd name="T15" fmla="*/ 0 h 116"/>
                <a:gd name="T16" fmla="*/ 0 w 115"/>
                <a:gd name="T17" fmla="*/ 0 h 116"/>
                <a:gd name="T18" fmla="*/ 0 w 115"/>
                <a:gd name="T19" fmla="*/ 0 h 116"/>
                <a:gd name="T20" fmla="*/ 0 w 115"/>
                <a:gd name="T21" fmla="*/ 0 h 116"/>
                <a:gd name="T22" fmla="*/ 0 w 115"/>
                <a:gd name="T23" fmla="*/ 0 h 116"/>
                <a:gd name="T24" fmla="*/ 0 w 115"/>
                <a:gd name="T25" fmla="*/ 0 h 116"/>
                <a:gd name="T26" fmla="*/ 0 w 115"/>
                <a:gd name="T27" fmla="*/ 0 h 116"/>
                <a:gd name="T28" fmla="*/ 0 w 115"/>
                <a:gd name="T29" fmla="*/ 0 h 116"/>
                <a:gd name="T30" fmla="*/ 0 w 115"/>
                <a:gd name="T31" fmla="*/ 0 h 116"/>
                <a:gd name="T32" fmla="*/ 0 w 115"/>
                <a:gd name="T33" fmla="*/ 0 h 116"/>
                <a:gd name="T34" fmla="*/ 0 w 115"/>
                <a:gd name="T35" fmla="*/ 0 h 116"/>
                <a:gd name="T36" fmla="*/ 0 w 115"/>
                <a:gd name="T37" fmla="*/ 0 h 116"/>
                <a:gd name="T38" fmla="*/ 0 w 115"/>
                <a:gd name="T39" fmla="*/ 0 h 116"/>
                <a:gd name="T40" fmla="*/ 0 w 115"/>
                <a:gd name="T41" fmla="*/ 0 h 116"/>
                <a:gd name="T42" fmla="*/ 0 w 115"/>
                <a:gd name="T43" fmla="*/ 0 h 116"/>
                <a:gd name="T44" fmla="*/ 0 w 115"/>
                <a:gd name="T45" fmla="*/ 0 h 116"/>
                <a:gd name="T46" fmla="*/ 0 w 115"/>
                <a:gd name="T47" fmla="*/ 0 h 116"/>
                <a:gd name="T48" fmla="*/ 0 w 115"/>
                <a:gd name="T49" fmla="*/ 0 h 116"/>
                <a:gd name="T50" fmla="*/ 0 w 115"/>
                <a:gd name="T51" fmla="*/ 0 h 116"/>
                <a:gd name="T52" fmla="*/ 0 w 115"/>
                <a:gd name="T53" fmla="*/ 0 h 116"/>
                <a:gd name="T54" fmla="*/ 0 w 115"/>
                <a:gd name="T55" fmla="*/ 0 h 116"/>
                <a:gd name="T56" fmla="*/ 0 w 115"/>
                <a:gd name="T57" fmla="*/ 0 h 116"/>
                <a:gd name="T58" fmla="*/ 0 w 115"/>
                <a:gd name="T59" fmla="*/ 0 h 116"/>
                <a:gd name="T60" fmla="*/ 0 w 115"/>
                <a:gd name="T61" fmla="*/ 0 h 116"/>
                <a:gd name="T62" fmla="*/ 0 w 115"/>
                <a:gd name="T63" fmla="*/ 0 h 116"/>
                <a:gd name="T64" fmla="*/ 0 w 115"/>
                <a:gd name="T65" fmla="*/ 0 h 116"/>
                <a:gd name="T66" fmla="*/ 0 w 115"/>
                <a:gd name="T67" fmla="*/ 0 h 116"/>
                <a:gd name="T68" fmla="*/ 0 w 115"/>
                <a:gd name="T69" fmla="*/ 0 h 116"/>
                <a:gd name="T70" fmla="*/ 0 w 115"/>
                <a:gd name="T71" fmla="*/ 0 h 116"/>
                <a:gd name="T72" fmla="*/ 0 w 115"/>
                <a:gd name="T73" fmla="*/ 0 h 116"/>
                <a:gd name="T74" fmla="*/ 0 w 115"/>
                <a:gd name="T75" fmla="*/ 0 h 116"/>
                <a:gd name="T76" fmla="*/ 0 w 115"/>
                <a:gd name="T77" fmla="*/ 0 h 116"/>
                <a:gd name="T78" fmla="*/ 0 w 115"/>
                <a:gd name="T79" fmla="*/ 0 h 116"/>
                <a:gd name="T80" fmla="*/ 0 w 115"/>
                <a:gd name="T81" fmla="*/ 0 h 116"/>
                <a:gd name="T82" fmla="*/ 0 w 115"/>
                <a:gd name="T83" fmla="*/ 0 h 116"/>
                <a:gd name="T84" fmla="*/ 0 w 115"/>
                <a:gd name="T85" fmla="*/ 0 h 116"/>
                <a:gd name="T86" fmla="*/ 0 w 115"/>
                <a:gd name="T87" fmla="*/ 0 h 116"/>
                <a:gd name="T88" fmla="*/ 0 w 115"/>
                <a:gd name="T89" fmla="*/ 0 h 116"/>
                <a:gd name="T90" fmla="*/ 0 w 115"/>
                <a:gd name="T91" fmla="*/ 0 h 116"/>
                <a:gd name="T92" fmla="*/ 0 w 115"/>
                <a:gd name="T93" fmla="*/ 0 h 116"/>
                <a:gd name="T94" fmla="*/ 0 w 115"/>
                <a:gd name="T95" fmla="*/ 0 h 116"/>
                <a:gd name="T96" fmla="*/ 0 w 115"/>
                <a:gd name="T97" fmla="*/ 0 h 116"/>
                <a:gd name="T98" fmla="*/ 0 w 115"/>
                <a:gd name="T99" fmla="*/ 0 h 116"/>
                <a:gd name="T100" fmla="*/ 0 w 115"/>
                <a:gd name="T101" fmla="*/ 0 h 116"/>
                <a:gd name="T102" fmla="*/ 0 w 115"/>
                <a:gd name="T103" fmla="*/ 0 h 116"/>
                <a:gd name="T104" fmla="*/ 0 w 115"/>
                <a:gd name="T105" fmla="*/ 0 h 116"/>
                <a:gd name="T106" fmla="*/ 0 w 115"/>
                <a:gd name="T107" fmla="*/ 0 h 116"/>
                <a:gd name="T108" fmla="*/ 0 w 115"/>
                <a:gd name="T109" fmla="*/ 0 h 116"/>
                <a:gd name="T110" fmla="*/ 0 w 115"/>
                <a:gd name="T111" fmla="*/ 0 h 1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
                <a:gd name="T169" fmla="*/ 0 h 116"/>
                <a:gd name="T170" fmla="*/ 115 w 115"/>
                <a:gd name="T171" fmla="*/ 116 h 1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 h="116">
                  <a:moveTo>
                    <a:pt x="0" y="46"/>
                  </a:moveTo>
                  <a:lnTo>
                    <a:pt x="0" y="70"/>
                  </a:lnTo>
                  <a:lnTo>
                    <a:pt x="0" y="67"/>
                  </a:lnTo>
                  <a:lnTo>
                    <a:pt x="1" y="63"/>
                  </a:lnTo>
                  <a:lnTo>
                    <a:pt x="1" y="59"/>
                  </a:lnTo>
                  <a:lnTo>
                    <a:pt x="2" y="55"/>
                  </a:lnTo>
                  <a:lnTo>
                    <a:pt x="2" y="52"/>
                  </a:lnTo>
                  <a:lnTo>
                    <a:pt x="3" y="49"/>
                  </a:lnTo>
                  <a:lnTo>
                    <a:pt x="4" y="46"/>
                  </a:lnTo>
                  <a:lnTo>
                    <a:pt x="5" y="43"/>
                  </a:lnTo>
                  <a:lnTo>
                    <a:pt x="7" y="40"/>
                  </a:lnTo>
                  <a:lnTo>
                    <a:pt x="9" y="36"/>
                  </a:lnTo>
                  <a:lnTo>
                    <a:pt x="11" y="34"/>
                  </a:lnTo>
                  <a:lnTo>
                    <a:pt x="12" y="31"/>
                  </a:lnTo>
                  <a:lnTo>
                    <a:pt x="14" y="28"/>
                  </a:lnTo>
                  <a:lnTo>
                    <a:pt x="16" y="26"/>
                  </a:lnTo>
                  <a:lnTo>
                    <a:pt x="18" y="24"/>
                  </a:lnTo>
                  <a:lnTo>
                    <a:pt x="20" y="21"/>
                  </a:lnTo>
                  <a:lnTo>
                    <a:pt x="23" y="19"/>
                  </a:lnTo>
                  <a:lnTo>
                    <a:pt x="26" y="16"/>
                  </a:lnTo>
                  <a:lnTo>
                    <a:pt x="29" y="13"/>
                  </a:lnTo>
                  <a:lnTo>
                    <a:pt x="32" y="11"/>
                  </a:lnTo>
                  <a:lnTo>
                    <a:pt x="34" y="10"/>
                  </a:lnTo>
                  <a:lnTo>
                    <a:pt x="37" y="8"/>
                  </a:lnTo>
                  <a:lnTo>
                    <a:pt x="40" y="7"/>
                  </a:lnTo>
                  <a:lnTo>
                    <a:pt x="43" y="6"/>
                  </a:lnTo>
                  <a:lnTo>
                    <a:pt x="46" y="4"/>
                  </a:lnTo>
                  <a:lnTo>
                    <a:pt x="50" y="3"/>
                  </a:lnTo>
                  <a:lnTo>
                    <a:pt x="53" y="2"/>
                  </a:lnTo>
                  <a:lnTo>
                    <a:pt x="56" y="2"/>
                  </a:lnTo>
                  <a:lnTo>
                    <a:pt x="59" y="1"/>
                  </a:lnTo>
                  <a:lnTo>
                    <a:pt x="62" y="1"/>
                  </a:lnTo>
                  <a:lnTo>
                    <a:pt x="67" y="1"/>
                  </a:lnTo>
                  <a:lnTo>
                    <a:pt x="70" y="0"/>
                  </a:lnTo>
                  <a:lnTo>
                    <a:pt x="46" y="0"/>
                  </a:lnTo>
                  <a:lnTo>
                    <a:pt x="50" y="1"/>
                  </a:lnTo>
                  <a:lnTo>
                    <a:pt x="53" y="1"/>
                  </a:lnTo>
                  <a:lnTo>
                    <a:pt x="56" y="1"/>
                  </a:lnTo>
                  <a:lnTo>
                    <a:pt x="60" y="2"/>
                  </a:lnTo>
                  <a:lnTo>
                    <a:pt x="63" y="2"/>
                  </a:lnTo>
                  <a:lnTo>
                    <a:pt x="67" y="3"/>
                  </a:lnTo>
                  <a:lnTo>
                    <a:pt x="70" y="4"/>
                  </a:lnTo>
                  <a:lnTo>
                    <a:pt x="74" y="6"/>
                  </a:lnTo>
                  <a:lnTo>
                    <a:pt x="76" y="7"/>
                  </a:lnTo>
                  <a:lnTo>
                    <a:pt x="79" y="8"/>
                  </a:lnTo>
                  <a:lnTo>
                    <a:pt x="82" y="10"/>
                  </a:lnTo>
                  <a:lnTo>
                    <a:pt x="86" y="11"/>
                  </a:lnTo>
                  <a:lnTo>
                    <a:pt x="88" y="13"/>
                  </a:lnTo>
                  <a:lnTo>
                    <a:pt x="91" y="16"/>
                  </a:lnTo>
                  <a:lnTo>
                    <a:pt x="93" y="19"/>
                  </a:lnTo>
                  <a:lnTo>
                    <a:pt x="95" y="21"/>
                  </a:lnTo>
                  <a:lnTo>
                    <a:pt x="97" y="24"/>
                  </a:lnTo>
                  <a:lnTo>
                    <a:pt x="99" y="26"/>
                  </a:lnTo>
                  <a:lnTo>
                    <a:pt x="101" y="28"/>
                  </a:lnTo>
                  <a:lnTo>
                    <a:pt x="103" y="31"/>
                  </a:lnTo>
                  <a:lnTo>
                    <a:pt x="106" y="34"/>
                  </a:lnTo>
                  <a:lnTo>
                    <a:pt x="107" y="36"/>
                  </a:lnTo>
                  <a:lnTo>
                    <a:pt x="109" y="40"/>
                  </a:lnTo>
                  <a:lnTo>
                    <a:pt x="110" y="43"/>
                  </a:lnTo>
                  <a:lnTo>
                    <a:pt x="111" y="46"/>
                  </a:lnTo>
                  <a:lnTo>
                    <a:pt x="112" y="49"/>
                  </a:lnTo>
                  <a:lnTo>
                    <a:pt x="113" y="52"/>
                  </a:lnTo>
                  <a:lnTo>
                    <a:pt x="114" y="55"/>
                  </a:lnTo>
                  <a:lnTo>
                    <a:pt x="114" y="59"/>
                  </a:lnTo>
                  <a:lnTo>
                    <a:pt x="115" y="63"/>
                  </a:lnTo>
                  <a:lnTo>
                    <a:pt x="115" y="67"/>
                  </a:lnTo>
                  <a:lnTo>
                    <a:pt x="115" y="70"/>
                  </a:lnTo>
                  <a:lnTo>
                    <a:pt x="115" y="46"/>
                  </a:lnTo>
                  <a:lnTo>
                    <a:pt x="115" y="49"/>
                  </a:lnTo>
                  <a:lnTo>
                    <a:pt x="115" y="52"/>
                  </a:lnTo>
                  <a:lnTo>
                    <a:pt x="114" y="55"/>
                  </a:lnTo>
                  <a:lnTo>
                    <a:pt x="114" y="61"/>
                  </a:lnTo>
                  <a:lnTo>
                    <a:pt x="113" y="64"/>
                  </a:lnTo>
                  <a:lnTo>
                    <a:pt x="112" y="67"/>
                  </a:lnTo>
                  <a:lnTo>
                    <a:pt x="111" y="70"/>
                  </a:lnTo>
                  <a:lnTo>
                    <a:pt x="110" y="73"/>
                  </a:lnTo>
                  <a:lnTo>
                    <a:pt x="109" y="77"/>
                  </a:lnTo>
                  <a:lnTo>
                    <a:pt x="107" y="79"/>
                  </a:lnTo>
                  <a:lnTo>
                    <a:pt x="106" y="82"/>
                  </a:lnTo>
                  <a:lnTo>
                    <a:pt x="103" y="85"/>
                  </a:lnTo>
                  <a:lnTo>
                    <a:pt x="101" y="87"/>
                  </a:lnTo>
                  <a:lnTo>
                    <a:pt x="99" y="90"/>
                  </a:lnTo>
                  <a:lnTo>
                    <a:pt x="97" y="92"/>
                  </a:lnTo>
                  <a:lnTo>
                    <a:pt x="95" y="94"/>
                  </a:lnTo>
                  <a:lnTo>
                    <a:pt x="93" y="97"/>
                  </a:lnTo>
                  <a:lnTo>
                    <a:pt x="91" y="99"/>
                  </a:lnTo>
                  <a:lnTo>
                    <a:pt x="88" y="101"/>
                  </a:lnTo>
                  <a:lnTo>
                    <a:pt x="86" y="103"/>
                  </a:lnTo>
                  <a:lnTo>
                    <a:pt x="82" y="106"/>
                  </a:lnTo>
                  <a:lnTo>
                    <a:pt x="79" y="107"/>
                  </a:lnTo>
                  <a:lnTo>
                    <a:pt x="76" y="109"/>
                  </a:lnTo>
                  <a:lnTo>
                    <a:pt x="74" y="110"/>
                  </a:lnTo>
                  <a:lnTo>
                    <a:pt x="70" y="111"/>
                  </a:lnTo>
                  <a:lnTo>
                    <a:pt x="67" y="112"/>
                  </a:lnTo>
                  <a:lnTo>
                    <a:pt x="63" y="113"/>
                  </a:lnTo>
                  <a:lnTo>
                    <a:pt x="60" y="114"/>
                  </a:lnTo>
                  <a:lnTo>
                    <a:pt x="56" y="114"/>
                  </a:lnTo>
                  <a:lnTo>
                    <a:pt x="53" y="116"/>
                  </a:lnTo>
                  <a:lnTo>
                    <a:pt x="50" y="116"/>
                  </a:lnTo>
                  <a:lnTo>
                    <a:pt x="46" y="116"/>
                  </a:lnTo>
                  <a:lnTo>
                    <a:pt x="70" y="116"/>
                  </a:lnTo>
                  <a:lnTo>
                    <a:pt x="67" y="116"/>
                  </a:lnTo>
                  <a:lnTo>
                    <a:pt x="62" y="116"/>
                  </a:lnTo>
                  <a:lnTo>
                    <a:pt x="59" y="114"/>
                  </a:lnTo>
                  <a:lnTo>
                    <a:pt x="56" y="114"/>
                  </a:lnTo>
                  <a:lnTo>
                    <a:pt x="53" y="113"/>
                  </a:lnTo>
                  <a:lnTo>
                    <a:pt x="50" y="112"/>
                  </a:lnTo>
                  <a:lnTo>
                    <a:pt x="46" y="111"/>
                  </a:lnTo>
                  <a:lnTo>
                    <a:pt x="43" y="110"/>
                  </a:lnTo>
                  <a:lnTo>
                    <a:pt x="40" y="109"/>
                  </a:lnTo>
                  <a:lnTo>
                    <a:pt x="37" y="107"/>
                  </a:lnTo>
                  <a:lnTo>
                    <a:pt x="34" y="106"/>
                  </a:lnTo>
                  <a:lnTo>
                    <a:pt x="32" y="103"/>
                  </a:lnTo>
                  <a:lnTo>
                    <a:pt x="29" y="101"/>
                  </a:lnTo>
                  <a:lnTo>
                    <a:pt x="26" y="99"/>
                  </a:lnTo>
                  <a:lnTo>
                    <a:pt x="23" y="97"/>
                  </a:lnTo>
                  <a:lnTo>
                    <a:pt x="20" y="94"/>
                  </a:lnTo>
                  <a:lnTo>
                    <a:pt x="18" y="92"/>
                  </a:lnTo>
                  <a:lnTo>
                    <a:pt x="16" y="90"/>
                  </a:lnTo>
                  <a:lnTo>
                    <a:pt x="14" y="87"/>
                  </a:lnTo>
                  <a:lnTo>
                    <a:pt x="12" y="85"/>
                  </a:lnTo>
                  <a:lnTo>
                    <a:pt x="11" y="82"/>
                  </a:lnTo>
                  <a:lnTo>
                    <a:pt x="9" y="79"/>
                  </a:lnTo>
                  <a:lnTo>
                    <a:pt x="7" y="77"/>
                  </a:lnTo>
                  <a:lnTo>
                    <a:pt x="5" y="73"/>
                  </a:lnTo>
                  <a:lnTo>
                    <a:pt x="4" y="70"/>
                  </a:lnTo>
                  <a:lnTo>
                    <a:pt x="3" y="67"/>
                  </a:lnTo>
                  <a:lnTo>
                    <a:pt x="2" y="64"/>
                  </a:lnTo>
                  <a:lnTo>
                    <a:pt x="2" y="61"/>
                  </a:lnTo>
                  <a:lnTo>
                    <a:pt x="1" y="55"/>
                  </a:lnTo>
                  <a:lnTo>
                    <a:pt x="1" y="52"/>
                  </a:lnTo>
                  <a:lnTo>
                    <a:pt x="0" y="49"/>
                  </a:lnTo>
                  <a:lnTo>
                    <a:pt x="0" y="46"/>
                  </a:lnTo>
                  <a:close/>
                </a:path>
              </a:pathLst>
            </a:custGeom>
            <a:solidFill>
              <a:srgbClr val="000000"/>
            </a:solidFill>
            <a:ln w="19050">
              <a:solidFill>
                <a:schemeClr val="tx1"/>
              </a:solidFill>
              <a:round/>
              <a:headEnd/>
              <a:tailEnd/>
            </a:ln>
          </p:spPr>
          <p:txBody>
            <a:bodyPr/>
            <a:lstStyle/>
            <a:p>
              <a:endParaRPr lang="en-US"/>
            </a:p>
          </p:txBody>
        </p:sp>
        <p:sp>
          <p:nvSpPr>
            <p:cNvPr id="56394" name="Rectangle 53">
              <a:extLst>
                <a:ext uri="{FF2B5EF4-FFF2-40B4-BE49-F238E27FC236}">
                  <a16:creationId xmlns:a16="http://schemas.microsoft.com/office/drawing/2014/main" id="{53947DC9-D6A4-804C-8A53-E69FB6C08F2E}"/>
                </a:ext>
              </a:extLst>
            </p:cNvPr>
            <p:cNvSpPr>
              <a:spLocks noChangeArrowheads="1"/>
            </p:cNvSpPr>
            <p:nvPr/>
          </p:nvSpPr>
          <p:spPr bwMode="auto">
            <a:xfrm>
              <a:off x="3914" y="1268"/>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95" name="Rectangle 54">
              <a:extLst>
                <a:ext uri="{FF2B5EF4-FFF2-40B4-BE49-F238E27FC236}">
                  <a16:creationId xmlns:a16="http://schemas.microsoft.com/office/drawing/2014/main" id="{14D046D9-82D1-4E44-A476-694C6C6BE369}"/>
                </a:ext>
              </a:extLst>
            </p:cNvPr>
            <p:cNvSpPr>
              <a:spLocks noChangeArrowheads="1"/>
            </p:cNvSpPr>
            <p:nvPr/>
          </p:nvSpPr>
          <p:spPr bwMode="auto">
            <a:xfrm>
              <a:off x="4613" y="984"/>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96" name="Line 55">
              <a:extLst>
                <a:ext uri="{FF2B5EF4-FFF2-40B4-BE49-F238E27FC236}">
                  <a16:creationId xmlns:a16="http://schemas.microsoft.com/office/drawing/2014/main" id="{D657D41F-D6C2-494D-957B-6EF481FB36D1}"/>
                </a:ext>
              </a:extLst>
            </p:cNvPr>
            <p:cNvSpPr>
              <a:spLocks noChangeShapeType="1"/>
            </p:cNvSpPr>
            <p:nvPr/>
          </p:nvSpPr>
          <p:spPr bwMode="auto">
            <a:xfrm flipH="1">
              <a:off x="4620" y="1331"/>
              <a:ext cx="89" cy="1"/>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97" name="Rectangle 56">
              <a:extLst>
                <a:ext uri="{FF2B5EF4-FFF2-40B4-BE49-F238E27FC236}">
                  <a16:creationId xmlns:a16="http://schemas.microsoft.com/office/drawing/2014/main" id="{E3211DBD-8F17-4B4B-8376-044441905995}"/>
                </a:ext>
              </a:extLst>
            </p:cNvPr>
            <p:cNvSpPr>
              <a:spLocks noChangeArrowheads="1"/>
            </p:cNvSpPr>
            <p:nvPr/>
          </p:nvSpPr>
          <p:spPr bwMode="auto">
            <a:xfrm>
              <a:off x="4607" y="1313"/>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Q</a:t>
              </a:r>
              <a:endParaRPr lang="en-US" altLang="en-US" sz="1800" b="0">
                <a:latin typeface="Times" pitchFamily="2" charset="0"/>
              </a:endParaRPr>
            </a:p>
          </p:txBody>
        </p:sp>
        <p:sp>
          <p:nvSpPr>
            <p:cNvPr id="56398" name="Rectangle 57">
              <a:extLst>
                <a:ext uri="{FF2B5EF4-FFF2-40B4-BE49-F238E27FC236}">
                  <a16:creationId xmlns:a16="http://schemas.microsoft.com/office/drawing/2014/main" id="{0B1C7511-4444-1A40-AD67-3698FD2F1F24}"/>
                </a:ext>
              </a:extLst>
            </p:cNvPr>
            <p:cNvSpPr>
              <a:spLocks noChangeArrowheads="1"/>
            </p:cNvSpPr>
            <p:nvPr/>
          </p:nvSpPr>
          <p:spPr bwMode="auto">
            <a:xfrm>
              <a:off x="1491" y="736"/>
              <a:ext cx="5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J</a:t>
              </a:r>
              <a:endParaRPr lang="en-US" altLang="en-US" sz="1800" b="0">
                <a:latin typeface="Times" pitchFamily="2" charset="0"/>
              </a:endParaRPr>
            </a:p>
          </p:txBody>
        </p:sp>
        <p:sp>
          <p:nvSpPr>
            <p:cNvPr id="56399" name="Rectangle 58">
              <a:extLst>
                <a:ext uri="{FF2B5EF4-FFF2-40B4-BE49-F238E27FC236}">
                  <a16:creationId xmlns:a16="http://schemas.microsoft.com/office/drawing/2014/main" id="{615114C4-0E87-F841-AC69-1986D08D7FFE}"/>
                </a:ext>
              </a:extLst>
            </p:cNvPr>
            <p:cNvSpPr>
              <a:spLocks noChangeArrowheads="1"/>
            </p:cNvSpPr>
            <p:nvPr/>
          </p:nvSpPr>
          <p:spPr bwMode="auto">
            <a:xfrm>
              <a:off x="1154" y="1633"/>
              <a:ext cx="32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Clock</a:t>
              </a:r>
              <a:endParaRPr lang="en-US" altLang="en-US" sz="1800" b="0">
                <a:latin typeface="Times" pitchFamily="2" charset="0"/>
              </a:endParaRPr>
            </a:p>
          </p:txBody>
        </p:sp>
        <p:sp>
          <p:nvSpPr>
            <p:cNvPr id="56400" name="Rectangle 60">
              <a:extLst>
                <a:ext uri="{FF2B5EF4-FFF2-40B4-BE49-F238E27FC236}">
                  <a16:creationId xmlns:a16="http://schemas.microsoft.com/office/drawing/2014/main" id="{1144C755-B30A-1F4F-A526-8F4E73616B78}"/>
                </a:ext>
              </a:extLst>
            </p:cNvPr>
            <p:cNvSpPr>
              <a:spLocks noChangeArrowheads="1"/>
            </p:cNvSpPr>
            <p:nvPr/>
          </p:nvSpPr>
          <p:spPr bwMode="auto">
            <a:xfrm>
              <a:off x="2735" y="1943"/>
              <a:ext cx="62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rPr>
                <a:t>(a) Circuit</a:t>
              </a:r>
              <a:endParaRPr lang="en-US" altLang="en-US" sz="1800" b="0">
                <a:latin typeface="Times" pitchFamily="2" charset="0"/>
              </a:endParaRPr>
            </a:p>
          </p:txBody>
        </p:sp>
        <p:sp>
          <p:nvSpPr>
            <p:cNvPr id="56401" name="Line 87">
              <a:extLst>
                <a:ext uri="{FF2B5EF4-FFF2-40B4-BE49-F238E27FC236}">
                  <a16:creationId xmlns:a16="http://schemas.microsoft.com/office/drawing/2014/main" id="{19DF1380-B324-D641-91B4-A694BA9799DB}"/>
                </a:ext>
              </a:extLst>
            </p:cNvPr>
            <p:cNvSpPr>
              <a:spLocks noChangeShapeType="1"/>
            </p:cNvSpPr>
            <p:nvPr/>
          </p:nvSpPr>
          <p:spPr bwMode="auto">
            <a:xfrm>
              <a:off x="1656" y="1333"/>
              <a:ext cx="177"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2" name="Line 88">
              <a:extLst>
                <a:ext uri="{FF2B5EF4-FFF2-40B4-BE49-F238E27FC236}">
                  <a16:creationId xmlns:a16="http://schemas.microsoft.com/office/drawing/2014/main" id="{0DA9E399-11A4-8843-842F-ED5EF89DAD4C}"/>
                </a:ext>
              </a:extLst>
            </p:cNvPr>
            <p:cNvSpPr>
              <a:spLocks noChangeShapeType="1"/>
            </p:cNvSpPr>
            <p:nvPr/>
          </p:nvSpPr>
          <p:spPr bwMode="auto">
            <a:xfrm>
              <a:off x="1605" y="825"/>
              <a:ext cx="49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3" name="Rectangle 90">
              <a:extLst>
                <a:ext uri="{FF2B5EF4-FFF2-40B4-BE49-F238E27FC236}">
                  <a16:creationId xmlns:a16="http://schemas.microsoft.com/office/drawing/2014/main" id="{60A6A77A-958D-BD41-AE93-12644C55A6A2}"/>
                </a:ext>
              </a:extLst>
            </p:cNvPr>
            <p:cNvSpPr>
              <a:spLocks noChangeArrowheads="1"/>
            </p:cNvSpPr>
            <p:nvPr/>
          </p:nvSpPr>
          <p:spPr bwMode="auto">
            <a:xfrm>
              <a:off x="1435" y="1236"/>
              <a:ext cx="9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700" b="0">
                  <a:solidFill>
                    <a:srgbClr val="000000"/>
                  </a:solidFill>
                  <a:latin typeface="Times" pitchFamily="2" charset="0"/>
                </a:rPr>
                <a:t>K</a:t>
              </a:r>
              <a:endParaRPr lang="en-US" altLang="en-US" sz="1800" b="0">
                <a:latin typeface="Times" pitchFamily="2" charset="0"/>
              </a:endParaRPr>
            </a:p>
          </p:txBody>
        </p:sp>
        <p:sp>
          <p:nvSpPr>
            <p:cNvPr id="56404" name="AutoShape 107">
              <a:extLst>
                <a:ext uri="{FF2B5EF4-FFF2-40B4-BE49-F238E27FC236}">
                  <a16:creationId xmlns:a16="http://schemas.microsoft.com/office/drawing/2014/main" id="{1A78BF03-F55F-AF47-BAB0-270F18C543E1}"/>
                </a:ext>
              </a:extLst>
            </p:cNvPr>
            <p:cNvSpPr>
              <a:spLocks noChangeArrowheads="1"/>
            </p:cNvSpPr>
            <p:nvPr/>
          </p:nvSpPr>
          <p:spPr bwMode="auto">
            <a:xfrm>
              <a:off x="2249" y="620"/>
              <a:ext cx="317" cy="271"/>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405" name="AutoShape 109">
              <a:extLst>
                <a:ext uri="{FF2B5EF4-FFF2-40B4-BE49-F238E27FC236}">
                  <a16:creationId xmlns:a16="http://schemas.microsoft.com/office/drawing/2014/main" id="{9013BDA8-09E4-584C-B15A-618F2BA7BEE8}"/>
                </a:ext>
              </a:extLst>
            </p:cNvPr>
            <p:cNvSpPr>
              <a:spLocks noChangeArrowheads="1"/>
            </p:cNvSpPr>
            <p:nvPr/>
          </p:nvSpPr>
          <p:spPr bwMode="auto">
            <a:xfrm>
              <a:off x="2249" y="1273"/>
              <a:ext cx="317" cy="271"/>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406" name="Line 110">
              <a:extLst>
                <a:ext uri="{FF2B5EF4-FFF2-40B4-BE49-F238E27FC236}">
                  <a16:creationId xmlns:a16="http://schemas.microsoft.com/office/drawing/2014/main" id="{6D8AE2D0-BEA8-C948-8BBF-63590511A96F}"/>
                </a:ext>
              </a:extLst>
            </p:cNvPr>
            <p:cNvSpPr>
              <a:spLocks noChangeShapeType="1"/>
            </p:cNvSpPr>
            <p:nvPr/>
          </p:nvSpPr>
          <p:spPr bwMode="auto">
            <a:xfrm flipH="1">
              <a:off x="3930" y="1284"/>
              <a:ext cx="89"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7" name="Line 111">
              <a:extLst>
                <a:ext uri="{FF2B5EF4-FFF2-40B4-BE49-F238E27FC236}">
                  <a16:creationId xmlns:a16="http://schemas.microsoft.com/office/drawing/2014/main" id="{4BE88BD0-7CB1-CE44-8341-C504ABD57E53}"/>
                </a:ext>
              </a:extLst>
            </p:cNvPr>
            <p:cNvSpPr>
              <a:spLocks noChangeShapeType="1"/>
            </p:cNvSpPr>
            <p:nvPr/>
          </p:nvSpPr>
          <p:spPr bwMode="auto">
            <a:xfrm flipH="1">
              <a:off x="3902" y="2979"/>
              <a:ext cx="89"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8" name="Line 112">
              <a:extLst>
                <a:ext uri="{FF2B5EF4-FFF2-40B4-BE49-F238E27FC236}">
                  <a16:creationId xmlns:a16="http://schemas.microsoft.com/office/drawing/2014/main" id="{71CEC5E6-ED1B-ED47-A2A8-234F0DDCA45C}"/>
                </a:ext>
              </a:extLst>
            </p:cNvPr>
            <p:cNvSpPr>
              <a:spLocks noChangeShapeType="1"/>
            </p:cNvSpPr>
            <p:nvPr/>
          </p:nvSpPr>
          <p:spPr bwMode="auto">
            <a:xfrm flipH="1">
              <a:off x="2179" y="3084"/>
              <a:ext cx="89"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6324" name="TextBox 90">
            <a:extLst>
              <a:ext uri="{FF2B5EF4-FFF2-40B4-BE49-F238E27FC236}">
                <a16:creationId xmlns:a16="http://schemas.microsoft.com/office/drawing/2014/main" id="{942AD89E-E736-A745-9B19-FAA40F69243D}"/>
              </a:ext>
            </a:extLst>
          </p:cNvPr>
          <p:cNvSpPr txBox="1">
            <a:spLocks noChangeArrowheads="1"/>
          </p:cNvSpPr>
          <p:nvPr/>
        </p:nvSpPr>
        <p:spPr bwMode="auto">
          <a:xfrm>
            <a:off x="4902200" y="4541838"/>
            <a:ext cx="16764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150000"/>
              </a:lnSpc>
              <a:spcBef>
                <a:spcPct val="0"/>
              </a:spcBef>
              <a:buFontTx/>
              <a:buNone/>
            </a:pPr>
            <a:r>
              <a:rPr lang="en-US" altLang="en-US" sz="1400" b="0">
                <a:latin typeface="Times" pitchFamily="2" charset="0"/>
              </a:rPr>
              <a:t>Hold</a:t>
            </a:r>
          </a:p>
          <a:p>
            <a:pPr>
              <a:lnSpc>
                <a:spcPct val="150000"/>
              </a:lnSpc>
              <a:spcBef>
                <a:spcPct val="0"/>
              </a:spcBef>
              <a:buFontTx/>
              <a:buNone/>
            </a:pPr>
            <a:r>
              <a:rPr lang="en-US" altLang="en-US" sz="1400" b="0">
                <a:latin typeface="Times" pitchFamily="2" charset="0"/>
              </a:rPr>
              <a:t>Reset</a:t>
            </a:r>
          </a:p>
          <a:p>
            <a:pPr>
              <a:lnSpc>
                <a:spcPct val="150000"/>
              </a:lnSpc>
              <a:spcBef>
                <a:spcPct val="0"/>
              </a:spcBef>
              <a:buFontTx/>
              <a:buNone/>
            </a:pPr>
            <a:r>
              <a:rPr lang="en-US" altLang="en-US" sz="1400" b="0">
                <a:latin typeface="Times" pitchFamily="2" charset="0"/>
              </a:rPr>
              <a:t>Set</a:t>
            </a:r>
          </a:p>
          <a:p>
            <a:pPr>
              <a:lnSpc>
                <a:spcPct val="150000"/>
              </a:lnSpc>
              <a:spcBef>
                <a:spcPct val="0"/>
              </a:spcBef>
              <a:buFontTx/>
              <a:buNone/>
            </a:pPr>
            <a:r>
              <a:rPr lang="en-US" altLang="en-US" sz="1400" b="0">
                <a:latin typeface="Times" pitchFamily="2" charset="0"/>
              </a:rPr>
              <a:t>Toggle</a:t>
            </a:r>
          </a:p>
        </p:txBody>
      </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2EA5A299-CDCB-5342-B148-5F8CFCFBD451}"/>
              </a:ext>
            </a:extLst>
          </p:cNvPr>
          <p:cNvSpPr>
            <a:spLocks noGrp="1" noChangeArrowheads="1"/>
          </p:cNvSpPr>
          <p:nvPr>
            <p:ph type="title"/>
          </p:nvPr>
        </p:nvSpPr>
        <p:spPr>
          <a:xfrm>
            <a:off x="914400" y="76200"/>
            <a:ext cx="9144000" cy="1219200"/>
          </a:xfrm>
        </p:spPr>
        <p:txBody>
          <a:bodyPr/>
          <a:lstStyle/>
          <a:p>
            <a:pPr eaLnBrk="1" hangingPunct="1">
              <a:defRPr/>
            </a:pPr>
            <a:r>
              <a:rPr lang="en-US" dirty="0">
                <a:ea typeface="+mj-ea"/>
                <a:cs typeface="+mj-cs"/>
              </a:rPr>
              <a:t>JK Flip-Flop</a:t>
            </a:r>
            <a:br>
              <a:rPr lang="en-US" dirty="0">
                <a:ea typeface="+mj-ea"/>
                <a:cs typeface="+mj-cs"/>
              </a:rPr>
            </a:br>
            <a:r>
              <a:rPr lang="en-US" dirty="0">
                <a:ea typeface="+mj-ea"/>
                <a:cs typeface="+mj-cs"/>
              </a:rPr>
              <a:t>(how it works)</a:t>
            </a:r>
          </a:p>
        </p:txBody>
      </p:sp>
      <p:sp>
        <p:nvSpPr>
          <p:cNvPr id="57346" name="Rectangle 3">
            <a:extLst>
              <a:ext uri="{FF2B5EF4-FFF2-40B4-BE49-F238E27FC236}">
                <a16:creationId xmlns:a16="http://schemas.microsoft.com/office/drawing/2014/main" id="{0B6FAE82-6658-9F48-8D0C-C9D2B4CCA212}"/>
              </a:ext>
            </a:extLst>
          </p:cNvPr>
          <p:cNvSpPr>
            <a:spLocks noGrp="1" noChangeArrowheads="1"/>
          </p:cNvSpPr>
          <p:nvPr>
            <p:ph type="body" idx="1"/>
          </p:nvPr>
        </p:nvSpPr>
        <p:spPr>
          <a:xfrm>
            <a:off x="1981200" y="1371600"/>
            <a:ext cx="7543800" cy="4953000"/>
          </a:xfrm>
        </p:spPr>
        <p:txBody>
          <a:bodyPr/>
          <a:lstStyle/>
          <a:p>
            <a:pPr eaLnBrk="1" hangingPunct="1">
              <a:buFontTx/>
              <a:buNone/>
            </a:pPr>
            <a:r>
              <a:rPr lang="en-US" altLang="en-US"/>
              <a:t>A more versatile flip-flop</a:t>
            </a:r>
          </a:p>
          <a:p>
            <a:pPr eaLnBrk="1" hangingPunct="1"/>
            <a:endParaRPr lang="en-US" altLang="en-US"/>
          </a:p>
          <a:p>
            <a:pPr eaLnBrk="1" hangingPunct="1">
              <a:buFontTx/>
              <a:buNone/>
            </a:pPr>
            <a:r>
              <a:rPr lang="en-US" altLang="en-US"/>
              <a:t>If J=0  and K=0 it stays in the same state</a:t>
            </a:r>
          </a:p>
          <a:p>
            <a:pPr eaLnBrk="1" hangingPunct="1">
              <a:buFontTx/>
              <a:buNone/>
            </a:pPr>
            <a:endParaRPr lang="en-US" altLang="en-US"/>
          </a:p>
          <a:p>
            <a:pPr eaLnBrk="1" hangingPunct="1">
              <a:buFontTx/>
              <a:buNone/>
            </a:pPr>
            <a:r>
              <a:rPr lang="en-US" altLang="en-US"/>
              <a:t>If J=1  and K=0 it sets the output Q to 1</a:t>
            </a:r>
          </a:p>
          <a:p>
            <a:pPr eaLnBrk="1" hangingPunct="1">
              <a:buFontTx/>
              <a:buNone/>
            </a:pPr>
            <a:endParaRPr lang="en-US" altLang="en-US"/>
          </a:p>
          <a:p>
            <a:pPr eaLnBrk="1" hangingPunct="1">
              <a:buFontTx/>
              <a:buNone/>
            </a:pPr>
            <a:r>
              <a:rPr lang="en-US" altLang="en-US"/>
              <a:t>If J=0  and K=1 it resets the output Q to 0</a:t>
            </a:r>
          </a:p>
          <a:p>
            <a:pPr eaLnBrk="1" hangingPunct="1">
              <a:buFontTx/>
              <a:buNone/>
            </a:pPr>
            <a:endParaRPr lang="en-US" altLang="en-US"/>
          </a:p>
          <a:p>
            <a:pPr eaLnBrk="1" hangingPunct="1">
              <a:buFontTx/>
              <a:buNone/>
            </a:pPr>
            <a:r>
              <a:rPr lang="en-US" altLang="en-US"/>
              <a:t>If J=1  and K=1 it toggles the output Q</a:t>
            </a:r>
          </a:p>
          <a:p>
            <a:pPr eaLnBrk="1" hangingPunct="1">
              <a:buFontTx/>
              <a:buNone/>
            </a:pPr>
            <a:endParaRPr lang="en-US" altLang="en-US"/>
          </a:p>
          <a:p>
            <a:pPr eaLnBrk="1" hangingPunct="1">
              <a:buFontTx/>
              <a:buNone/>
            </a:pPr>
            <a:r>
              <a:rPr lang="en-US" altLang="en-US"/>
              <a:t>If J=K then it behaves like a T flip-flop</a:t>
            </a:r>
          </a:p>
          <a:p>
            <a:pPr eaLnBrk="1" hangingPunct="1"/>
            <a:endParaRPr lang="en-US" altLang="en-US"/>
          </a:p>
          <a:p>
            <a:pPr eaLnBrk="1" hangingPunct="1"/>
            <a:endParaRPr lang="en-US" altLang="en-US"/>
          </a:p>
          <a:p>
            <a:pPr eaLnBrk="1" hangingPunct="1"/>
            <a:endParaRPr lang="en-US" altLang="en-US"/>
          </a:p>
        </p:txBody>
      </p:sp>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BFCCC405-CFF0-354D-BAFD-02A97B8FD2B1}"/>
              </a:ext>
            </a:extLst>
          </p:cNvPr>
          <p:cNvSpPr>
            <a:spLocks noGrp="1" noChangeArrowheads="1"/>
          </p:cNvSpPr>
          <p:nvPr>
            <p:ph type="title"/>
          </p:nvPr>
        </p:nvSpPr>
        <p:spPr>
          <a:xfrm>
            <a:off x="914400" y="76200"/>
            <a:ext cx="9144000" cy="1219200"/>
          </a:xfrm>
        </p:spPr>
        <p:txBody>
          <a:bodyPr/>
          <a:lstStyle/>
          <a:p>
            <a:pPr eaLnBrk="1" hangingPunct="1">
              <a:defRPr/>
            </a:pPr>
            <a:r>
              <a:rPr lang="en-US" dirty="0">
                <a:ea typeface="+mj-ea"/>
                <a:cs typeface="+mj-cs"/>
              </a:rPr>
              <a:t>JK Flip-Flop</a:t>
            </a:r>
            <a:br>
              <a:rPr lang="en-US" dirty="0">
                <a:ea typeface="+mj-ea"/>
                <a:cs typeface="+mj-cs"/>
              </a:rPr>
            </a:br>
            <a:r>
              <a:rPr lang="en-US" dirty="0">
                <a:ea typeface="+mj-ea"/>
                <a:cs typeface="+mj-cs"/>
              </a:rPr>
              <a:t>(timing diagram)</a:t>
            </a:r>
          </a:p>
        </p:txBody>
      </p:sp>
      <p:pic>
        <p:nvPicPr>
          <p:cNvPr id="58370" name="Picture 4" descr="C:\Users\MSelim\Desktop\JK1.png">
            <a:extLst>
              <a:ext uri="{FF2B5EF4-FFF2-40B4-BE49-F238E27FC236}">
                <a16:creationId xmlns:a16="http://schemas.microsoft.com/office/drawing/2014/main" id="{A299817D-EC4B-A946-9C3A-E71A7E4873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2057400"/>
            <a:ext cx="6430963"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1" name="Rectangle 8">
            <a:extLst>
              <a:ext uri="{FF2B5EF4-FFF2-40B4-BE49-F238E27FC236}">
                <a16:creationId xmlns:a16="http://schemas.microsoft.com/office/drawing/2014/main" id="{26D8006C-BAD3-D248-ABDE-A8275B929A05}"/>
              </a:ext>
            </a:extLst>
          </p:cNvPr>
          <p:cNvSpPr>
            <a:spLocks noChangeArrowheads="1"/>
          </p:cNvSpPr>
          <p:nvPr/>
        </p:nvSpPr>
        <p:spPr bwMode="auto">
          <a:xfrm>
            <a:off x="914400" y="5181600"/>
            <a:ext cx="7086600" cy="12192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pic>
        <p:nvPicPr>
          <p:cNvPr id="58372" name="Picture 8" descr="Screen shot 2016-10-19 at 4.07.53 PM.png">
            <a:extLst>
              <a:ext uri="{FF2B5EF4-FFF2-40B4-BE49-F238E27FC236}">
                <a16:creationId xmlns:a16="http://schemas.microsoft.com/office/drawing/2014/main" id="{795D20C8-87DB-294C-B0C8-9AAA0F032A9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96200" y="2286000"/>
            <a:ext cx="2078038"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3" name="TextBox 1">
            <a:extLst>
              <a:ext uri="{FF2B5EF4-FFF2-40B4-BE49-F238E27FC236}">
                <a16:creationId xmlns:a16="http://schemas.microsoft.com/office/drawing/2014/main" id="{663AADF4-965F-5546-B0E1-49995879F132}"/>
              </a:ext>
            </a:extLst>
          </p:cNvPr>
          <p:cNvSpPr txBox="1">
            <a:spLocks noChangeArrowheads="1"/>
          </p:cNvSpPr>
          <p:nvPr/>
        </p:nvSpPr>
        <p:spPr bwMode="auto">
          <a:xfrm>
            <a:off x="5486401" y="6464301"/>
            <a:ext cx="46212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[https://en.wikipedia.org/wiki/Flip-flop_(electronics)]</a:t>
            </a:r>
          </a:p>
        </p:txBody>
      </p:sp>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BFCCC405-CFF0-354D-BAFD-02A97B8FD2B1}"/>
              </a:ext>
            </a:extLst>
          </p:cNvPr>
          <p:cNvSpPr>
            <a:spLocks noGrp="1" noChangeArrowheads="1"/>
          </p:cNvSpPr>
          <p:nvPr>
            <p:ph type="title"/>
          </p:nvPr>
        </p:nvSpPr>
        <p:spPr>
          <a:xfrm>
            <a:off x="914400" y="76200"/>
            <a:ext cx="9144000" cy="1219200"/>
          </a:xfrm>
        </p:spPr>
        <p:txBody>
          <a:bodyPr/>
          <a:lstStyle/>
          <a:p>
            <a:pPr eaLnBrk="1" hangingPunct="1">
              <a:defRPr/>
            </a:pPr>
            <a:r>
              <a:rPr lang="en-US" dirty="0">
                <a:ea typeface="+mj-ea"/>
                <a:cs typeface="+mj-cs"/>
              </a:rPr>
              <a:t>JK Flip-Flop</a:t>
            </a:r>
            <a:br>
              <a:rPr lang="en-US" dirty="0">
                <a:ea typeface="+mj-ea"/>
                <a:cs typeface="+mj-cs"/>
              </a:rPr>
            </a:br>
            <a:r>
              <a:rPr lang="en-US" dirty="0">
                <a:ea typeface="+mj-ea"/>
                <a:cs typeface="+mj-cs"/>
              </a:rPr>
              <a:t>(timing diagram)</a:t>
            </a:r>
          </a:p>
        </p:txBody>
      </p:sp>
      <p:pic>
        <p:nvPicPr>
          <p:cNvPr id="59394" name="Picture 4" descr="C:\Users\MSelim\Desktop\JK1.png">
            <a:extLst>
              <a:ext uri="{FF2B5EF4-FFF2-40B4-BE49-F238E27FC236}">
                <a16:creationId xmlns:a16="http://schemas.microsoft.com/office/drawing/2014/main" id="{C09E099C-7B47-484B-B3F1-730D42AA085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2057400"/>
            <a:ext cx="6430963"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5" name="Rectangle 8">
            <a:extLst>
              <a:ext uri="{FF2B5EF4-FFF2-40B4-BE49-F238E27FC236}">
                <a16:creationId xmlns:a16="http://schemas.microsoft.com/office/drawing/2014/main" id="{618C3DC6-38A2-6749-87D6-79DCEF88F742}"/>
              </a:ext>
            </a:extLst>
          </p:cNvPr>
          <p:cNvSpPr>
            <a:spLocks noChangeArrowheads="1"/>
          </p:cNvSpPr>
          <p:nvPr/>
        </p:nvSpPr>
        <p:spPr bwMode="auto">
          <a:xfrm>
            <a:off x="914400" y="5181600"/>
            <a:ext cx="7086600" cy="12192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pic>
        <p:nvPicPr>
          <p:cNvPr id="59396" name="Picture 8" descr="Screen shot 2016-10-19 at 4.07.53 PM.png">
            <a:extLst>
              <a:ext uri="{FF2B5EF4-FFF2-40B4-BE49-F238E27FC236}">
                <a16:creationId xmlns:a16="http://schemas.microsoft.com/office/drawing/2014/main" id="{8A489902-94BA-7744-8CE3-E743E3606A1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96200" y="2286000"/>
            <a:ext cx="2078038"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7" name="TextBox 1">
            <a:extLst>
              <a:ext uri="{FF2B5EF4-FFF2-40B4-BE49-F238E27FC236}">
                <a16:creationId xmlns:a16="http://schemas.microsoft.com/office/drawing/2014/main" id="{A20233CD-ECB5-2446-9A9A-36777DB0037F}"/>
              </a:ext>
            </a:extLst>
          </p:cNvPr>
          <p:cNvSpPr txBox="1">
            <a:spLocks noChangeArrowheads="1"/>
          </p:cNvSpPr>
          <p:nvPr/>
        </p:nvSpPr>
        <p:spPr bwMode="auto">
          <a:xfrm rot="18831299">
            <a:off x="7827169" y="1815307"/>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set</a:t>
            </a:r>
          </a:p>
        </p:txBody>
      </p:sp>
      <p:sp>
        <p:nvSpPr>
          <p:cNvPr id="59398" name="TextBox 6">
            <a:extLst>
              <a:ext uri="{FF2B5EF4-FFF2-40B4-BE49-F238E27FC236}">
                <a16:creationId xmlns:a16="http://schemas.microsoft.com/office/drawing/2014/main" id="{C4B741B5-DBE8-814E-871B-F764D1A9455F}"/>
              </a:ext>
            </a:extLst>
          </p:cNvPr>
          <p:cNvSpPr txBox="1">
            <a:spLocks noChangeArrowheads="1"/>
          </p:cNvSpPr>
          <p:nvPr/>
        </p:nvSpPr>
        <p:spPr bwMode="auto">
          <a:xfrm rot="18831299">
            <a:off x="8146257" y="1761332"/>
            <a:ext cx="765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reset</a:t>
            </a:r>
          </a:p>
        </p:txBody>
      </p:sp>
      <p:sp>
        <p:nvSpPr>
          <p:cNvPr id="59399" name="TextBox 1">
            <a:extLst>
              <a:ext uri="{FF2B5EF4-FFF2-40B4-BE49-F238E27FC236}">
                <a16:creationId xmlns:a16="http://schemas.microsoft.com/office/drawing/2014/main" id="{87CAFD94-358B-B044-A11F-FDAFA12340BE}"/>
              </a:ext>
            </a:extLst>
          </p:cNvPr>
          <p:cNvSpPr txBox="1">
            <a:spLocks noChangeArrowheads="1"/>
          </p:cNvSpPr>
          <p:nvPr/>
        </p:nvSpPr>
        <p:spPr bwMode="auto">
          <a:xfrm>
            <a:off x="5486401" y="6464301"/>
            <a:ext cx="46212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[https://en.wikipedia.org/wiki/Flip-flop_(electronics)]</a:t>
            </a:r>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3">
            <a:extLst>
              <a:ext uri="{FF2B5EF4-FFF2-40B4-BE49-F238E27FC236}">
                <a16:creationId xmlns:a16="http://schemas.microsoft.com/office/drawing/2014/main" id="{2D7B419D-FA7F-0C47-A041-041840355E50}"/>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Complete Wiring Diagrams</a:t>
            </a:r>
          </a:p>
        </p:txBody>
      </p:sp>
    </p:spTree>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Title 1">
            <a:extLst>
              <a:ext uri="{FF2B5EF4-FFF2-40B4-BE49-F238E27FC236}">
                <a16:creationId xmlns:a16="http://schemas.microsoft.com/office/drawing/2014/main" id="{4DCC94E0-CE6F-594A-9F54-00E48292D128}"/>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D Flip-Flop</a:t>
            </a:r>
          </a:p>
        </p:txBody>
      </p:sp>
      <p:grpSp>
        <p:nvGrpSpPr>
          <p:cNvPr id="61442" name="Group 1">
            <a:extLst>
              <a:ext uri="{FF2B5EF4-FFF2-40B4-BE49-F238E27FC236}">
                <a16:creationId xmlns:a16="http://schemas.microsoft.com/office/drawing/2014/main" id="{12CBA587-8583-E54C-900E-3416F1630FD3}"/>
              </a:ext>
            </a:extLst>
          </p:cNvPr>
          <p:cNvGrpSpPr>
            <a:grpSpLocks/>
          </p:cNvGrpSpPr>
          <p:nvPr/>
        </p:nvGrpSpPr>
        <p:grpSpPr bwMode="auto">
          <a:xfrm>
            <a:off x="1206500" y="2460625"/>
            <a:ext cx="8625230" cy="2833688"/>
            <a:chOff x="-89258" y="2460254"/>
            <a:chExt cx="8625588" cy="2834759"/>
          </a:xfrm>
        </p:grpSpPr>
        <p:sp>
          <p:nvSpPr>
            <p:cNvPr id="61443" name="Line 4">
              <a:extLst>
                <a:ext uri="{FF2B5EF4-FFF2-40B4-BE49-F238E27FC236}">
                  <a16:creationId xmlns:a16="http://schemas.microsoft.com/office/drawing/2014/main" id="{9EBBBA8C-09CF-9747-94B6-3F5B4CECA5EF}"/>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44" name="Line 5">
              <a:extLst>
                <a:ext uri="{FF2B5EF4-FFF2-40B4-BE49-F238E27FC236}">
                  <a16:creationId xmlns:a16="http://schemas.microsoft.com/office/drawing/2014/main" id="{727E4BA0-EA4F-8D41-ADF4-7650A1488F3A}"/>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45" name="Line 6">
              <a:extLst>
                <a:ext uri="{FF2B5EF4-FFF2-40B4-BE49-F238E27FC236}">
                  <a16:creationId xmlns:a16="http://schemas.microsoft.com/office/drawing/2014/main" id="{2EFE7058-E88C-7549-A277-6E03C7D91B69}"/>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46" name="Freeform 7">
              <a:extLst>
                <a:ext uri="{FF2B5EF4-FFF2-40B4-BE49-F238E27FC236}">
                  <a16:creationId xmlns:a16="http://schemas.microsoft.com/office/drawing/2014/main" id="{6ED29A6C-DA75-F346-9D7A-8965907F9999}"/>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47" name="Freeform 8">
              <a:extLst>
                <a:ext uri="{FF2B5EF4-FFF2-40B4-BE49-F238E27FC236}">
                  <a16:creationId xmlns:a16="http://schemas.microsoft.com/office/drawing/2014/main" id="{8CACEDC4-5F6E-184A-8E4E-493471FD003D}"/>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48" name="Freeform 10">
              <a:extLst>
                <a:ext uri="{FF2B5EF4-FFF2-40B4-BE49-F238E27FC236}">
                  <a16:creationId xmlns:a16="http://schemas.microsoft.com/office/drawing/2014/main" id="{62CCF674-CAB3-6E45-80A0-09F52EC19380}"/>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449" name="Freeform 11">
              <a:extLst>
                <a:ext uri="{FF2B5EF4-FFF2-40B4-BE49-F238E27FC236}">
                  <a16:creationId xmlns:a16="http://schemas.microsoft.com/office/drawing/2014/main" id="{319ACFFC-A179-E04F-AA0A-C2B05A0772CB}"/>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1450" name="Line 13">
              <a:extLst>
                <a:ext uri="{FF2B5EF4-FFF2-40B4-BE49-F238E27FC236}">
                  <a16:creationId xmlns:a16="http://schemas.microsoft.com/office/drawing/2014/main" id="{D70FCCD1-536E-5A43-AA8A-66699FCC80A1}"/>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1" name="Line 14">
              <a:extLst>
                <a:ext uri="{FF2B5EF4-FFF2-40B4-BE49-F238E27FC236}">
                  <a16:creationId xmlns:a16="http://schemas.microsoft.com/office/drawing/2014/main" id="{A0128E6F-F021-354B-9B2D-00D40A19FB36}"/>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2" name="Freeform 18">
              <a:extLst>
                <a:ext uri="{FF2B5EF4-FFF2-40B4-BE49-F238E27FC236}">
                  <a16:creationId xmlns:a16="http://schemas.microsoft.com/office/drawing/2014/main" id="{C768F310-0899-D74A-AC25-934D33A57A79}"/>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1453" name="Freeform 20">
              <a:extLst>
                <a:ext uri="{FF2B5EF4-FFF2-40B4-BE49-F238E27FC236}">
                  <a16:creationId xmlns:a16="http://schemas.microsoft.com/office/drawing/2014/main" id="{F1C5E6B8-1B84-9749-A27C-71B0C206A701}"/>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1454" name="Line 25">
              <a:extLst>
                <a:ext uri="{FF2B5EF4-FFF2-40B4-BE49-F238E27FC236}">
                  <a16:creationId xmlns:a16="http://schemas.microsoft.com/office/drawing/2014/main" id="{166F698B-0E5A-E643-8051-4A9E11F02363}"/>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5" name="Rectangle 26">
              <a:extLst>
                <a:ext uri="{FF2B5EF4-FFF2-40B4-BE49-F238E27FC236}">
                  <a16:creationId xmlns:a16="http://schemas.microsoft.com/office/drawing/2014/main" id="{27B55A71-BC75-3441-8FA2-06A72F2D1964}"/>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61456" name="Freeform 29">
              <a:extLst>
                <a:ext uri="{FF2B5EF4-FFF2-40B4-BE49-F238E27FC236}">
                  <a16:creationId xmlns:a16="http://schemas.microsoft.com/office/drawing/2014/main" id="{3E921F1F-7BAE-934E-8C09-6E60DFB50DEA}"/>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57" name="Freeform 34">
              <a:extLst>
                <a:ext uri="{FF2B5EF4-FFF2-40B4-BE49-F238E27FC236}">
                  <a16:creationId xmlns:a16="http://schemas.microsoft.com/office/drawing/2014/main" id="{155BF573-FD29-C04C-A35E-EC037089CCB7}"/>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58" name="Line 35">
              <a:extLst>
                <a:ext uri="{FF2B5EF4-FFF2-40B4-BE49-F238E27FC236}">
                  <a16:creationId xmlns:a16="http://schemas.microsoft.com/office/drawing/2014/main" id="{3E281703-AF18-9A41-919F-876A2CB63583}"/>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59" name="Freeform 40">
              <a:extLst>
                <a:ext uri="{FF2B5EF4-FFF2-40B4-BE49-F238E27FC236}">
                  <a16:creationId xmlns:a16="http://schemas.microsoft.com/office/drawing/2014/main" id="{E86B65AC-0D19-CE4A-8AEC-436FE1982FFE}"/>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1460" name="Line 41">
              <a:extLst>
                <a:ext uri="{FF2B5EF4-FFF2-40B4-BE49-F238E27FC236}">
                  <a16:creationId xmlns:a16="http://schemas.microsoft.com/office/drawing/2014/main" id="{E4939373-2784-4743-804A-1179E53E9EF5}"/>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61" name="Line 42">
              <a:extLst>
                <a:ext uri="{FF2B5EF4-FFF2-40B4-BE49-F238E27FC236}">
                  <a16:creationId xmlns:a16="http://schemas.microsoft.com/office/drawing/2014/main" id="{B67EA98C-7A84-D34C-8714-AEE40F05336D}"/>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62" name="Freeform 44">
              <a:extLst>
                <a:ext uri="{FF2B5EF4-FFF2-40B4-BE49-F238E27FC236}">
                  <a16:creationId xmlns:a16="http://schemas.microsoft.com/office/drawing/2014/main" id="{5C212386-D682-754F-809E-778ED690B439}"/>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1463" name="Line 45">
              <a:extLst>
                <a:ext uri="{FF2B5EF4-FFF2-40B4-BE49-F238E27FC236}">
                  <a16:creationId xmlns:a16="http://schemas.microsoft.com/office/drawing/2014/main" id="{63526E09-AF4C-F643-A909-D1A816E24134}"/>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64" name="Freeform 46">
              <a:extLst>
                <a:ext uri="{FF2B5EF4-FFF2-40B4-BE49-F238E27FC236}">
                  <a16:creationId xmlns:a16="http://schemas.microsoft.com/office/drawing/2014/main" id="{10CF2E3B-84A9-6043-ACB9-5435BC2E8933}"/>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1465" name="Freeform 51">
              <a:extLst>
                <a:ext uri="{FF2B5EF4-FFF2-40B4-BE49-F238E27FC236}">
                  <a16:creationId xmlns:a16="http://schemas.microsoft.com/office/drawing/2014/main" id="{20BC8C94-AC9A-F044-BB9A-2DF9D5E0BDE4}"/>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66" name="Rectangle 52">
              <a:extLst>
                <a:ext uri="{FF2B5EF4-FFF2-40B4-BE49-F238E27FC236}">
                  <a16:creationId xmlns:a16="http://schemas.microsoft.com/office/drawing/2014/main" id="{77FA79AF-4C1E-914B-B604-CD0FC5F07B01}"/>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61467" name="AutoShape 56">
              <a:extLst>
                <a:ext uri="{FF2B5EF4-FFF2-40B4-BE49-F238E27FC236}">
                  <a16:creationId xmlns:a16="http://schemas.microsoft.com/office/drawing/2014/main" id="{9E99A2BF-2118-9F46-A69D-D8C6165814BB}"/>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68" name="AutoShape 57">
              <a:extLst>
                <a:ext uri="{FF2B5EF4-FFF2-40B4-BE49-F238E27FC236}">
                  <a16:creationId xmlns:a16="http://schemas.microsoft.com/office/drawing/2014/main" id="{27F992E5-70F2-2540-9678-176503038BEE}"/>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69" name="AutoShape 59">
              <a:extLst>
                <a:ext uri="{FF2B5EF4-FFF2-40B4-BE49-F238E27FC236}">
                  <a16:creationId xmlns:a16="http://schemas.microsoft.com/office/drawing/2014/main" id="{5D3FF65E-C660-0845-A54A-C212874E8CD5}"/>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70" name="AutoShape 61">
              <a:extLst>
                <a:ext uri="{FF2B5EF4-FFF2-40B4-BE49-F238E27FC236}">
                  <a16:creationId xmlns:a16="http://schemas.microsoft.com/office/drawing/2014/main" id="{B4B81E9C-4829-E040-BB8D-CC9B6D993061}"/>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71" name="Freeform 64">
              <a:extLst>
                <a:ext uri="{FF2B5EF4-FFF2-40B4-BE49-F238E27FC236}">
                  <a16:creationId xmlns:a16="http://schemas.microsoft.com/office/drawing/2014/main" id="{FDEE9B96-C84E-1642-AC59-43CB279FA5AA}"/>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472" name="Freeform 65">
              <a:extLst>
                <a:ext uri="{FF2B5EF4-FFF2-40B4-BE49-F238E27FC236}">
                  <a16:creationId xmlns:a16="http://schemas.microsoft.com/office/drawing/2014/main" id="{A0A51C46-5D4B-6A42-B5A1-D3FB7A747536}"/>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473" name="Line 5">
              <a:extLst>
                <a:ext uri="{FF2B5EF4-FFF2-40B4-BE49-F238E27FC236}">
                  <a16:creationId xmlns:a16="http://schemas.microsoft.com/office/drawing/2014/main" id="{23F6885D-B6F2-9240-8FEC-47831B5E2B2B}"/>
                </a:ext>
              </a:extLst>
            </p:cNvPr>
            <p:cNvSpPr>
              <a:spLocks noChangeShapeType="1"/>
            </p:cNvSpPr>
            <p:nvPr/>
          </p:nvSpPr>
          <p:spPr bwMode="auto">
            <a:xfrm flipH="1">
              <a:off x="75374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74" name="Line 6">
              <a:extLst>
                <a:ext uri="{FF2B5EF4-FFF2-40B4-BE49-F238E27FC236}">
                  <a16:creationId xmlns:a16="http://schemas.microsoft.com/office/drawing/2014/main" id="{2D389A56-DCF9-264A-881D-D1638BD25681}"/>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75" name="Freeform 7">
              <a:extLst>
                <a:ext uri="{FF2B5EF4-FFF2-40B4-BE49-F238E27FC236}">
                  <a16:creationId xmlns:a16="http://schemas.microsoft.com/office/drawing/2014/main" id="{7526BEEF-5701-6242-AE5F-ADCFA44DDA5C}"/>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76" name="Freeform 8">
              <a:extLst>
                <a:ext uri="{FF2B5EF4-FFF2-40B4-BE49-F238E27FC236}">
                  <a16:creationId xmlns:a16="http://schemas.microsoft.com/office/drawing/2014/main" id="{830E5E75-7765-5C40-9B75-DBF948F4AE03}"/>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77" name="Freeform 10">
              <a:extLst>
                <a:ext uri="{FF2B5EF4-FFF2-40B4-BE49-F238E27FC236}">
                  <a16:creationId xmlns:a16="http://schemas.microsoft.com/office/drawing/2014/main" id="{57155B7D-EC45-FC4A-9238-05429D6E90EC}"/>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478" name="Freeform 11">
              <a:extLst>
                <a:ext uri="{FF2B5EF4-FFF2-40B4-BE49-F238E27FC236}">
                  <a16:creationId xmlns:a16="http://schemas.microsoft.com/office/drawing/2014/main" id="{6F7DC33A-8334-0D4B-AAC3-6215D7B91DD3}"/>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1479" name="Line 13">
              <a:extLst>
                <a:ext uri="{FF2B5EF4-FFF2-40B4-BE49-F238E27FC236}">
                  <a16:creationId xmlns:a16="http://schemas.microsoft.com/office/drawing/2014/main" id="{E79A3545-3D4C-094E-A461-F3B8BBF89606}"/>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0" name="Line 14">
              <a:extLst>
                <a:ext uri="{FF2B5EF4-FFF2-40B4-BE49-F238E27FC236}">
                  <a16:creationId xmlns:a16="http://schemas.microsoft.com/office/drawing/2014/main" id="{A64D8972-07D5-1A45-A442-C208B4B708F4}"/>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1" name="Freeform 20">
              <a:extLst>
                <a:ext uri="{FF2B5EF4-FFF2-40B4-BE49-F238E27FC236}">
                  <a16:creationId xmlns:a16="http://schemas.microsoft.com/office/drawing/2014/main" id="{8BB6CF56-BA65-9E48-AD07-FDBF4ACE950A}"/>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1482" name="Line 21">
              <a:extLst>
                <a:ext uri="{FF2B5EF4-FFF2-40B4-BE49-F238E27FC236}">
                  <a16:creationId xmlns:a16="http://schemas.microsoft.com/office/drawing/2014/main" id="{7A3E95FD-D6F4-C940-ABCC-F6A1BFE589D7}"/>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3" name="Line 25">
              <a:extLst>
                <a:ext uri="{FF2B5EF4-FFF2-40B4-BE49-F238E27FC236}">
                  <a16:creationId xmlns:a16="http://schemas.microsoft.com/office/drawing/2014/main" id="{3809468C-D75C-0748-83E5-9D9484A73D8F}"/>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4" name="Freeform 29">
              <a:extLst>
                <a:ext uri="{FF2B5EF4-FFF2-40B4-BE49-F238E27FC236}">
                  <a16:creationId xmlns:a16="http://schemas.microsoft.com/office/drawing/2014/main" id="{A7DAE962-0B03-B54A-B0E9-1AF56E86144C}"/>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85" name="Freeform 34">
              <a:extLst>
                <a:ext uri="{FF2B5EF4-FFF2-40B4-BE49-F238E27FC236}">
                  <a16:creationId xmlns:a16="http://schemas.microsoft.com/office/drawing/2014/main" id="{90147FF6-9329-144F-8EC4-40A583F38C35}"/>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86" name="Line 35">
              <a:extLst>
                <a:ext uri="{FF2B5EF4-FFF2-40B4-BE49-F238E27FC236}">
                  <a16:creationId xmlns:a16="http://schemas.microsoft.com/office/drawing/2014/main" id="{526A8B15-1771-194C-8638-DEF04B8EB3B4}"/>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7" name="Freeform 40">
              <a:extLst>
                <a:ext uri="{FF2B5EF4-FFF2-40B4-BE49-F238E27FC236}">
                  <a16:creationId xmlns:a16="http://schemas.microsoft.com/office/drawing/2014/main" id="{69980388-95AD-C84E-81A2-B93D0AF558CD}"/>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1488" name="Line 41">
              <a:extLst>
                <a:ext uri="{FF2B5EF4-FFF2-40B4-BE49-F238E27FC236}">
                  <a16:creationId xmlns:a16="http://schemas.microsoft.com/office/drawing/2014/main" id="{FFC26B9E-EA31-8F4A-9173-32A9377C56C7}"/>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89" name="Line 42">
              <a:extLst>
                <a:ext uri="{FF2B5EF4-FFF2-40B4-BE49-F238E27FC236}">
                  <a16:creationId xmlns:a16="http://schemas.microsoft.com/office/drawing/2014/main" id="{92E69E79-A95F-6E48-8CE7-2F0B78D0D482}"/>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90" name="Freeform 44">
              <a:extLst>
                <a:ext uri="{FF2B5EF4-FFF2-40B4-BE49-F238E27FC236}">
                  <a16:creationId xmlns:a16="http://schemas.microsoft.com/office/drawing/2014/main" id="{62DEEF8C-1521-AC42-B07C-C0A4CFBC307E}"/>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1491" name="Line 45">
              <a:extLst>
                <a:ext uri="{FF2B5EF4-FFF2-40B4-BE49-F238E27FC236}">
                  <a16:creationId xmlns:a16="http://schemas.microsoft.com/office/drawing/2014/main" id="{DBF937FA-1918-8742-B058-7922B39F7BA6}"/>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92" name="Freeform 51">
              <a:extLst>
                <a:ext uri="{FF2B5EF4-FFF2-40B4-BE49-F238E27FC236}">
                  <a16:creationId xmlns:a16="http://schemas.microsoft.com/office/drawing/2014/main" id="{52C98B96-A896-CF40-8D2D-B7888D492950}"/>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93" name="Line 53">
              <a:extLst>
                <a:ext uri="{FF2B5EF4-FFF2-40B4-BE49-F238E27FC236}">
                  <a16:creationId xmlns:a16="http://schemas.microsoft.com/office/drawing/2014/main" id="{C50E8CB5-B36F-FA45-BFE4-2009E6754EA9}"/>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494" name="Rectangle 54">
              <a:extLst>
                <a:ext uri="{FF2B5EF4-FFF2-40B4-BE49-F238E27FC236}">
                  <a16:creationId xmlns:a16="http://schemas.microsoft.com/office/drawing/2014/main" id="{F763A421-BAA7-294D-A86A-798FEF2FF67F}"/>
                </a:ext>
              </a:extLst>
            </p:cNvPr>
            <p:cNvSpPr>
              <a:spLocks noChangeArrowheads="1"/>
            </p:cNvSpPr>
            <p:nvPr/>
          </p:nvSpPr>
          <p:spPr bwMode="auto">
            <a:xfrm>
              <a:off x="8326438" y="4113407"/>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1495" name="Rectangle 55">
              <a:extLst>
                <a:ext uri="{FF2B5EF4-FFF2-40B4-BE49-F238E27FC236}">
                  <a16:creationId xmlns:a16="http://schemas.microsoft.com/office/drawing/2014/main" id="{6B749A6B-B98B-444C-8D77-2FC3EFF9D13E}"/>
                </a:ext>
              </a:extLst>
            </p:cNvPr>
            <p:cNvSpPr>
              <a:spLocks noChangeArrowheads="1"/>
            </p:cNvSpPr>
            <p:nvPr/>
          </p:nvSpPr>
          <p:spPr bwMode="auto">
            <a:xfrm>
              <a:off x="8337550" y="2822769"/>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1496" name="AutoShape 56">
              <a:extLst>
                <a:ext uri="{FF2B5EF4-FFF2-40B4-BE49-F238E27FC236}">
                  <a16:creationId xmlns:a16="http://schemas.microsoft.com/office/drawing/2014/main" id="{9D50D22D-34F1-4F45-A5E1-10ED34FC644A}"/>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97" name="AutoShape 57">
              <a:extLst>
                <a:ext uri="{FF2B5EF4-FFF2-40B4-BE49-F238E27FC236}">
                  <a16:creationId xmlns:a16="http://schemas.microsoft.com/office/drawing/2014/main" id="{1D085BFC-6B91-774F-953F-6A5194C2461A}"/>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98" name="AutoShape 59">
              <a:extLst>
                <a:ext uri="{FF2B5EF4-FFF2-40B4-BE49-F238E27FC236}">
                  <a16:creationId xmlns:a16="http://schemas.microsoft.com/office/drawing/2014/main" id="{C65EA84E-8921-844E-90D7-E89E873131AF}"/>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499" name="AutoShape 61">
              <a:extLst>
                <a:ext uri="{FF2B5EF4-FFF2-40B4-BE49-F238E27FC236}">
                  <a16:creationId xmlns:a16="http://schemas.microsoft.com/office/drawing/2014/main" id="{D4499E93-CA17-BB45-A742-F73F7812726C}"/>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500" name="Freeform 64">
              <a:extLst>
                <a:ext uri="{FF2B5EF4-FFF2-40B4-BE49-F238E27FC236}">
                  <a16:creationId xmlns:a16="http://schemas.microsoft.com/office/drawing/2014/main" id="{A6C2545A-ADFB-1F4B-AC87-D921D00A9B0E}"/>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501" name="Freeform 65">
              <a:extLst>
                <a:ext uri="{FF2B5EF4-FFF2-40B4-BE49-F238E27FC236}">
                  <a16:creationId xmlns:a16="http://schemas.microsoft.com/office/drawing/2014/main" id="{AE275A16-08D8-AB49-A371-C073EB64F7EE}"/>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502" name="Line 14">
              <a:extLst>
                <a:ext uri="{FF2B5EF4-FFF2-40B4-BE49-F238E27FC236}">
                  <a16:creationId xmlns:a16="http://schemas.microsoft.com/office/drawing/2014/main" id="{13BF8420-8E6B-534D-9BC3-A971D8548847}"/>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3" name="Line 14">
              <a:extLst>
                <a:ext uri="{FF2B5EF4-FFF2-40B4-BE49-F238E27FC236}">
                  <a16:creationId xmlns:a16="http://schemas.microsoft.com/office/drawing/2014/main" id="{F5184963-FF1F-5646-8019-9290C8037F2A}"/>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4" name="Line 14">
              <a:extLst>
                <a:ext uri="{FF2B5EF4-FFF2-40B4-BE49-F238E27FC236}">
                  <a16:creationId xmlns:a16="http://schemas.microsoft.com/office/drawing/2014/main" id="{2A21BB01-5A66-A444-985A-B04EE3A59A98}"/>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5" name="Line 14">
              <a:extLst>
                <a:ext uri="{FF2B5EF4-FFF2-40B4-BE49-F238E27FC236}">
                  <a16:creationId xmlns:a16="http://schemas.microsoft.com/office/drawing/2014/main" id="{C007CFA5-7FB6-0D46-83A4-1CB9B67FCB95}"/>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6" name="Line 13">
              <a:extLst>
                <a:ext uri="{FF2B5EF4-FFF2-40B4-BE49-F238E27FC236}">
                  <a16:creationId xmlns:a16="http://schemas.microsoft.com/office/drawing/2014/main" id="{8E3A020A-C6D3-4740-B71C-925973FF4A96}"/>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7" name="Line 19">
              <a:extLst>
                <a:ext uri="{FF2B5EF4-FFF2-40B4-BE49-F238E27FC236}">
                  <a16:creationId xmlns:a16="http://schemas.microsoft.com/office/drawing/2014/main" id="{F9D06B0D-2633-9D4A-83E9-51052C2E0725}"/>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8" name="Line 47">
              <a:extLst>
                <a:ext uri="{FF2B5EF4-FFF2-40B4-BE49-F238E27FC236}">
                  <a16:creationId xmlns:a16="http://schemas.microsoft.com/office/drawing/2014/main" id="{9B8C0D9F-3153-844C-B55E-C92C40CD46B5}"/>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9" name="Line 13">
              <a:extLst>
                <a:ext uri="{FF2B5EF4-FFF2-40B4-BE49-F238E27FC236}">
                  <a16:creationId xmlns:a16="http://schemas.microsoft.com/office/drawing/2014/main" id="{894E6F26-F4E2-E24D-9E8E-E5C9D038B1A1}"/>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10" name="Freeform 29">
              <a:extLst>
                <a:ext uri="{FF2B5EF4-FFF2-40B4-BE49-F238E27FC236}">
                  <a16:creationId xmlns:a16="http://schemas.microsoft.com/office/drawing/2014/main" id="{6A3CE719-D8C2-CA4D-B463-9360E746AE10}"/>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11" name="Isosceles Triangle 11">
              <a:extLst>
                <a:ext uri="{FF2B5EF4-FFF2-40B4-BE49-F238E27FC236}">
                  <a16:creationId xmlns:a16="http://schemas.microsoft.com/office/drawing/2014/main" id="{B329BD9C-2F86-0B49-A2F3-688276FC426B}"/>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512" name="Line 13">
              <a:extLst>
                <a:ext uri="{FF2B5EF4-FFF2-40B4-BE49-F238E27FC236}">
                  <a16:creationId xmlns:a16="http://schemas.microsoft.com/office/drawing/2014/main" id="{0CCD0851-0885-594C-8085-678AD549FA39}"/>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13" name="Freeform 65">
              <a:extLst>
                <a:ext uri="{FF2B5EF4-FFF2-40B4-BE49-F238E27FC236}">
                  <a16:creationId xmlns:a16="http://schemas.microsoft.com/office/drawing/2014/main" id="{9B66E4D9-CE00-124C-9A77-66C53B4DD797}"/>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1514" name="Freeform 29">
              <a:extLst>
                <a:ext uri="{FF2B5EF4-FFF2-40B4-BE49-F238E27FC236}">
                  <a16:creationId xmlns:a16="http://schemas.microsoft.com/office/drawing/2014/main" id="{D71D1C89-0417-FD44-8FF0-E0EC089181D9}"/>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15" name="Isosceles Triangle 11">
              <a:extLst>
                <a:ext uri="{FF2B5EF4-FFF2-40B4-BE49-F238E27FC236}">
                  <a16:creationId xmlns:a16="http://schemas.microsoft.com/office/drawing/2014/main" id="{AC1226F0-36A1-524F-9CCA-799E1C9DF4DE}"/>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1516" name="Line 4">
              <a:extLst>
                <a:ext uri="{FF2B5EF4-FFF2-40B4-BE49-F238E27FC236}">
                  <a16:creationId xmlns:a16="http://schemas.microsoft.com/office/drawing/2014/main" id="{A8685281-EAB8-7141-9584-16CD6969488D}"/>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17" name="Freeform 65">
              <a:extLst>
                <a:ext uri="{FF2B5EF4-FFF2-40B4-BE49-F238E27FC236}">
                  <a16:creationId xmlns:a16="http://schemas.microsoft.com/office/drawing/2014/main" id="{43B4E1F5-64A1-014B-839D-96942C71CDAC}"/>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a:extLst>
              <a:ext uri="{FF2B5EF4-FFF2-40B4-BE49-F238E27FC236}">
                <a16:creationId xmlns:a16="http://schemas.microsoft.com/office/drawing/2014/main" id="{096040D5-AC62-3E4F-B13B-E9561139E91C}"/>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D Flip-Flop</a:t>
            </a:r>
          </a:p>
        </p:txBody>
      </p:sp>
      <p:grpSp>
        <p:nvGrpSpPr>
          <p:cNvPr id="62466" name="Group 1">
            <a:extLst>
              <a:ext uri="{FF2B5EF4-FFF2-40B4-BE49-F238E27FC236}">
                <a16:creationId xmlns:a16="http://schemas.microsoft.com/office/drawing/2014/main" id="{8691DF02-CB62-2A45-8592-B94F2C3E0B06}"/>
              </a:ext>
            </a:extLst>
          </p:cNvPr>
          <p:cNvGrpSpPr>
            <a:grpSpLocks/>
          </p:cNvGrpSpPr>
          <p:nvPr/>
        </p:nvGrpSpPr>
        <p:grpSpPr bwMode="auto">
          <a:xfrm>
            <a:off x="1206500" y="2460625"/>
            <a:ext cx="8625230" cy="2833688"/>
            <a:chOff x="-89258" y="2460254"/>
            <a:chExt cx="8625588" cy="2834759"/>
          </a:xfrm>
        </p:grpSpPr>
        <p:sp>
          <p:nvSpPr>
            <p:cNvPr id="62468" name="Line 4">
              <a:extLst>
                <a:ext uri="{FF2B5EF4-FFF2-40B4-BE49-F238E27FC236}">
                  <a16:creationId xmlns:a16="http://schemas.microsoft.com/office/drawing/2014/main" id="{FFBF54FC-5E46-7244-9352-AE7005C4809D}"/>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69" name="Line 5">
              <a:extLst>
                <a:ext uri="{FF2B5EF4-FFF2-40B4-BE49-F238E27FC236}">
                  <a16:creationId xmlns:a16="http://schemas.microsoft.com/office/drawing/2014/main" id="{AE26F193-61E3-BD4E-A5C1-25F9FE451636}"/>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0" name="Line 6">
              <a:extLst>
                <a:ext uri="{FF2B5EF4-FFF2-40B4-BE49-F238E27FC236}">
                  <a16:creationId xmlns:a16="http://schemas.microsoft.com/office/drawing/2014/main" id="{688EDD64-85F2-224E-B2DA-38D46EBB2955}"/>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1" name="Freeform 7">
              <a:extLst>
                <a:ext uri="{FF2B5EF4-FFF2-40B4-BE49-F238E27FC236}">
                  <a16:creationId xmlns:a16="http://schemas.microsoft.com/office/drawing/2014/main" id="{1E4E0423-F7F7-4544-81EF-0295A081A0C5}"/>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72" name="Freeform 8">
              <a:extLst>
                <a:ext uri="{FF2B5EF4-FFF2-40B4-BE49-F238E27FC236}">
                  <a16:creationId xmlns:a16="http://schemas.microsoft.com/office/drawing/2014/main" id="{198C8AC2-52A5-AA4F-BFFA-9867AEBCB71A}"/>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73" name="Freeform 10">
              <a:extLst>
                <a:ext uri="{FF2B5EF4-FFF2-40B4-BE49-F238E27FC236}">
                  <a16:creationId xmlns:a16="http://schemas.microsoft.com/office/drawing/2014/main" id="{6F0C840B-D3B8-0F4E-8CF3-5D10912A4F09}"/>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474" name="Freeform 11">
              <a:extLst>
                <a:ext uri="{FF2B5EF4-FFF2-40B4-BE49-F238E27FC236}">
                  <a16:creationId xmlns:a16="http://schemas.microsoft.com/office/drawing/2014/main" id="{CB28C5C7-0D51-D242-82DE-8AE087830366}"/>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2475" name="Line 13">
              <a:extLst>
                <a:ext uri="{FF2B5EF4-FFF2-40B4-BE49-F238E27FC236}">
                  <a16:creationId xmlns:a16="http://schemas.microsoft.com/office/drawing/2014/main" id="{9DF71D7B-304A-2B41-A579-01C833936D1A}"/>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6" name="Line 14">
              <a:extLst>
                <a:ext uri="{FF2B5EF4-FFF2-40B4-BE49-F238E27FC236}">
                  <a16:creationId xmlns:a16="http://schemas.microsoft.com/office/drawing/2014/main" id="{4ACA57EA-5167-B346-A270-88643863639D}"/>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7" name="Freeform 18">
              <a:extLst>
                <a:ext uri="{FF2B5EF4-FFF2-40B4-BE49-F238E27FC236}">
                  <a16:creationId xmlns:a16="http://schemas.microsoft.com/office/drawing/2014/main" id="{A391FEE3-EF36-C74F-9C0C-8D0465EB847C}"/>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2478" name="Freeform 20">
              <a:extLst>
                <a:ext uri="{FF2B5EF4-FFF2-40B4-BE49-F238E27FC236}">
                  <a16:creationId xmlns:a16="http://schemas.microsoft.com/office/drawing/2014/main" id="{ACCFB849-27DC-8546-BA2C-A5EA5C586BB6}"/>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2479" name="Line 25">
              <a:extLst>
                <a:ext uri="{FF2B5EF4-FFF2-40B4-BE49-F238E27FC236}">
                  <a16:creationId xmlns:a16="http://schemas.microsoft.com/office/drawing/2014/main" id="{E21FFE51-8144-684B-A4FF-71F90B094D65}"/>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0" name="Rectangle 26">
              <a:extLst>
                <a:ext uri="{FF2B5EF4-FFF2-40B4-BE49-F238E27FC236}">
                  <a16:creationId xmlns:a16="http://schemas.microsoft.com/office/drawing/2014/main" id="{ADFFABAA-A33B-7F4E-AD37-B8DE043F6280}"/>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62481" name="Freeform 29">
              <a:extLst>
                <a:ext uri="{FF2B5EF4-FFF2-40B4-BE49-F238E27FC236}">
                  <a16:creationId xmlns:a16="http://schemas.microsoft.com/office/drawing/2014/main" id="{A3FF4F74-1714-684C-8CCC-9323598CB563}"/>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82" name="Freeform 34">
              <a:extLst>
                <a:ext uri="{FF2B5EF4-FFF2-40B4-BE49-F238E27FC236}">
                  <a16:creationId xmlns:a16="http://schemas.microsoft.com/office/drawing/2014/main" id="{CD4D68B1-8579-184F-ADAF-C712A600A861}"/>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83" name="Line 35">
              <a:extLst>
                <a:ext uri="{FF2B5EF4-FFF2-40B4-BE49-F238E27FC236}">
                  <a16:creationId xmlns:a16="http://schemas.microsoft.com/office/drawing/2014/main" id="{FC3C828A-1199-FA40-B407-ADB2509FCCDB}"/>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4" name="Freeform 40">
              <a:extLst>
                <a:ext uri="{FF2B5EF4-FFF2-40B4-BE49-F238E27FC236}">
                  <a16:creationId xmlns:a16="http://schemas.microsoft.com/office/drawing/2014/main" id="{68ABBD87-D99D-084A-95B1-019F717DCF64}"/>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2485" name="Line 41">
              <a:extLst>
                <a:ext uri="{FF2B5EF4-FFF2-40B4-BE49-F238E27FC236}">
                  <a16:creationId xmlns:a16="http://schemas.microsoft.com/office/drawing/2014/main" id="{392B0788-01AC-BD4D-AE3D-DB8BE201DB05}"/>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6" name="Line 42">
              <a:extLst>
                <a:ext uri="{FF2B5EF4-FFF2-40B4-BE49-F238E27FC236}">
                  <a16:creationId xmlns:a16="http://schemas.microsoft.com/office/drawing/2014/main" id="{FEFDDF0F-F0F7-4F49-9034-74D60B5B31E0}"/>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7" name="Freeform 44">
              <a:extLst>
                <a:ext uri="{FF2B5EF4-FFF2-40B4-BE49-F238E27FC236}">
                  <a16:creationId xmlns:a16="http://schemas.microsoft.com/office/drawing/2014/main" id="{7968A26E-35BE-ED45-BB27-5157DE314EDA}"/>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2488" name="Line 45">
              <a:extLst>
                <a:ext uri="{FF2B5EF4-FFF2-40B4-BE49-F238E27FC236}">
                  <a16:creationId xmlns:a16="http://schemas.microsoft.com/office/drawing/2014/main" id="{8591AE24-906F-FA47-B621-90E68528A592}"/>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9" name="Freeform 46">
              <a:extLst>
                <a:ext uri="{FF2B5EF4-FFF2-40B4-BE49-F238E27FC236}">
                  <a16:creationId xmlns:a16="http://schemas.microsoft.com/office/drawing/2014/main" id="{20906F7E-EEED-2D4C-8270-5209CB7AE56E}"/>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2490" name="Freeform 51">
              <a:extLst>
                <a:ext uri="{FF2B5EF4-FFF2-40B4-BE49-F238E27FC236}">
                  <a16:creationId xmlns:a16="http://schemas.microsoft.com/office/drawing/2014/main" id="{61F5F70D-0D8C-F042-8FCD-BE0A1D7E2CC8}"/>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91" name="Rectangle 52">
              <a:extLst>
                <a:ext uri="{FF2B5EF4-FFF2-40B4-BE49-F238E27FC236}">
                  <a16:creationId xmlns:a16="http://schemas.microsoft.com/office/drawing/2014/main" id="{BBBEB750-BA51-B44A-9D8D-6C716CB34F37}"/>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62492" name="AutoShape 56">
              <a:extLst>
                <a:ext uri="{FF2B5EF4-FFF2-40B4-BE49-F238E27FC236}">
                  <a16:creationId xmlns:a16="http://schemas.microsoft.com/office/drawing/2014/main" id="{9778665D-2E63-8E43-A203-DCCE71A65333}"/>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493" name="AutoShape 57">
              <a:extLst>
                <a:ext uri="{FF2B5EF4-FFF2-40B4-BE49-F238E27FC236}">
                  <a16:creationId xmlns:a16="http://schemas.microsoft.com/office/drawing/2014/main" id="{4D919C52-1908-914F-AB5C-91352A327028}"/>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494" name="AutoShape 59">
              <a:extLst>
                <a:ext uri="{FF2B5EF4-FFF2-40B4-BE49-F238E27FC236}">
                  <a16:creationId xmlns:a16="http://schemas.microsoft.com/office/drawing/2014/main" id="{4EC00FBA-FF36-0843-A833-43C19599FD79}"/>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495" name="AutoShape 61">
              <a:extLst>
                <a:ext uri="{FF2B5EF4-FFF2-40B4-BE49-F238E27FC236}">
                  <a16:creationId xmlns:a16="http://schemas.microsoft.com/office/drawing/2014/main" id="{2B8943AD-6D83-A549-BCC5-69654AB0CB29}"/>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496" name="Freeform 64">
              <a:extLst>
                <a:ext uri="{FF2B5EF4-FFF2-40B4-BE49-F238E27FC236}">
                  <a16:creationId xmlns:a16="http://schemas.microsoft.com/office/drawing/2014/main" id="{241B29F9-0C51-AF40-95C6-0A41BA441836}"/>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497" name="Freeform 65">
              <a:extLst>
                <a:ext uri="{FF2B5EF4-FFF2-40B4-BE49-F238E27FC236}">
                  <a16:creationId xmlns:a16="http://schemas.microsoft.com/office/drawing/2014/main" id="{D3C5011B-7D63-4D47-BA6A-F79B0F1C5CDE}"/>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498" name="Line 5">
              <a:extLst>
                <a:ext uri="{FF2B5EF4-FFF2-40B4-BE49-F238E27FC236}">
                  <a16:creationId xmlns:a16="http://schemas.microsoft.com/office/drawing/2014/main" id="{98A155AE-EBEF-4A44-9A43-7F858229CA0F}"/>
                </a:ext>
              </a:extLst>
            </p:cNvPr>
            <p:cNvSpPr>
              <a:spLocks noChangeShapeType="1"/>
            </p:cNvSpPr>
            <p:nvPr/>
          </p:nvSpPr>
          <p:spPr bwMode="auto">
            <a:xfrm flipH="1">
              <a:off x="7537450" y="2932307"/>
              <a:ext cx="706437" cy="0"/>
            </a:xfrm>
            <a:prstGeom prst="line">
              <a:avLst/>
            </a:prstGeom>
            <a:noFill/>
            <a:ln w="349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99" name="Line 6">
              <a:extLst>
                <a:ext uri="{FF2B5EF4-FFF2-40B4-BE49-F238E27FC236}">
                  <a16:creationId xmlns:a16="http://schemas.microsoft.com/office/drawing/2014/main" id="{276A69CE-4222-D041-9DD0-E1127F3755CF}"/>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0" name="Freeform 7">
              <a:extLst>
                <a:ext uri="{FF2B5EF4-FFF2-40B4-BE49-F238E27FC236}">
                  <a16:creationId xmlns:a16="http://schemas.microsoft.com/office/drawing/2014/main" id="{B9EDDA46-DFC2-704C-85CD-EC273084D1C3}"/>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01" name="Freeform 8">
              <a:extLst>
                <a:ext uri="{FF2B5EF4-FFF2-40B4-BE49-F238E27FC236}">
                  <a16:creationId xmlns:a16="http://schemas.microsoft.com/office/drawing/2014/main" id="{C853D422-DD73-2544-A9D6-2B4BFB27C511}"/>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02" name="Freeform 10">
              <a:extLst>
                <a:ext uri="{FF2B5EF4-FFF2-40B4-BE49-F238E27FC236}">
                  <a16:creationId xmlns:a16="http://schemas.microsoft.com/office/drawing/2014/main" id="{9616D0FA-B4CE-874C-9C70-C133DBD6CEB2}"/>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503" name="Freeform 11">
              <a:extLst>
                <a:ext uri="{FF2B5EF4-FFF2-40B4-BE49-F238E27FC236}">
                  <a16:creationId xmlns:a16="http://schemas.microsoft.com/office/drawing/2014/main" id="{62A0443E-7EBB-2F4C-A617-26A0EE9F05A4}"/>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2504" name="Line 13">
              <a:extLst>
                <a:ext uri="{FF2B5EF4-FFF2-40B4-BE49-F238E27FC236}">
                  <a16:creationId xmlns:a16="http://schemas.microsoft.com/office/drawing/2014/main" id="{F9F19358-CD76-7A4D-AC2A-21DAD3ECE5E1}"/>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5" name="Line 14">
              <a:extLst>
                <a:ext uri="{FF2B5EF4-FFF2-40B4-BE49-F238E27FC236}">
                  <a16:creationId xmlns:a16="http://schemas.microsoft.com/office/drawing/2014/main" id="{7C8C255A-93BD-E34F-99BB-D6BFB8FA4082}"/>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6" name="Freeform 20">
              <a:extLst>
                <a:ext uri="{FF2B5EF4-FFF2-40B4-BE49-F238E27FC236}">
                  <a16:creationId xmlns:a16="http://schemas.microsoft.com/office/drawing/2014/main" id="{134F0EA3-59D7-5F4D-90A4-C400A806C9D7}"/>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2507" name="Line 21">
              <a:extLst>
                <a:ext uri="{FF2B5EF4-FFF2-40B4-BE49-F238E27FC236}">
                  <a16:creationId xmlns:a16="http://schemas.microsoft.com/office/drawing/2014/main" id="{8ECEC912-E521-0742-A52D-5B87C7FA3E72}"/>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8" name="Line 25">
              <a:extLst>
                <a:ext uri="{FF2B5EF4-FFF2-40B4-BE49-F238E27FC236}">
                  <a16:creationId xmlns:a16="http://schemas.microsoft.com/office/drawing/2014/main" id="{51BF5CD8-D1E5-6047-8680-21D3859F4A97}"/>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09" name="Freeform 29">
              <a:extLst>
                <a:ext uri="{FF2B5EF4-FFF2-40B4-BE49-F238E27FC236}">
                  <a16:creationId xmlns:a16="http://schemas.microsoft.com/office/drawing/2014/main" id="{605DB15B-AD87-7543-89B9-F5ECD96F2493}"/>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10" name="Freeform 34">
              <a:extLst>
                <a:ext uri="{FF2B5EF4-FFF2-40B4-BE49-F238E27FC236}">
                  <a16:creationId xmlns:a16="http://schemas.microsoft.com/office/drawing/2014/main" id="{B574C4B1-F64F-A842-B561-9460E812D496}"/>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11" name="Line 35">
              <a:extLst>
                <a:ext uri="{FF2B5EF4-FFF2-40B4-BE49-F238E27FC236}">
                  <a16:creationId xmlns:a16="http://schemas.microsoft.com/office/drawing/2014/main" id="{AA3B3B6C-FA6C-0D4B-9C2D-DF308EB85B6E}"/>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2" name="Freeform 40">
              <a:extLst>
                <a:ext uri="{FF2B5EF4-FFF2-40B4-BE49-F238E27FC236}">
                  <a16:creationId xmlns:a16="http://schemas.microsoft.com/office/drawing/2014/main" id="{687A6A0E-1D88-3D40-9E79-0E46946C8E7E}"/>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2513" name="Line 41">
              <a:extLst>
                <a:ext uri="{FF2B5EF4-FFF2-40B4-BE49-F238E27FC236}">
                  <a16:creationId xmlns:a16="http://schemas.microsoft.com/office/drawing/2014/main" id="{7283DF63-1EB5-EC4F-866C-AB8F99C5A7CB}"/>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4" name="Line 42">
              <a:extLst>
                <a:ext uri="{FF2B5EF4-FFF2-40B4-BE49-F238E27FC236}">
                  <a16:creationId xmlns:a16="http://schemas.microsoft.com/office/drawing/2014/main" id="{4AB1C9C6-1FF3-0E41-85F3-D70EBB0612BC}"/>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5" name="Freeform 44">
              <a:extLst>
                <a:ext uri="{FF2B5EF4-FFF2-40B4-BE49-F238E27FC236}">
                  <a16:creationId xmlns:a16="http://schemas.microsoft.com/office/drawing/2014/main" id="{209409A8-1000-084F-8234-0B13FBD283A1}"/>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2516" name="Line 45">
              <a:extLst>
                <a:ext uri="{FF2B5EF4-FFF2-40B4-BE49-F238E27FC236}">
                  <a16:creationId xmlns:a16="http://schemas.microsoft.com/office/drawing/2014/main" id="{379D74BA-CC7B-8D41-9C73-E13362820F92}"/>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7" name="Freeform 51">
              <a:extLst>
                <a:ext uri="{FF2B5EF4-FFF2-40B4-BE49-F238E27FC236}">
                  <a16:creationId xmlns:a16="http://schemas.microsoft.com/office/drawing/2014/main" id="{203036F0-D997-5E44-9A4C-E083D4607FAA}"/>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18" name="Line 53">
              <a:extLst>
                <a:ext uri="{FF2B5EF4-FFF2-40B4-BE49-F238E27FC236}">
                  <a16:creationId xmlns:a16="http://schemas.microsoft.com/office/drawing/2014/main" id="{1367894D-27ED-154A-96ED-D497BA2E985A}"/>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19" name="Rectangle 54">
              <a:extLst>
                <a:ext uri="{FF2B5EF4-FFF2-40B4-BE49-F238E27FC236}">
                  <a16:creationId xmlns:a16="http://schemas.microsoft.com/office/drawing/2014/main" id="{73105CD0-4A56-C647-BBFF-A039A868DAD4}"/>
                </a:ext>
              </a:extLst>
            </p:cNvPr>
            <p:cNvSpPr>
              <a:spLocks noChangeArrowheads="1"/>
            </p:cNvSpPr>
            <p:nvPr/>
          </p:nvSpPr>
          <p:spPr bwMode="auto">
            <a:xfrm>
              <a:off x="8326438" y="4113407"/>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2520" name="Rectangle 55">
              <a:extLst>
                <a:ext uri="{FF2B5EF4-FFF2-40B4-BE49-F238E27FC236}">
                  <a16:creationId xmlns:a16="http://schemas.microsoft.com/office/drawing/2014/main" id="{BDF86C13-D6D8-C541-8323-FDD1F9C24E2A}"/>
                </a:ext>
              </a:extLst>
            </p:cNvPr>
            <p:cNvSpPr>
              <a:spLocks noChangeArrowheads="1"/>
            </p:cNvSpPr>
            <p:nvPr/>
          </p:nvSpPr>
          <p:spPr bwMode="auto">
            <a:xfrm>
              <a:off x="8337550" y="2822769"/>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2521" name="AutoShape 56">
              <a:extLst>
                <a:ext uri="{FF2B5EF4-FFF2-40B4-BE49-F238E27FC236}">
                  <a16:creationId xmlns:a16="http://schemas.microsoft.com/office/drawing/2014/main" id="{CE304188-DB84-7940-935F-AFC0DC27FAEC}"/>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22" name="AutoShape 57">
              <a:extLst>
                <a:ext uri="{FF2B5EF4-FFF2-40B4-BE49-F238E27FC236}">
                  <a16:creationId xmlns:a16="http://schemas.microsoft.com/office/drawing/2014/main" id="{E4753B35-5409-6A4C-8809-51857B6C846D}"/>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23" name="AutoShape 59">
              <a:extLst>
                <a:ext uri="{FF2B5EF4-FFF2-40B4-BE49-F238E27FC236}">
                  <a16:creationId xmlns:a16="http://schemas.microsoft.com/office/drawing/2014/main" id="{15BD4171-2359-DB4F-ACC7-2CE7458D542B}"/>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24" name="AutoShape 61">
              <a:extLst>
                <a:ext uri="{FF2B5EF4-FFF2-40B4-BE49-F238E27FC236}">
                  <a16:creationId xmlns:a16="http://schemas.microsoft.com/office/drawing/2014/main" id="{75219155-3EC0-7240-BFCD-3D65233DF14C}"/>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25" name="Freeform 64">
              <a:extLst>
                <a:ext uri="{FF2B5EF4-FFF2-40B4-BE49-F238E27FC236}">
                  <a16:creationId xmlns:a16="http://schemas.microsoft.com/office/drawing/2014/main" id="{1B506F75-0CFD-924B-9F33-4F05951F3F20}"/>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526" name="Freeform 65">
              <a:extLst>
                <a:ext uri="{FF2B5EF4-FFF2-40B4-BE49-F238E27FC236}">
                  <a16:creationId xmlns:a16="http://schemas.microsoft.com/office/drawing/2014/main" id="{3AAF12CF-6FF5-0448-9F52-CF9601B16EDC}"/>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527" name="Line 14">
              <a:extLst>
                <a:ext uri="{FF2B5EF4-FFF2-40B4-BE49-F238E27FC236}">
                  <a16:creationId xmlns:a16="http://schemas.microsoft.com/office/drawing/2014/main" id="{4AA5CCAF-F8F0-084D-A18B-BC8B3D8D4D0A}"/>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28" name="Line 14">
              <a:extLst>
                <a:ext uri="{FF2B5EF4-FFF2-40B4-BE49-F238E27FC236}">
                  <a16:creationId xmlns:a16="http://schemas.microsoft.com/office/drawing/2014/main" id="{BEA42130-5990-CB47-B53D-1A561BCA8746}"/>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29" name="Line 14">
              <a:extLst>
                <a:ext uri="{FF2B5EF4-FFF2-40B4-BE49-F238E27FC236}">
                  <a16:creationId xmlns:a16="http://schemas.microsoft.com/office/drawing/2014/main" id="{AF1EC66A-7E99-3C4A-9F9F-D71604EF9671}"/>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0" name="Line 14">
              <a:extLst>
                <a:ext uri="{FF2B5EF4-FFF2-40B4-BE49-F238E27FC236}">
                  <a16:creationId xmlns:a16="http://schemas.microsoft.com/office/drawing/2014/main" id="{517EBBED-8238-A144-A3EB-827CEBF2EA77}"/>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1" name="Line 13">
              <a:extLst>
                <a:ext uri="{FF2B5EF4-FFF2-40B4-BE49-F238E27FC236}">
                  <a16:creationId xmlns:a16="http://schemas.microsoft.com/office/drawing/2014/main" id="{CF76C06F-28E7-0F48-B8D7-836B4595177F}"/>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2" name="Line 19">
              <a:extLst>
                <a:ext uri="{FF2B5EF4-FFF2-40B4-BE49-F238E27FC236}">
                  <a16:creationId xmlns:a16="http://schemas.microsoft.com/office/drawing/2014/main" id="{CA9F4C78-CC91-B04E-AE2A-75224F29DFF9}"/>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3" name="Line 47">
              <a:extLst>
                <a:ext uri="{FF2B5EF4-FFF2-40B4-BE49-F238E27FC236}">
                  <a16:creationId xmlns:a16="http://schemas.microsoft.com/office/drawing/2014/main" id="{72B61451-B279-AC48-A476-DDAA42C51EA0}"/>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4" name="Line 13">
              <a:extLst>
                <a:ext uri="{FF2B5EF4-FFF2-40B4-BE49-F238E27FC236}">
                  <a16:creationId xmlns:a16="http://schemas.microsoft.com/office/drawing/2014/main" id="{AD69B946-28B5-B740-8C48-9CC52A5F54C4}"/>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5" name="Freeform 29">
              <a:extLst>
                <a:ext uri="{FF2B5EF4-FFF2-40B4-BE49-F238E27FC236}">
                  <a16:creationId xmlns:a16="http://schemas.microsoft.com/office/drawing/2014/main" id="{71B7DE65-DA6E-B74F-9937-6B6FA10BF5ED}"/>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36" name="Isosceles Triangle 11">
              <a:extLst>
                <a:ext uri="{FF2B5EF4-FFF2-40B4-BE49-F238E27FC236}">
                  <a16:creationId xmlns:a16="http://schemas.microsoft.com/office/drawing/2014/main" id="{BB1161A6-5D00-484C-9434-483D67A5B258}"/>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37" name="Line 13">
              <a:extLst>
                <a:ext uri="{FF2B5EF4-FFF2-40B4-BE49-F238E27FC236}">
                  <a16:creationId xmlns:a16="http://schemas.microsoft.com/office/drawing/2014/main" id="{3EC39D0C-A757-974E-BDBD-04495D8B8F85}"/>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8" name="Freeform 65">
              <a:extLst>
                <a:ext uri="{FF2B5EF4-FFF2-40B4-BE49-F238E27FC236}">
                  <a16:creationId xmlns:a16="http://schemas.microsoft.com/office/drawing/2014/main" id="{4658ABD5-A295-124C-9523-A9713A827322}"/>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2539" name="Freeform 29">
              <a:extLst>
                <a:ext uri="{FF2B5EF4-FFF2-40B4-BE49-F238E27FC236}">
                  <a16:creationId xmlns:a16="http://schemas.microsoft.com/office/drawing/2014/main" id="{E41D976B-B5CC-FD49-94CF-4A3F88448EFE}"/>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40" name="Isosceles Triangle 11">
              <a:extLst>
                <a:ext uri="{FF2B5EF4-FFF2-40B4-BE49-F238E27FC236}">
                  <a16:creationId xmlns:a16="http://schemas.microsoft.com/office/drawing/2014/main" id="{83BE47CB-9F05-314C-901F-5891A668078F}"/>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2541" name="Line 4">
              <a:extLst>
                <a:ext uri="{FF2B5EF4-FFF2-40B4-BE49-F238E27FC236}">
                  <a16:creationId xmlns:a16="http://schemas.microsoft.com/office/drawing/2014/main" id="{D241E7B9-AD93-F04D-A35D-EED0D5C9FEF4}"/>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42" name="Freeform 65">
              <a:extLst>
                <a:ext uri="{FF2B5EF4-FFF2-40B4-BE49-F238E27FC236}">
                  <a16:creationId xmlns:a16="http://schemas.microsoft.com/office/drawing/2014/main" id="{BD5D9A83-BF18-124E-AF35-C2944BF710D8}"/>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62467" name="TextBox 1">
            <a:extLst>
              <a:ext uri="{FF2B5EF4-FFF2-40B4-BE49-F238E27FC236}">
                <a16:creationId xmlns:a16="http://schemas.microsoft.com/office/drawing/2014/main" id="{FDC54EE8-C26B-7C4D-B498-C4FE3F9BB3D8}"/>
              </a:ext>
            </a:extLst>
          </p:cNvPr>
          <p:cNvSpPr txBox="1">
            <a:spLocks noChangeArrowheads="1"/>
          </p:cNvSpPr>
          <p:nvPr/>
        </p:nvSpPr>
        <p:spPr bwMode="auto">
          <a:xfrm>
            <a:off x="5122864" y="1662113"/>
            <a:ext cx="4725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We need all of this just to store 1 bit!</a:t>
            </a: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Title 1">
            <a:extLst>
              <a:ext uri="{FF2B5EF4-FFF2-40B4-BE49-F238E27FC236}">
                <a16:creationId xmlns:a16="http://schemas.microsoft.com/office/drawing/2014/main" id="{A4BCD333-2F91-924E-BE90-B560889B508E}"/>
              </a:ext>
            </a:extLst>
          </p:cNvPr>
          <p:cNvSpPr>
            <a:spLocks noGrp="1" noChangeArrowheads="1"/>
          </p:cNvSpPr>
          <p:nvPr>
            <p:ph type="title"/>
          </p:nvPr>
        </p:nvSpPr>
        <p:spPr/>
        <p:txBody>
          <a:bodyPr/>
          <a:lstStyle/>
          <a:p>
            <a:r>
              <a:rPr lang="en-US" altLang="en-US"/>
              <a:t>Midterm 2: Format</a:t>
            </a:r>
          </a:p>
        </p:txBody>
      </p:sp>
      <p:sp>
        <p:nvSpPr>
          <p:cNvPr id="8194" name="Content Placeholder 2">
            <a:extLst>
              <a:ext uri="{FF2B5EF4-FFF2-40B4-BE49-F238E27FC236}">
                <a16:creationId xmlns:a16="http://schemas.microsoft.com/office/drawing/2014/main" id="{9E8AAF6F-AC0F-5B47-B2E6-84FED0D94146}"/>
              </a:ext>
            </a:extLst>
          </p:cNvPr>
          <p:cNvSpPr>
            <a:spLocks noGrp="1" noChangeArrowheads="1"/>
          </p:cNvSpPr>
          <p:nvPr>
            <p:ph idx="1"/>
          </p:nvPr>
        </p:nvSpPr>
        <p:spPr>
          <a:xfrm>
            <a:off x="1524000" y="1219200"/>
            <a:ext cx="8305800" cy="4953000"/>
          </a:xfrm>
        </p:spPr>
        <p:txBody>
          <a:bodyPr/>
          <a:lstStyle/>
          <a:p>
            <a:endParaRPr lang="en-US" altLang="en-US"/>
          </a:p>
          <a:p>
            <a:r>
              <a:rPr lang="en-US" altLang="en-US"/>
              <a:t>The exam will be out of 130 points</a:t>
            </a:r>
          </a:p>
          <a:p>
            <a:endParaRPr lang="en-US" altLang="en-US"/>
          </a:p>
          <a:p>
            <a:r>
              <a:rPr lang="en-US" altLang="en-US"/>
              <a:t>You need 95 points to get an A for this exam</a:t>
            </a:r>
          </a:p>
          <a:p>
            <a:endParaRPr lang="en-US" altLang="en-US"/>
          </a:p>
          <a:p>
            <a:r>
              <a:rPr lang="en-US" altLang="en-US"/>
              <a:t>It will be great if you can score more than 100 points.</a:t>
            </a:r>
          </a:p>
          <a:p>
            <a:pPr lvl="1"/>
            <a:r>
              <a:rPr lang="en-US" altLang="en-US"/>
              <a:t> but you can’t roll over your extra points </a:t>
            </a:r>
            <a:r>
              <a:rPr lang="en-US" altLang="en-US">
                <a:sym typeface="Wingdings" pitchFamily="2" charset="2"/>
              </a:rPr>
              <a:t></a:t>
            </a:r>
            <a:endParaRPr lang="en-US" altLang="en-US"/>
          </a:p>
          <a:p>
            <a:pPr>
              <a:buFontTx/>
              <a:buNone/>
            </a:pPr>
            <a:endParaRPr lang="en-US" altLang="en-US"/>
          </a:p>
        </p:txBody>
      </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a:extLst>
              <a:ext uri="{FF2B5EF4-FFF2-40B4-BE49-F238E27FC236}">
                <a16:creationId xmlns:a16="http://schemas.microsoft.com/office/drawing/2014/main" id="{781EAC39-427D-F045-83B0-0AF653378CED}"/>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T Flip-Flop</a:t>
            </a:r>
          </a:p>
        </p:txBody>
      </p:sp>
      <p:grpSp>
        <p:nvGrpSpPr>
          <p:cNvPr id="63490" name="Group 6">
            <a:extLst>
              <a:ext uri="{FF2B5EF4-FFF2-40B4-BE49-F238E27FC236}">
                <a16:creationId xmlns:a16="http://schemas.microsoft.com/office/drawing/2014/main" id="{765005E0-0E37-034E-BA3C-DA63333C5069}"/>
              </a:ext>
            </a:extLst>
          </p:cNvPr>
          <p:cNvGrpSpPr>
            <a:grpSpLocks/>
          </p:cNvGrpSpPr>
          <p:nvPr/>
        </p:nvGrpSpPr>
        <p:grpSpPr bwMode="auto">
          <a:xfrm>
            <a:off x="1206500" y="1981201"/>
            <a:ext cx="8625230" cy="3313113"/>
            <a:chOff x="292100" y="1981124"/>
            <a:chExt cx="8625230" cy="3313189"/>
          </a:xfrm>
        </p:grpSpPr>
        <p:sp>
          <p:nvSpPr>
            <p:cNvPr id="63491" name="Line 5">
              <a:extLst>
                <a:ext uri="{FF2B5EF4-FFF2-40B4-BE49-F238E27FC236}">
                  <a16:creationId xmlns:a16="http://schemas.microsoft.com/office/drawing/2014/main" id="{265EAE56-0860-2643-8200-94D5E8593346}"/>
                </a:ext>
              </a:extLst>
            </p:cNvPr>
            <p:cNvSpPr>
              <a:spLocks noChangeShapeType="1"/>
            </p:cNvSpPr>
            <p:nvPr/>
          </p:nvSpPr>
          <p:spPr bwMode="auto">
            <a:xfrm flipH="1" flipV="1">
              <a:off x="4707113" y="2932500"/>
              <a:ext cx="391012"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2" name="Line 6">
              <a:extLst>
                <a:ext uri="{FF2B5EF4-FFF2-40B4-BE49-F238E27FC236}">
                  <a16:creationId xmlns:a16="http://schemas.microsoft.com/office/drawing/2014/main" id="{B61A1B85-3437-7A45-8804-75599562D923}"/>
                </a:ext>
              </a:extLst>
            </p:cNvPr>
            <p:cNvSpPr>
              <a:spLocks noChangeShapeType="1"/>
            </p:cNvSpPr>
            <p:nvPr/>
          </p:nvSpPr>
          <p:spPr bwMode="auto">
            <a:xfrm flipH="1">
              <a:off x="4707113" y="4206780"/>
              <a:ext cx="38733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3" name="Freeform 7">
              <a:extLst>
                <a:ext uri="{FF2B5EF4-FFF2-40B4-BE49-F238E27FC236}">
                  <a16:creationId xmlns:a16="http://schemas.microsoft.com/office/drawing/2014/main" id="{EBE26E07-DB25-ED4E-9E3F-261C5A2E97BC}"/>
                </a:ext>
              </a:extLst>
            </p:cNvPr>
            <p:cNvSpPr>
              <a:spLocks/>
            </p:cNvSpPr>
            <p:nvPr/>
          </p:nvSpPr>
          <p:spPr bwMode="auto">
            <a:xfrm>
              <a:off x="3635594" y="3091190"/>
              <a:ext cx="1458852" cy="1115591"/>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494" name="Freeform 8">
              <a:extLst>
                <a:ext uri="{FF2B5EF4-FFF2-40B4-BE49-F238E27FC236}">
                  <a16:creationId xmlns:a16="http://schemas.microsoft.com/office/drawing/2014/main" id="{9F0108FE-0BBA-B841-9CF7-20E0A7433B01}"/>
                </a:ext>
              </a:extLst>
            </p:cNvPr>
            <p:cNvSpPr>
              <a:spLocks/>
            </p:cNvSpPr>
            <p:nvPr/>
          </p:nvSpPr>
          <p:spPr bwMode="auto">
            <a:xfrm>
              <a:off x="3635594" y="2930912"/>
              <a:ext cx="1458852" cy="1117178"/>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495" name="Freeform 10">
              <a:extLst>
                <a:ext uri="{FF2B5EF4-FFF2-40B4-BE49-F238E27FC236}">
                  <a16:creationId xmlns:a16="http://schemas.microsoft.com/office/drawing/2014/main" id="{0EA8322E-7450-4845-8D88-F64A5DB6DA93}"/>
                </a:ext>
              </a:extLst>
            </p:cNvPr>
            <p:cNvSpPr>
              <a:spLocks/>
            </p:cNvSpPr>
            <p:nvPr/>
          </p:nvSpPr>
          <p:spPr bwMode="auto">
            <a:xfrm>
              <a:off x="5065873" y="2903935"/>
              <a:ext cx="55561"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496" name="Freeform 11">
              <a:extLst>
                <a:ext uri="{FF2B5EF4-FFF2-40B4-BE49-F238E27FC236}">
                  <a16:creationId xmlns:a16="http://schemas.microsoft.com/office/drawing/2014/main" id="{4480A418-977E-9A45-908F-D6301AE8A4B4}"/>
                </a:ext>
              </a:extLst>
            </p:cNvPr>
            <p:cNvSpPr>
              <a:spLocks/>
            </p:cNvSpPr>
            <p:nvPr/>
          </p:nvSpPr>
          <p:spPr bwMode="auto">
            <a:xfrm>
              <a:off x="5072223" y="4184563"/>
              <a:ext cx="44448" cy="44433"/>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3497" name="Line 13">
              <a:extLst>
                <a:ext uri="{FF2B5EF4-FFF2-40B4-BE49-F238E27FC236}">
                  <a16:creationId xmlns:a16="http://schemas.microsoft.com/office/drawing/2014/main" id="{C7DDDC9E-AB3D-7049-AB3A-68CDD9C2EFFB}"/>
                </a:ext>
              </a:extLst>
            </p:cNvPr>
            <p:cNvSpPr>
              <a:spLocks noChangeShapeType="1"/>
            </p:cNvSpPr>
            <p:nvPr/>
          </p:nvSpPr>
          <p:spPr bwMode="auto">
            <a:xfrm flipH="1">
              <a:off x="3430816" y="4367057"/>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8" name="Line 14">
              <a:extLst>
                <a:ext uri="{FF2B5EF4-FFF2-40B4-BE49-F238E27FC236}">
                  <a16:creationId xmlns:a16="http://schemas.microsoft.com/office/drawing/2014/main" id="{9C73F195-E983-D24D-874F-8BD767268145}"/>
                </a:ext>
              </a:extLst>
            </p:cNvPr>
            <p:cNvSpPr>
              <a:spLocks noChangeShapeType="1"/>
            </p:cNvSpPr>
            <p:nvPr/>
          </p:nvSpPr>
          <p:spPr bwMode="auto">
            <a:xfrm flipV="1">
              <a:off x="2359297" y="2930912"/>
              <a:ext cx="1588" cy="127586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9" name="Freeform 18">
              <a:extLst>
                <a:ext uri="{FF2B5EF4-FFF2-40B4-BE49-F238E27FC236}">
                  <a16:creationId xmlns:a16="http://schemas.microsoft.com/office/drawing/2014/main" id="{C5DF310F-03D4-3C4F-B4F9-E1DD6E54C85E}"/>
                </a:ext>
              </a:extLst>
            </p:cNvPr>
            <p:cNvSpPr>
              <a:spLocks/>
            </p:cNvSpPr>
            <p:nvPr/>
          </p:nvSpPr>
          <p:spPr bwMode="auto">
            <a:xfrm>
              <a:off x="1945983" y="4481633"/>
              <a:ext cx="708577" cy="45702"/>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3500" name="Freeform 20">
              <a:extLst>
                <a:ext uri="{FF2B5EF4-FFF2-40B4-BE49-F238E27FC236}">
                  <a16:creationId xmlns:a16="http://schemas.microsoft.com/office/drawing/2014/main" id="{1114C915-0B22-3D49-BFCD-1017AED13375}"/>
                </a:ext>
              </a:extLst>
            </p:cNvPr>
            <p:cNvSpPr>
              <a:spLocks/>
            </p:cNvSpPr>
            <p:nvPr/>
          </p:nvSpPr>
          <p:spPr bwMode="auto">
            <a:xfrm>
              <a:off x="2359297" y="4206780"/>
              <a:ext cx="295263" cy="1587"/>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3501" name="Line 25">
              <a:extLst>
                <a:ext uri="{FF2B5EF4-FFF2-40B4-BE49-F238E27FC236}">
                  <a16:creationId xmlns:a16="http://schemas.microsoft.com/office/drawing/2014/main" id="{4C1229C2-CD5F-C242-B305-006191DC652C}"/>
                </a:ext>
              </a:extLst>
            </p:cNvPr>
            <p:cNvSpPr>
              <a:spLocks noChangeShapeType="1"/>
            </p:cNvSpPr>
            <p:nvPr/>
          </p:nvSpPr>
          <p:spPr bwMode="auto">
            <a:xfrm flipH="1" flipV="1">
              <a:off x="5094447" y="4208366"/>
              <a:ext cx="3678" cy="1764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02" name="Rectangle 26">
              <a:extLst>
                <a:ext uri="{FF2B5EF4-FFF2-40B4-BE49-F238E27FC236}">
                  <a16:creationId xmlns:a16="http://schemas.microsoft.com/office/drawing/2014/main" id="{81761794-D76F-C148-A38B-4592A5C36ED9}"/>
                </a:ext>
              </a:extLst>
            </p:cNvPr>
            <p:cNvSpPr>
              <a:spLocks noChangeArrowheads="1"/>
            </p:cNvSpPr>
            <p:nvPr/>
          </p:nvSpPr>
          <p:spPr bwMode="auto">
            <a:xfrm>
              <a:off x="292100" y="2613602"/>
              <a:ext cx="17286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T </a:t>
              </a:r>
              <a:endParaRPr lang="en-US" altLang="en-US" b="0">
                <a:latin typeface="Times" pitchFamily="2" charset="0"/>
              </a:endParaRPr>
            </a:p>
          </p:txBody>
        </p:sp>
        <p:sp>
          <p:nvSpPr>
            <p:cNvPr id="63503" name="Freeform 29">
              <a:extLst>
                <a:ext uri="{FF2B5EF4-FFF2-40B4-BE49-F238E27FC236}">
                  <a16:creationId xmlns:a16="http://schemas.microsoft.com/office/drawing/2014/main" id="{E44D1BE3-9FCC-2C4B-9406-358B16AFC448}"/>
                </a:ext>
              </a:extLst>
            </p:cNvPr>
            <p:cNvSpPr>
              <a:spLocks/>
            </p:cNvSpPr>
            <p:nvPr/>
          </p:nvSpPr>
          <p:spPr bwMode="auto">
            <a:xfrm>
              <a:off x="3299058" y="4306755"/>
              <a:ext cx="122233"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04" name="Freeform 34">
              <a:extLst>
                <a:ext uri="{FF2B5EF4-FFF2-40B4-BE49-F238E27FC236}">
                  <a16:creationId xmlns:a16="http://schemas.microsoft.com/office/drawing/2014/main" id="{C2D9580A-979F-774F-B148-66F1389838A8}"/>
                </a:ext>
              </a:extLst>
            </p:cNvPr>
            <p:cNvSpPr>
              <a:spLocks/>
            </p:cNvSpPr>
            <p:nvPr/>
          </p:nvSpPr>
          <p:spPr bwMode="auto">
            <a:xfrm>
              <a:off x="4584880" y="4143304"/>
              <a:ext cx="122233" cy="123778"/>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05" name="Line 35">
              <a:extLst>
                <a:ext uri="{FF2B5EF4-FFF2-40B4-BE49-F238E27FC236}">
                  <a16:creationId xmlns:a16="http://schemas.microsoft.com/office/drawing/2014/main" id="{17CDC029-1DFF-E44E-BEAB-D5035B1DD60B}"/>
                </a:ext>
              </a:extLst>
            </p:cNvPr>
            <p:cNvSpPr>
              <a:spLocks noChangeShapeType="1"/>
            </p:cNvSpPr>
            <p:nvPr/>
          </p:nvSpPr>
          <p:spPr bwMode="auto">
            <a:xfrm>
              <a:off x="3635594" y="4048090"/>
              <a:ext cx="319075"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06" name="Freeform 40">
              <a:extLst>
                <a:ext uri="{FF2B5EF4-FFF2-40B4-BE49-F238E27FC236}">
                  <a16:creationId xmlns:a16="http://schemas.microsoft.com/office/drawing/2014/main" id="{641CCC31-F230-E246-9F5C-0917643EF00C}"/>
                </a:ext>
              </a:extLst>
            </p:cNvPr>
            <p:cNvSpPr>
              <a:spLocks/>
            </p:cNvSpPr>
            <p:nvPr/>
          </p:nvSpPr>
          <p:spPr bwMode="auto">
            <a:xfrm>
              <a:off x="4584880" y="2870610"/>
              <a:ext cx="122233"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3507" name="Line 41">
              <a:extLst>
                <a:ext uri="{FF2B5EF4-FFF2-40B4-BE49-F238E27FC236}">
                  <a16:creationId xmlns:a16="http://schemas.microsoft.com/office/drawing/2014/main" id="{98D4A57D-A0D6-8849-8653-B6FDD9312D94}"/>
                </a:ext>
              </a:extLst>
            </p:cNvPr>
            <p:cNvSpPr>
              <a:spLocks noChangeShapeType="1"/>
            </p:cNvSpPr>
            <p:nvPr/>
          </p:nvSpPr>
          <p:spPr bwMode="auto">
            <a:xfrm>
              <a:off x="3430816" y="2772222"/>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08" name="Line 42">
              <a:extLst>
                <a:ext uri="{FF2B5EF4-FFF2-40B4-BE49-F238E27FC236}">
                  <a16:creationId xmlns:a16="http://schemas.microsoft.com/office/drawing/2014/main" id="{443599F9-2917-544A-97B9-27C31A26CAD7}"/>
                </a:ext>
              </a:extLst>
            </p:cNvPr>
            <p:cNvSpPr>
              <a:spLocks noChangeShapeType="1"/>
            </p:cNvSpPr>
            <p:nvPr/>
          </p:nvSpPr>
          <p:spPr bwMode="auto">
            <a:xfrm>
              <a:off x="3635594" y="3091190"/>
              <a:ext cx="319075"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09" name="Freeform 44">
              <a:extLst>
                <a:ext uri="{FF2B5EF4-FFF2-40B4-BE49-F238E27FC236}">
                  <a16:creationId xmlns:a16="http://schemas.microsoft.com/office/drawing/2014/main" id="{6FDE1BAF-570F-2D4F-84C9-A0F482EB3E45}"/>
                </a:ext>
              </a:extLst>
            </p:cNvPr>
            <p:cNvSpPr>
              <a:spLocks/>
            </p:cNvSpPr>
            <p:nvPr/>
          </p:nvSpPr>
          <p:spPr bwMode="auto">
            <a:xfrm>
              <a:off x="2359297" y="2930912"/>
              <a:ext cx="295263" cy="1587"/>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3510" name="Line 45">
              <a:extLst>
                <a:ext uri="{FF2B5EF4-FFF2-40B4-BE49-F238E27FC236}">
                  <a16:creationId xmlns:a16="http://schemas.microsoft.com/office/drawing/2014/main" id="{8E964B92-7CD6-7440-90B4-66DB412BDBC4}"/>
                </a:ext>
              </a:extLst>
            </p:cNvPr>
            <p:cNvSpPr>
              <a:spLocks noChangeShapeType="1"/>
            </p:cNvSpPr>
            <p:nvPr/>
          </p:nvSpPr>
          <p:spPr bwMode="auto">
            <a:xfrm flipH="1">
              <a:off x="2359297" y="2930912"/>
              <a:ext cx="29526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11" name="Freeform 51">
              <a:extLst>
                <a:ext uri="{FF2B5EF4-FFF2-40B4-BE49-F238E27FC236}">
                  <a16:creationId xmlns:a16="http://schemas.microsoft.com/office/drawing/2014/main" id="{64A83901-14FD-1A4C-A369-A83084220550}"/>
                </a:ext>
              </a:extLst>
            </p:cNvPr>
            <p:cNvSpPr>
              <a:spLocks/>
            </p:cNvSpPr>
            <p:nvPr/>
          </p:nvSpPr>
          <p:spPr bwMode="auto">
            <a:xfrm>
              <a:off x="3302233" y="2710334"/>
              <a:ext cx="122233" cy="123778"/>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12" name="Rectangle 52">
              <a:extLst>
                <a:ext uri="{FF2B5EF4-FFF2-40B4-BE49-F238E27FC236}">
                  <a16:creationId xmlns:a16="http://schemas.microsoft.com/office/drawing/2014/main" id="{FCDF69D4-BF67-1547-869C-CD71C56AB8FA}"/>
                </a:ext>
              </a:extLst>
            </p:cNvPr>
            <p:cNvSpPr>
              <a:spLocks noChangeArrowheads="1"/>
            </p:cNvSpPr>
            <p:nvPr/>
          </p:nvSpPr>
          <p:spPr bwMode="auto">
            <a:xfrm>
              <a:off x="292100" y="3208509"/>
              <a:ext cx="541793" cy="24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63513" name="AutoShape 56">
              <a:extLst>
                <a:ext uri="{FF2B5EF4-FFF2-40B4-BE49-F238E27FC236}">
                  <a16:creationId xmlns:a16="http://schemas.microsoft.com/office/drawing/2014/main" id="{A4E7F1C6-97EF-FE42-B937-C7D9210192B4}"/>
                </a:ext>
              </a:extLst>
            </p:cNvPr>
            <p:cNvSpPr>
              <a:spLocks noChangeArrowheads="1"/>
            </p:cNvSpPr>
            <p:nvPr/>
          </p:nvSpPr>
          <p:spPr bwMode="auto">
            <a:xfrm>
              <a:off x="2657735" y="2499275"/>
              <a:ext cx="627037"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14" name="AutoShape 57">
              <a:extLst>
                <a:ext uri="{FF2B5EF4-FFF2-40B4-BE49-F238E27FC236}">
                  <a16:creationId xmlns:a16="http://schemas.microsoft.com/office/drawing/2014/main" id="{2987DCBA-556E-FE46-BAB8-06C67CA1917E}"/>
                </a:ext>
              </a:extLst>
            </p:cNvPr>
            <p:cNvSpPr>
              <a:spLocks noChangeArrowheads="1"/>
            </p:cNvSpPr>
            <p:nvPr/>
          </p:nvSpPr>
          <p:spPr bwMode="auto">
            <a:xfrm>
              <a:off x="2657735" y="4097284"/>
              <a:ext cx="627037"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15" name="AutoShape 59">
              <a:extLst>
                <a:ext uri="{FF2B5EF4-FFF2-40B4-BE49-F238E27FC236}">
                  <a16:creationId xmlns:a16="http://schemas.microsoft.com/office/drawing/2014/main" id="{F9DFD02C-407C-3E4C-AA81-72A482DE5946}"/>
                </a:ext>
              </a:extLst>
            </p:cNvPr>
            <p:cNvSpPr>
              <a:spLocks noChangeArrowheads="1"/>
            </p:cNvSpPr>
            <p:nvPr/>
          </p:nvSpPr>
          <p:spPr bwMode="auto">
            <a:xfrm>
              <a:off x="3938795" y="2657965"/>
              <a:ext cx="627037"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16" name="AutoShape 61">
              <a:extLst>
                <a:ext uri="{FF2B5EF4-FFF2-40B4-BE49-F238E27FC236}">
                  <a16:creationId xmlns:a16="http://schemas.microsoft.com/office/drawing/2014/main" id="{AA50AC04-A2A4-C74F-BE80-F001DB1BF614}"/>
                </a:ext>
              </a:extLst>
            </p:cNvPr>
            <p:cNvSpPr>
              <a:spLocks noChangeArrowheads="1"/>
            </p:cNvSpPr>
            <p:nvPr/>
          </p:nvSpPr>
          <p:spPr bwMode="auto">
            <a:xfrm>
              <a:off x="3941969" y="3933833"/>
              <a:ext cx="627037"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17" name="Freeform 64">
              <a:extLst>
                <a:ext uri="{FF2B5EF4-FFF2-40B4-BE49-F238E27FC236}">
                  <a16:creationId xmlns:a16="http://schemas.microsoft.com/office/drawing/2014/main" id="{21BA70D4-CCC8-8342-8553-1B4582422CDD}"/>
                </a:ext>
              </a:extLst>
            </p:cNvPr>
            <p:cNvSpPr>
              <a:spLocks/>
            </p:cNvSpPr>
            <p:nvPr/>
          </p:nvSpPr>
          <p:spPr bwMode="auto">
            <a:xfrm>
              <a:off x="5064285" y="4181390"/>
              <a:ext cx="55561"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18" name="Freeform 65">
              <a:extLst>
                <a:ext uri="{FF2B5EF4-FFF2-40B4-BE49-F238E27FC236}">
                  <a16:creationId xmlns:a16="http://schemas.microsoft.com/office/drawing/2014/main" id="{F55C48A2-066B-AA4F-836A-B9187B39EB10}"/>
                </a:ext>
              </a:extLst>
            </p:cNvPr>
            <p:cNvSpPr>
              <a:spLocks/>
            </p:cNvSpPr>
            <p:nvPr/>
          </p:nvSpPr>
          <p:spPr bwMode="auto">
            <a:xfrm>
              <a:off x="2332311" y="3311952"/>
              <a:ext cx="55561"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19" name="Line 5">
              <a:extLst>
                <a:ext uri="{FF2B5EF4-FFF2-40B4-BE49-F238E27FC236}">
                  <a16:creationId xmlns:a16="http://schemas.microsoft.com/office/drawing/2014/main" id="{0AA44950-F09F-0D47-BEFB-6B9F6B619C2C}"/>
                </a:ext>
              </a:extLst>
            </p:cNvPr>
            <p:cNvSpPr>
              <a:spLocks noChangeShapeType="1"/>
            </p:cNvSpPr>
            <p:nvPr/>
          </p:nvSpPr>
          <p:spPr bwMode="auto">
            <a:xfrm flipH="1">
              <a:off x="7918491" y="2932500"/>
              <a:ext cx="70640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0" name="Line 6">
              <a:extLst>
                <a:ext uri="{FF2B5EF4-FFF2-40B4-BE49-F238E27FC236}">
                  <a16:creationId xmlns:a16="http://schemas.microsoft.com/office/drawing/2014/main" id="{8AB6079D-F273-2944-958A-2385D1BFF264}"/>
                </a:ext>
              </a:extLst>
            </p:cNvPr>
            <p:cNvSpPr>
              <a:spLocks noChangeShapeType="1"/>
            </p:cNvSpPr>
            <p:nvPr/>
          </p:nvSpPr>
          <p:spPr bwMode="auto">
            <a:xfrm flipH="1">
              <a:off x="7918491" y="4206780"/>
              <a:ext cx="38733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1" name="Freeform 7">
              <a:extLst>
                <a:ext uri="{FF2B5EF4-FFF2-40B4-BE49-F238E27FC236}">
                  <a16:creationId xmlns:a16="http://schemas.microsoft.com/office/drawing/2014/main" id="{F0340439-C52E-AA46-BF5C-CFCF42170E4E}"/>
                </a:ext>
              </a:extLst>
            </p:cNvPr>
            <p:cNvSpPr>
              <a:spLocks/>
            </p:cNvSpPr>
            <p:nvPr/>
          </p:nvSpPr>
          <p:spPr bwMode="auto">
            <a:xfrm>
              <a:off x="6846974" y="3091190"/>
              <a:ext cx="1458851" cy="1115591"/>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22" name="Freeform 8">
              <a:extLst>
                <a:ext uri="{FF2B5EF4-FFF2-40B4-BE49-F238E27FC236}">
                  <a16:creationId xmlns:a16="http://schemas.microsoft.com/office/drawing/2014/main" id="{4B01B2D7-475C-264D-8272-D7858C41B0C6}"/>
                </a:ext>
              </a:extLst>
            </p:cNvPr>
            <p:cNvSpPr>
              <a:spLocks/>
            </p:cNvSpPr>
            <p:nvPr/>
          </p:nvSpPr>
          <p:spPr bwMode="auto">
            <a:xfrm>
              <a:off x="6846974" y="2930912"/>
              <a:ext cx="1458851" cy="1117178"/>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23" name="Freeform 10">
              <a:extLst>
                <a:ext uri="{FF2B5EF4-FFF2-40B4-BE49-F238E27FC236}">
                  <a16:creationId xmlns:a16="http://schemas.microsoft.com/office/drawing/2014/main" id="{34835FD6-0975-CA43-9BFE-5D39E2FB58B4}"/>
                </a:ext>
              </a:extLst>
            </p:cNvPr>
            <p:cNvSpPr>
              <a:spLocks/>
            </p:cNvSpPr>
            <p:nvPr/>
          </p:nvSpPr>
          <p:spPr bwMode="auto">
            <a:xfrm>
              <a:off x="8277251" y="2903935"/>
              <a:ext cx="55560"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24" name="Freeform 11">
              <a:extLst>
                <a:ext uri="{FF2B5EF4-FFF2-40B4-BE49-F238E27FC236}">
                  <a16:creationId xmlns:a16="http://schemas.microsoft.com/office/drawing/2014/main" id="{08D8CA96-B0A0-1F4B-ABB1-00C462F50457}"/>
                </a:ext>
              </a:extLst>
            </p:cNvPr>
            <p:cNvSpPr>
              <a:spLocks/>
            </p:cNvSpPr>
            <p:nvPr/>
          </p:nvSpPr>
          <p:spPr bwMode="auto">
            <a:xfrm>
              <a:off x="8283601" y="4184563"/>
              <a:ext cx="44448" cy="44433"/>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3525" name="Line 13">
              <a:extLst>
                <a:ext uri="{FF2B5EF4-FFF2-40B4-BE49-F238E27FC236}">
                  <a16:creationId xmlns:a16="http://schemas.microsoft.com/office/drawing/2014/main" id="{F8B06DC5-6B4D-B943-9F1D-8F5D75F7022C}"/>
                </a:ext>
              </a:extLst>
            </p:cNvPr>
            <p:cNvSpPr>
              <a:spLocks noChangeShapeType="1"/>
            </p:cNvSpPr>
            <p:nvPr/>
          </p:nvSpPr>
          <p:spPr bwMode="auto">
            <a:xfrm flipH="1">
              <a:off x="6642195" y="4367057"/>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6" name="Line 14">
              <a:extLst>
                <a:ext uri="{FF2B5EF4-FFF2-40B4-BE49-F238E27FC236}">
                  <a16:creationId xmlns:a16="http://schemas.microsoft.com/office/drawing/2014/main" id="{F2786CA9-2B38-0F46-8095-6E40DE0EB0DA}"/>
                </a:ext>
              </a:extLst>
            </p:cNvPr>
            <p:cNvSpPr>
              <a:spLocks noChangeShapeType="1"/>
            </p:cNvSpPr>
            <p:nvPr/>
          </p:nvSpPr>
          <p:spPr bwMode="auto">
            <a:xfrm flipV="1">
              <a:off x="5570678" y="2930912"/>
              <a:ext cx="1587" cy="127586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7" name="Freeform 20">
              <a:extLst>
                <a:ext uri="{FF2B5EF4-FFF2-40B4-BE49-F238E27FC236}">
                  <a16:creationId xmlns:a16="http://schemas.microsoft.com/office/drawing/2014/main" id="{4565CC53-2DA1-E04D-B2D7-088150CAF10B}"/>
                </a:ext>
              </a:extLst>
            </p:cNvPr>
            <p:cNvSpPr>
              <a:spLocks/>
            </p:cNvSpPr>
            <p:nvPr/>
          </p:nvSpPr>
          <p:spPr bwMode="auto">
            <a:xfrm>
              <a:off x="5570678" y="4206780"/>
              <a:ext cx="295263" cy="1587"/>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3528" name="Line 21">
              <a:extLst>
                <a:ext uri="{FF2B5EF4-FFF2-40B4-BE49-F238E27FC236}">
                  <a16:creationId xmlns:a16="http://schemas.microsoft.com/office/drawing/2014/main" id="{0BAE6FA0-22EE-1C4D-9AA0-CDF11F9133B6}"/>
                </a:ext>
              </a:extLst>
            </p:cNvPr>
            <p:cNvSpPr>
              <a:spLocks noChangeShapeType="1"/>
            </p:cNvSpPr>
            <p:nvPr/>
          </p:nvSpPr>
          <p:spPr bwMode="auto">
            <a:xfrm flipH="1">
              <a:off x="5570678" y="4206780"/>
              <a:ext cx="29526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29" name="Line 25">
              <a:extLst>
                <a:ext uri="{FF2B5EF4-FFF2-40B4-BE49-F238E27FC236}">
                  <a16:creationId xmlns:a16="http://schemas.microsoft.com/office/drawing/2014/main" id="{F8F7F728-17BA-5A4E-B490-F0ADF57217B0}"/>
                </a:ext>
              </a:extLst>
            </p:cNvPr>
            <p:cNvSpPr>
              <a:spLocks noChangeShapeType="1"/>
            </p:cNvSpPr>
            <p:nvPr/>
          </p:nvSpPr>
          <p:spPr bwMode="auto">
            <a:xfrm flipH="1">
              <a:off x="8305825" y="4206780"/>
              <a:ext cx="31907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0" name="Freeform 29">
              <a:extLst>
                <a:ext uri="{FF2B5EF4-FFF2-40B4-BE49-F238E27FC236}">
                  <a16:creationId xmlns:a16="http://schemas.microsoft.com/office/drawing/2014/main" id="{CB673F76-7080-7940-991E-FE0DDCEC04AC}"/>
                </a:ext>
              </a:extLst>
            </p:cNvPr>
            <p:cNvSpPr>
              <a:spLocks/>
            </p:cNvSpPr>
            <p:nvPr/>
          </p:nvSpPr>
          <p:spPr bwMode="auto">
            <a:xfrm>
              <a:off x="6510439" y="4306755"/>
              <a:ext cx="122232"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31" name="Freeform 34">
              <a:extLst>
                <a:ext uri="{FF2B5EF4-FFF2-40B4-BE49-F238E27FC236}">
                  <a16:creationId xmlns:a16="http://schemas.microsoft.com/office/drawing/2014/main" id="{E8BA195F-A300-B54E-ACBD-DC2E27186D92}"/>
                </a:ext>
              </a:extLst>
            </p:cNvPr>
            <p:cNvSpPr>
              <a:spLocks/>
            </p:cNvSpPr>
            <p:nvPr/>
          </p:nvSpPr>
          <p:spPr bwMode="auto">
            <a:xfrm>
              <a:off x="7796259" y="4143304"/>
              <a:ext cx="122232" cy="123778"/>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32" name="Line 35">
              <a:extLst>
                <a:ext uri="{FF2B5EF4-FFF2-40B4-BE49-F238E27FC236}">
                  <a16:creationId xmlns:a16="http://schemas.microsoft.com/office/drawing/2014/main" id="{A60F0D8E-5BB2-1148-ABCE-8450DDD680E0}"/>
                </a:ext>
              </a:extLst>
            </p:cNvPr>
            <p:cNvSpPr>
              <a:spLocks noChangeShapeType="1"/>
            </p:cNvSpPr>
            <p:nvPr/>
          </p:nvSpPr>
          <p:spPr bwMode="auto">
            <a:xfrm>
              <a:off x="6846974" y="4048090"/>
              <a:ext cx="31907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3" name="Freeform 40">
              <a:extLst>
                <a:ext uri="{FF2B5EF4-FFF2-40B4-BE49-F238E27FC236}">
                  <a16:creationId xmlns:a16="http://schemas.microsoft.com/office/drawing/2014/main" id="{4E2F9972-653B-9742-BFD0-9AFF62EA7D57}"/>
                </a:ext>
              </a:extLst>
            </p:cNvPr>
            <p:cNvSpPr>
              <a:spLocks/>
            </p:cNvSpPr>
            <p:nvPr/>
          </p:nvSpPr>
          <p:spPr bwMode="auto">
            <a:xfrm>
              <a:off x="7796259" y="2870610"/>
              <a:ext cx="122232"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3534" name="Line 41">
              <a:extLst>
                <a:ext uri="{FF2B5EF4-FFF2-40B4-BE49-F238E27FC236}">
                  <a16:creationId xmlns:a16="http://schemas.microsoft.com/office/drawing/2014/main" id="{12FF82D1-5196-734C-AEA8-625F58D31A00}"/>
                </a:ext>
              </a:extLst>
            </p:cNvPr>
            <p:cNvSpPr>
              <a:spLocks noChangeShapeType="1"/>
            </p:cNvSpPr>
            <p:nvPr/>
          </p:nvSpPr>
          <p:spPr bwMode="auto">
            <a:xfrm>
              <a:off x="6642195" y="2772222"/>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5" name="Line 42">
              <a:extLst>
                <a:ext uri="{FF2B5EF4-FFF2-40B4-BE49-F238E27FC236}">
                  <a16:creationId xmlns:a16="http://schemas.microsoft.com/office/drawing/2014/main" id="{C5B5700E-BD6B-4E42-A0CF-17178C45A6C4}"/>
                </a:ext>
              </a:extLst>
            </p:cNvPr>
            <p:cNvSpPr>
              <a:spLocks noChangeShapeType="1"/>
            </p:cNvSpPr>
            <p:nvPr/>
          </p:nvSpPr>
          <p:spPr bwMode="auto">
            <a:xfrm>
              <a:off x="6846974" y="3091190"/>
              <a:ext cx="319074"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6" name="Freeform 44">
              <a:extLst>
                <a:ext uri="{FF2B5EF4-FFF2-40B4-BE49-F238E27FC236}">
                  <a16:creationId xmlns:a16="http://schemas.microsoft.com/office/drawing/2014/main" id="{7E971613-EC46-3847-8E58-6E00EB7F12B4}"/>
                </a:ext>
              </a:extLst>
            </p:cNvPr>
            <p:cNvSpPr>
              <a:spLocks/>
            </p:cNvSpPr>
            <p:nvPr/>
          </p:nvSpPr>
          <p:spPr bwMode="auto">
            <a:xfrm>
              <a:off x="5570678" y="2930912"/>
              <a:ext cx="295263" cy="1587"/>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3537" name="Line 45">
              <a:extLst>
                <a:ext uri="{FF2B5EF4-FFF2-40B4-BE49-F238E27FC236}">
                  <a16:creationId xmlns:a16="http://schemas.microsoft.com/office/drawing/2014/main" id="{6C28F6D5-C5EF-3E4F-8E6D-D07736102CCF}"/>
                </a:ext>
              </a:extLst>
            </p:cNvPr>
            <p:cNvSpPr>
              <a:spLocks noChangeShapeType="1"/>
            </p:cNvSpPr>
            <p:nvPr/>
          </p:nvSpPr>
          <p:spPr bwMode="auto">
            <a:xfrm flipH="1">
              <a:off x="5570678" y="2930912"/>
              <a:ext cx="29526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38" name="Freeform 51">
              <a:extLst>
                <a:ext uri="{FF2B5EF4-FFF2-40B4-BE49-F238E27FC236}">
                  <a16:creationId xmlns:a16="http://schemas.microsoft.com/office/drawing/2014/main" id="{323EEDC4-01C3-BC4B-BDDA-5B4586E59CF2}"/>
                </a:ext>
              </a:extLst>
            </p:cNvPr>
            <p:cNvSpPr>
              <a:spLocks/>
            </p:cNvSpPr>
            <p:nvPr/>
          </p:nvSpPr>
          <p:spPr bwMode="auto">
            <a:xfrm>
              <a:off x="6513614" y="2710334"/>
              <a:ext cx="122232" cy="123778"/>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39" name="Line 53">
              <a:extLst>
                <a:ext uri="{FF2B5EF4-FFF2-40B4-BE49-F238E27FC236}">
                  <a16:creationId xmlns:a16="http://schemas.microsoft.com/office/drawing/2014/main" id="{B378ED54-BE74-9147-AEC9-BA56CD17668D}"/>
                </a:ext>
              </a:extLst>
            </p:cNvPr>
            <p:cNvSpPr>
              <a:spLocks noChangeShapeType="1"/>
            </p:cNvSpPr>
            <p:nvPr/>
          </p:nvSpPr>
          <p:spPr bwMode="auto">
            <a:xfrm flipH="1" flipV="1">
              <a:off x="8708918" y="4115330"/>
              <a:ext cx="143909" cy="2243"/>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40" name="Rectangle 54">
              <a:extLst>
                <a:ext uri="{FF2B5EF4-FFF2-40B4-BE49-F238E27FC236}">
                  <a16:creationId xmlns:a16="http://schemas.microsoft.com/office/drawing/2014/main" id="{FCD49DD2-F658-5A44-B9C3-E947A45527DC}"/>
                </a:ext>
              </a:extLst>
            </p:cNvPr>
            <p:cNvSpPr>
              <a:spLocks noChangeArrowheads="1"/>
            </p:cNvSpPr>
            <p:nvPr/>
          </p:nvSpPr>
          <p:spPr bwMode="auto">
            <a:xfrm>
              <a:off x="8707447" y="4113153"/>
              <a:ext cx="198772" cy="246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3541" name="Rectangle 55">
              <a:extLst>
                <a:ext uri="{FF2B5EF4-FFF2-40B4-BE49-F238E27FC236}">
                  <a16:creationId xmlns:a16="http://schemas.microsoft.com/office/drawing/2014/main" id="{F28E7150-5242-1E41-93E2-E6AF4F63C3F5}"/>
                </a:ext>
              </a:extLst>
            </p:cNvPr>
            <p:cNvSpPr>
              <a:spLocks noChangeArrowheads="1"/>
            </p:cNvSpPr>
            <p:nvPr/>
          </p:nvSpPr>
          <p:spPr bwMode="auto">
            <a:xfrm>
              <a:off x="8718558" y="2823003"/>
              <a:ext cx="198772" cy="246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3542" name="AutoShape 56">
              <a:extLst>
                <a:ext uri="{FF2B5EF4-FFF2-40B4-BE49-F238E27FC236}">
                  <a16:creationId xmlns:a16="http://schemas.microsoft.com/office/drawing/2014/main" id="{8AAF13DA-C0E5-AB47-BE43-ADD20FDA47F9}"/>
                </a:ext>
              </a:extLst>
            </p:cNvPr>
            <p:cNvSpPr>
              <a:spLocks noChangeArrowheads="1"/>
            </p:cNvSpPr>
            <p:nvPr/>
          </p:nvSpPr>
          <p:spPr bwMode="auto">
            <a:xfrm>
              <a:off x="5869115" y="2499275"/>
              <a:ext cx="627036"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43" name="AutoShape 57">
              <a:extLst>
                <a:ext uri="{FF2B5EF4-FFF2-40B4-BE49-F238E27FC236}">
                  <a16:creationId xmlns:a16="http://schemas.microsoft.com/office/drawing/2014/main" id="{461C5155-D386-3946-8302-6223B1B26D6E}"/>
                </a:ext>
              </a:extLst>
            </p:cNvPr>
            <p:cNvSpPr>
              <a:spLocks noChangeArrowheads="1"/>
            </p:cNvSpPr>
            <p:nvPr/>
          </p:nvSpPr>
          <p:spPr bwMode="auto">
            <a:xfrm>
              <a:off x="5869115" y="4097284"/>
              <a:ext cx="627036"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44" name="AutoShape 59">
              <a:extLst>
                <a:ext uri="{FF2B5EF4-FFF2-40B4-BE49-F238E27FC236}">
                  <a16:creationId xmlns:a16="http://schemas.microsoft.com/office/drawing/2014/main" id="{BACD0293-243A-3D4D-B8B6-9C2C39600A42}"/>
                </a:ext>
              </a:extLst>
            </p:cNvPr>
            <p:cNvSpPr>
              <a:spLocks noChangeArrowheads="1"/>
            </p:cNvSpPr>
            <p:nvPr/>
          </p:nvSpPr>
          <p:spPr bwMode="auto">
            <a:xfrm>
              <a:off x="7150174" y="2657965"/>
              <a:ext cx="627036"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45" name="AutoShape 61">
              <a:extLst>
                <a:ext uri="{FF2B5EF4-FFF2-40B4-BE49-F238E27FC236}">
                  <a16:creationId xmlns:a16="http://schemas.microsoft.com/office/drawing/2014/main" id="{4A2B817F-CF18-944E-898B-08BC39476C73}"/>
                </a:ext>
              </a:extLst>
            </p:cNvPr>
            <p:cNvSpPr>
              <a:spLocks noChangeArrowheads="1"/>
            </p:cNvSpPr>
            <p:nvPr/>
          </p:nvSpPr>
          <p:spPr bwMode="auto">
            <a:xfrm>
              <a:off x="7153349" y="3933833"/>
              <a:ext cx="627036" cy="533198"/>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46" name="Freeform 64">
              <a:extLst>
                <a:ext uri="{FF2B5EF4-FFF2-40B4-BE49-F238E27FC236}">
                  <a16:creationId xmlns:a16="http://schemas.microsoft.com/office/drawing/2014/main" id="{173AAAE0-9E93-1C4C-8AE6-08674A84B645}"/>
                </a:ext>
              </a:extLst>
            </p:cNvPr>
            <p:cNvSpPr>
              <a:spLocks/>
            </p:cNvSpPr>
            <p:nvPr/>
          </p:nvSpPr>
          <p:spPr bwMode="auto">
            <a:xfrm>
              <a:off x="8275665" y="4181390"/>
              <a:ext cx="55560"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47" name="Freeform 65">
              <a:extLst>
                <a:ext uri="{FF2B5EF4-FFF2-40B4-BE49-F238E27FC236}">
                  <a16:creationId xmlns:a16="http://schemas.microsoft.com/office/drawing/2014/main" id="{79795FE7-9BDB-2641-A875-C57362DC3685}"/>
                </a:ext>
              </a:extLst>
            </p:cNvPr>
            <p:cNvSpPr>
              <a:spLocks/>
            </p:cNvSpPr>
            <p:nvPr/>
          </p:nvSpPr>
          <p:spPr bwMode="auto">
            <a:xfrm>
              <a:off x="5541633" y="4179983"/>
              <a:ext cx="55560"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48" name="Line 14">
              <a:extLst>
                <a:ext uri="{FF2B5EF4-FFF2-40B4-BE49-F238E27FC236}">
                  <a16:creationId xmlns:a16="http://schemas.microsoft.com/office/drawing/2014/main" id="{89F47364-2DAD-6143-8C46-CDB09C481D3E}"/>
                </a:ext>
              </a:extLst>
            </p:cNvPr>
            <p:cNvSpPr>
              <a:spLocks noChangeShapeType="1"/>
            </p:cNvSpPr>
            <p:nvPr/>
          </p:nvSpPr>
          <p:spPr bwMode="auto">
            <a:xfrm flipV="1">
              <a:off x="5096282" y="4230582"/>
              <a:ext cx="1843" cy="3012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49" name="Line 14">
              <a:extLst>
                <a:ext uri="{FF2B5EF4-FFF2-40B4-BE49-F238E27FC236}">
                  <a16:creationId xmlns:a16="http://schemas.microsoft.com/office/drawing/2014/main" id="{1F01B625-4DEB-F549-9B65-593613427564}"/>
                </a:ext>
              </a:extLst>
            </p:cNvPr>
            <p:cNvSpPr>
              <a:spLocks noChangeShapeType="1"/>
            </p:cNvSpPr>
            <p:nvPr/>
          </p:nvSpPr>
          <p:spPr bwMode="auto">
            <a:xfrm flipH="1" flipV="1">
              <a:off x="5094408" y="2583689"/>
              <a:ext cx="0" cy="3232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0" name="Line 14">
              <a:extLst>
                <a:ext uri="{FF2B5EF4-FFF2-40B4-BE49-F238E27FC236}">
                  <a16:creationId xmlns:a16="http://schemas.microsoft.com/office/drawing/2014/main" id="{BDDBBFA3-868A-6246-A207-B9619C758FA2}"/>
                </a:ext>
              </a:extLst>
            </p:cNvPr>
            <p:cNvSpPr>
              <a:spLocks noChangeShapeType="1"/>
            </p:cNvSpPr>
            <p:nvPr/>
          </p:nvSpPr>
          <p:spPr bwMode="auto">
            <a:xfrm flipV="1">
              <a:off x="1118516" y="3331577"/>
              <a:ext cx="0" cy="196273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1" name="Line 14">
              <a:extLst>
                <a:ext uri="{FF2B5EF4-FFF2-40B4-BE49-F238E27FC236}">
                  <a16:creationId xmlns:a16="http://schemas.microsoft.com/office/drawing/2014/main" id="{BFA963EA-592D-2345-8EF1-ED4C2182F9FE}"/>
                </a:ext>
              </a:extLst>
            </p:cNvPr>
            <p:cNvSpPr>
              <a:spLocks noChangeShapeType="1"/>
            </p:cNvSpPr>
            <p:nvPr/>
          </p:nvSpPr>
          <p:spPr bwMode="auto">
            <a:xfrm flipH="1" flipV="1">
              <a:off x="5566308" y="4200214"/>
              <a:ext cx="3949" cy="108806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2" name="Line 13">
              <a:extLst>
                <a:ext uri="{FF2B5EF4-FFF2-40B4-BE49-F238E27FC236}">
                  <a16:creationId xmlns:a16="http://schemas.microsoft.com/office/drawing/2014/main" id="{56E0FE22-2557-C341-BCCF-91064E215935}"/>
                </a:ext>
              </a:extLst>
            </p:cNvPr>
            <p:cNvSpPr>
              <a:spLocks noChangeShapeType="1"/>
            </p:cNvSpPr>
            <p:nvPr/>
          </p:nvSpPr>
          <p:spPr bwMode="auto">
            <a:xfrm flipH="1">
              <a:off x="1118514" y="5285983"/>
              <a:ext cx="4457414"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3" name="Line 19">
              <a:extLst>
                <a:ext uri="{FF2B5EF4-FFF2-40B4-BE49-F238E27FC236}">
                  <a16:creationId xmlns:a16="http://schemas.microsoft.com/office/drawing/2014/main" id="{B11CA78B-43BA-8849-9BAA-E8D0FCC4C0BA}"/>
                </a:ext>
              </a:extLst>
            </p:cNvPr>
            <p:cNvSpPr>
              <a:spLocks noChangeShapeType="1"/>
            </p:cNvSpPr>
            <p:nvPr/>
          </p:nvSpPr>
          <p:spPr bwMode="auto">
            <a:xfrm flipH="1">
              <a:off x="5092859" y="4524439"/>
              <a:ext cx="76038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4" name="Line 47">
              <a:extLst>
                <a:ext uri="{FF2B5EF4-FFF2-40B4-BE49-F238E27FC236}">
                  <a16:creationId xmlns:a16="http://schemas.microsoft.com/office/drawing/2014/main" id="{DFB68AF6-9BDA-6243-B4C6-B715CDEBA070}"/>
                </a:ext>
              </a:extLst>
            </p:cNvPr>
            <p:cNvSpPr>
              <a:spLocks noChangeShapeType="1"/>
            </p:cNvSpPr>
            <p:nvPr/>
          </p:nvSpPr>
          <p:spPr bwMode="auto">
            <a:xfrm flipH="1" flipV="1">
              <a:off x="5088626" y="2591315"/>
              <a:ext cx="783133" cy="403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5" name="Line 13">
              <a:extLst>
                <a:ext uri="{FF2B5EF4-FFF2-40B4-BE49-F238E27FC236}">
                  <a16:creationId xmlns:a16="http://schemas.microsoft.com/office/drawing/2014/main" id="{F236D462-F088-6C45-B244-F2BFDED24F70}"/>
                </a:ext>
              </a:extLst>
            </p:cNvPr>
            <p:cNvSpPr>
              <a:spLocks noChangeShapeType="1"/>
            </p:cNvSpPr>
            <p:nvPr/>
          </p:nvSpPr>
          <p:spPr bwMode="auto">
            <a:xfrm rot="5400000" flipH="1">
              <a:off x="1873141" y="4415901"/>
              <a:ext cx="146658"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6" name="Freeform 29">
              <a:extLst>
                <a:ext uri="{FF2B5EF4-FFF2-40B4-BE49-F238E27FC236}">
                  <a16:creationId xmlns:a16="http://schemas.microsoft.com/office/drawing/2014/main" id="{97CEFA22-7F75-1F4D-95BB-CAA3161C12A8}"/>
                </a:ext>
              </a:extLst>
            </p:cNvPr>
            <p:cNvSpPr>
              <a:spLocks/>
            </p:cNvSpPr>
            <p:nvPr/>
          </p:nvSpPr>
          <p:spPr bwMode="auto">
            <a:xfrm rot="5400000">
              <a:off x="1884748" y="4229837"/>
              <a:ext cx="122192" cy="122233"/>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57" name="Isosceles Triangle 11">
              <a:extLst>
                <a:ext uri="{FF2B5EF4-FFF2-40B4-BE49-F238E27FC236}">
                  <a16:creationId xmlns:a16="http://schemas.microsoft.com/office/drawing/2014/main" id="{9AD2155F-09A7-C445-B569-71EA55A0A7FB}"/>
                </a:ext>
              </a:extLst>
            </p:cNvPr>
            <p:cNvSpPr>
              <a:spLocks noChangeArrowheads="1"/>
            </p:cNvSpPr>
            <p:nvPr/>
          </p:nvSpPr>
          <p:spPr bwMode="auto">
            <a:xfrm rot="10800000">
              <a:off x="1767185" y="3841930"/>
              <a:ext cx="366697" cy="380856"/>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58" name="Line 13">
              <a:extLst>
                <a:ext uri="{FF2B5EF4-FFF2-40B4-BE49-F238E27FC236}">
                  <a16:creationId xmlns:a16="http://schemas.microsoft.com/office/drawing/2014/main" id="{D8A72D24-D3D2-AE4E-97F8-97BC66F144CA}"/>
                </a:ext>
              </a:extLst>
            </p:cNvPr>
            <p:cNvSpPr>
              <a:spLocks noChangeShapeType="1"/>
            </p:cNvSpPr>
            <p:nvPr/>
          </p:nvSpPr>
          <p:spPr bwMode="auto">
            <a:xfrm rot="5400000" flipH="1">
              <a:off x="1316766" y="3223588"/>
              <a:ext cx="1260803"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59" name="Freeform 65">
              <a:extLst>
                <a:ext uri="{FF2B5EF4-FFF2-40B4-BE49-F238E27FC236}">
                  <a16:creationId xmlns:a16="http://schemas.microsoft.com/office/drawing/2014/main" id="{DDBF3648-ACAF-7948-AF43-5F2180849C95}"/>
                </a:ext>
              </a:extLst>
            </p:cNvPr>
            <p:cNvSpPr>
              <a:spLocks/>
            </p:cNvSpPr>
            <p:nvPr/>
          </p:nvSpPr>
          <p:spPr bwMode="auto">
            <a:xfrm>
              <a:off x="1091935" y="3320321"/>
              <a:ext cx="55561"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nvGrpSpPr>
            <p:cNvPr id="63560" name="Group 3">
              <a:extLst>
                <a:ext uri="{FF2B5EF4-FFF2-40B4-BE49-F238E27FC236}">
                  <a16:creationId xmlns:a16="http://schemas.microsoft.com/office/drawing/2014/main" id="{7766D502-775C-8744-9570-906A84A26320}"/>
                </a:ext>
              </a:extLst>
            </p:cNvPr>
            <p:cNvGrpSpPr>
              <a:grpSpLocks/>
            </p:cNvGrpSpPr>
            <p:nvPr/>
          </p:nvGrpSpPr>
          <p:grpSpPr bwMode="auto">
            <a:xfrm>
              <a:off x="1006397" y="2309942"/>
              <a:ext cx="719667" cy="541866"/>
              <a:chOff x="1227666" y="1693334"/>
              <a:chExt cx="719667" cy="541866"/>
            </a:xfrm>
          </p:grpSpPr>
          <p:sp>
            <p:nvSpPr>
              <p:cNvPr id="63570" name="Freeform 20">
                <a:extLst>
                  <a:ext uri="{FF2B5EF4-FFF2-40B4-BE49-F238E27FC236}">
                    <a16:creationId xmlns:a16="http://schemas.microsoft.com/office/drawing/2014/main" id="{31C8681A-0941-1C4E-A70E-E326BDADB9AE}"/>
                  </a:ext>
                </a:extLst>
              </p:cNvPr>
              <p:cNvSpPr>
                <a:spLocks/>
              </p:cNvSpPr>
              <p:nvPr/>
            </p:nvSpPr>
            <p:spPr bwMode="auto">
              <a:xfrm>
                <a:off x="1306654" y="1693706"/>
                <a:ext cx="640679" cy="270746"/>
              </a:xfrm>
              <a:custGeom>
                <a:avLst/>
                <a:gdLst>
                  <a:gd name="T0" fmla="*/ 0 w 1719"/>
                  <a:gd name="T1" fmla="*/ 0 h 685"/>
                  <a:gd name="T2" fmla="*/ 0 w 1719"/>
                  <a:gd name="T3" fmla="*/ 0 h 685"/>
                  <a:gd name="T4" fmla="*/ 0 w 1719"/>
                  <a:gd name="T5" fmla="*/ 0 h 685"/>
                  <a:gd name="T6" fmla="*/ 0 w 1719"/>
                  <a:gd name="T7" fmla="*/ 0 h 685"/>
                  <a:gd name="T8" fmla="*/ 0 w 1719"/>
                  <a:gd name="T9" fmla="*/ 0 h 685"/>
                  <a:gd name="T10" fmla="*/ 0 w 1719"/>
                  <a:gd name="T11" fmla="*/ 0 h 685"/>
                  <a:gd name="T12" fmla="*/ 0 w 1719"/>
                  <a:gd name="T13" fmla="*/ 0 h 685"/>
                  <a:gd name="T14" fmla="*/ 0 w 1719"/>
                  <a:gd name="T15" fmla="*/ 0 h 685"/>
                  <a:gd name="T16" fmla="*/ 0 w 1719"/>
                  <a:gd name="T17" fmla="*/ 0 h 685"/>
                  <a:gd name="T18" fmla="*/ 0 w 1719"/>
                  <a:gd name="T19" fmla="*/ 0 h 685"/>
                  <a:gd name="T20" fmla="*/ 0 w 1719"/>
                  <a:gd name="T21" fmla="*/ 0 h 685"/>
                  <a:gd name="T22" fmla="*/ 0 w 1719"/>
                  <a:gd name="T23" fmla="*/ 0 h 685"/>
                  <a:gd name="T24" fmla="*/ 0 w 1719"/>
                  <a:gd name="T25" fmla="*/ 0 h 685"/>
                  <a:gd name="T26" fmla="*/ 0 w 1719"/>
                  <a:gd name="T27" fmla="*/ 0 h 685"/>
                  <a:gd name="T28" fmla="*/ 0 w 1719"/>
                  <a:gd name="T29" fmla="*/ 0 h 685"/>
                  <a:gd name="T30" fmla="*/ 0 w 1719"/>
                  <a:gd name="T31" fmla="*/ 0 h 685"/>
                  <a:gd name="T32" fmla="*/ 0 w 1719"/>
                  <a:gd name="T33" fmla="*/ 0 h 685"/>
                  <a:gd name="T34" fmla="*/ 0 w 1719"/>
                  <a:gd name="T35" fmla="*/ 0 h 685"/>
                  <a:gd name="T36" fmla="*/ 0 w 1719"/>
                  <a:gd name="T37" fmla="*/ 0 h 685"/>
                  <a:gd name="T38" fmla="*/ 0 w 1719"/>
                  <a:gd name="T39" fmla="*/ 0 h 685"/>
                  <a:gd name="T40" fmla="*/ 0 w 1719"/>
                  <a:gd name="T41" fmla="*/ 0 h 685"/>
                  <a:gd name="T42" fmla="*/ 0 w 1719"/>
                  <a:gd name="T43" fmla="*/ 0 h 685"/>
                  <a:gd name="T44" fmla="*/ 0 w 1719"/>
                  <a:gd name="T45" fmla="*/ 0 h 685"/>
                  <a:gd name="T46" fmla="*/ 0 w 1719"/>
                  <a:gd name="T47" fmla="*/ 0 h 685"/>
                  <a:gd name="T48" fmla="*/ 0 w 1719"/>
                  <a:gd name="T49" fmla="*/ 0 h 685"/>
                  <a:gd name="T50" fmla="*/ 0 w 1719"/>
                  <a:gd name="T51" fmla="*/ 0 h 685"/>
                  <a:gd name="T52" fmla="*/ 0 w 1719"/>
                  <a:gd name="T53" fmla="*/ 0 h 685"/>
                  <a:gd name="T54" fmla="*/ 0 w 1719"/>
                  <a:gd name="T55" fmla="*/ 0 h 685"/>
                  <a:gd name="T56" fmla="*/ 0 w 1719"/>
                  <a:gd name="T57" fmla="*/ 0 h 685"/>
                  <a:gd name="T58" fmla="*/ 0 w 1719"/>
                  <a:gd name="T59" fmla="*/ 0 h 685"/>
                  <a:gd name="T60" fmla="*/ 0 w 1719"/>
                  <a:gd name="T61" fmla="*/ 0 h 685"/>
                  <a:gd name="T62" fmla="*/ 0 w 1719"/>
                  <a:gd name="T63" fmla="*/ 0 h 685"/>
                  <a:gd name="T64" fmla="*/ 0 w 1719"/>
                  <a:gd name="T65" fmla="*/ 0 h 685"/>
                  <a:gd name="T66" fmla="*/ 0 w 1719"/>
                  <a:gd name="T67" fmla="*/ 0 h 685"/>
                  <a:gd name="T68" fmla="*/ 0 w 1719"/>
                  <a:gd name="T69" fmla="*/ 0 h 685"/>
                  <a:gd name="T70" fmla="*/ 0 w 1719"/>
                  <a:gd name="T71" fmla="*/ 0 h 685"/>
                  <a:gd name="T72" fmla="*/ 0 w 1719"/>
                  <a:gd name="T73" fmla="*/ 0 h 685"/>
                  <a:gd name="T74" fmla="*/ 0 w 1719"/>
                  <a:gd name="T75" fmla="*/ 0 h 685"/>
                  <a:gd name="T76" fmla="*/ 0 w 1719"/>
                  <a:gd name="T77" fmla="*/ 0 h 685"/>
                  <a:gd name="T78" fmla="*/ 0 w 1719"/>
                  <a:gd name="T79" fmla="*/ 0 h 685"/>
                  <a:gd name="T80" fmla="*/ 0 w 1719"/>
                  <a:gd name="T81" fmla="*/ 0 h 685"/>
                  <a:gd name="T82" fmla="*/ 0 w 1719"/>
                  <a:gd name="T83" fmla="*/ 0 h 685"/>
                  <a:gd name="T84" fmla="*/ 0 w 1719"/>
                  <a:gd name="T85" fmla="*/ 0 h 685"/>
                  <a:gd name="T86" fmla="*/ 0 w 1719"/>
                  <a:gd name="T87" fmla="*/ 0 h 685"/>
                  <a:gd name="T88" fmla="*/ 0 w 1719"/>
                  <a:gd name="T89" fmla="*/ 0 h 685"/>
                  <a:gd name="T90" fmla="*/ 0 w 1719"/>
                  <a:gd name="T91" fmla="*/ 0 h 685"/>
                  <a:gd name="T92" fmla="*/ 0 w 1719"/>
                  <a:gd name="T93" fmla="*/ 0 h 685"/>
                  <a:gd name="T94" fmla="*/ 0 w 1719"/>
                  <a:gd name="T95" fmla="*/ 0 h 685"/>
                  <a:gd name="T96" fmla="*/ 0 w 1719"/>
                  <a:gd name="T97" fmla="*/ 0 h 685"/>
                  <a:gd name="T98" fmla="*/ 0 w 1719"/>
                  <a:gd name="T99" fmla="*/ 0 h 685"/>
                  <a:gd name="T100" fmla="*/ 0 w 1719"/>
                  <a:gd name="T101" fmla="*/ 0 h 685"/>
                  <a:gd name="T102" fmla="*/ 0 w 1719"/>
                  <a:gd name="T103" fmla="*/ 0 h 685"/>
                  <a:gd name="T104" fmla="*/ 0 w 1719"/>
                  <a:gd name="T105" fmla="*/ 0 h 685"/>
                  <a:gd name="T106" fmla="*/ 0 w 1719"/>
                  <a:gd name="T107" fmla="*/ 0 h 685"/>
                  <a:gd name="T108" fmla="*/ 0 w 1719"/>
                  <a:gd name="T109" fmla="*/ 0 h 685"/>
                  <a:gd name="T110" fmla="*/ 0 w 1719"/>
                  <a:gd name="T111" fmla="*/ 0 h 685"/>
                  <a:gd name="T112" fmla="*/ 0 w 1719"/>
                  <a:gd name="T113" fmla="*/ 0 h 685"/>
                  <a:gd name="T114" fmla="*/ 0 w 1719"/>
                  <a:gd name="T115" fmla="*/ 0 h 685"/>
                  <a:gd name="T116" fmla="*/ 0 w 1719"/>
                  <a:gd name="T117" fmla="*/ 0 h 685"/>
                  <a:gd name="T118" fmla="*/ 0 w 1719"/>
                  <a:gd name="T119" fmla="*/ 0 h 685"/>
                  <a:gd name="T120" fmla="*/ 0 w 1719"/>
                  <a:gd name="T121" fmla="*/ 0 h 6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5"/>
                  <a:gd name="T185" fmla="*/ 1719 w 1719"/>
                  <a:gd name="T186" fmla="*/ 685 h 6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5">
                    <a:moveTo>
                      <a:pt x="0" y="0"/>
                    </a:moveTo>
                    <a:lnTo>
                      <a:pt x="66" y="0"/>
                    </a:lnTo>
                    <a:lnTo>
                      <a:pt x="127" y="0"/>
                    </a:lnTo>
                    <a:lnTo>
                      <a:pt x="184" y="0"/>
                    </a:lnTo>
                    <a:lnTo>
                      <a:pt x="238" y="0"/>
                    </a:lnTo>
                    <a:lnTo>
                      <a:pt x="290" y="0"/>
                    </a:lnTo>
                    <a:lnTo>
                      <a:pt x="336" y="1"/>
                    </a:lnTo>
                    <a:lnTo>
                      <a:pt x="379" y="1"/>
                    </a:lnTo>
                    <a:lnTo>
                      <a:pt x="418" y="1"/>
                    </a:lnTo>
                    <a:lnTo>
                      <a:pt x="455" y="1"/>
                    </a:lnTo>
                    <a:lnTo>
                      <a:pt x="490" y="1"/>
                    </a:lnTo>
                    <a:lnTo>
                      <a:pt x="520" y="1"/>
                    </a:lnTo>
                    <a:lnTo>
                      <a:pt x="549" y="1"/>
                    </a:lnTo>
                    <a:lnTo>
                      <a:pt x="575" y="1"/>
                    </a:lnTo>
                    <a:lnTo>
                      <a:pt x="598" y="1"/>
                    </a:lnTo>
                    <a:lnTo>
                      <a:pt x="620" y="1"/>
                    </a:lnTo>
                    <a:lnTo>
                      <a:pt x="639" y="1"/>
                    </a:lnTo>
                    <a:lnTo>
                      <a:pt x="656" y="1"/>
                    </a:lnTo>
                    <a:lnTo>
                      <a:pt x="671" y="1"/>
                    </a:lnTo>
                    <a:lnTo>
                      <a:pt x="685" y="1"/>
                    </a:lnTo>
                    <a:lnTo>
                      <a:pt x="698" y="1"/>
                    </a:lnTo>
                    <a:lnTo>
                      <a:pt x="708" y="1"/>
                    </a:lnTo>
                    <a:lnTo>
                      <a:pt x="718" y="3"/>
                    </a:lnTo>
                    <a:lnTo>
                      <a:pt x="726" y="3"/>
                    </a:lnTo>
                    <a:lnTo>
                      <a:pt x="733" y="3"/>
                    </a:lnTo>
                    <a:lnTo>
                      <a:pt x="741" y="3"/>
                    </a:lnTo>
                    <a:lnTo>
                      <a:pt x="746" y="3"/>
                    </a:lnTo>
                    <a:lnTo>
                      <a:pt x="751" y="3"/>
                    </a:lnTo>
                    <a:lnTo>
                      <a:pt x="757" y="4"/>
                    </a:lnTo>
                    <a:lnTo>
                      <a:pt x="761" y="4"/>
                    </a:lnTo>
                    <a:lnTo>
                      <a:pt x="765" y="4"/>
                    </a:lnTo>
                    <a:lnTo>
                      <a:pt x="770" y="4"/>
                    </a:lnTo>
                    <a:lnTo>
                      <a:pt x="775" y="5"/>
                    </a:lnTo>
                    <a:lnTo>
                      <a:pt x="780" y="5"/>
                    </a:lnTo>
                    <a:lnTo>
                      <a:pt x="785" y="5"/>
                    </a:lnTo>
                    <a:lnTo>
                      <a:pt x="788" y="6"/>
                    </a:lnTo>
                    <a:lnTo>
                      <a:pt x="792" y="6"/>
                    </a:lnTo>
                    <a:lnTo>
                      <a:pt x="796" y="6"/>
                    </a:lnTo>
                    <a:lnTo>
                      <a:pt x="800" y="6"/>
                    </a:lnTo>
                    <a:lnTo>
                      <a:pt x="803" y="6"/>
                    </a:lnTo>
                    <a:lnTo>
                      <a:pt x="806" y="7"/>
                    </a:lnTo>
                    <a:lnTo>
                      <a:pt x="808" y="7"/>
                    </a:lnTo>
                    <a:lnTo>
                      <a:pt x="811" y="7"/>
                    </a:lnTo>
                    <a:lnTo>
                      <a:pt x="814" y="7"/>
                    </a:lnTo>
                    <a:lnTo>
                      <a:pt x="817" y="7"/>
                    </a:lnTo>
                    <a:lnTo>
                      <a:pt x="819" y="8"/>
                    </a:lnTo>
                    <a:lnTo>
                      <a:pt x="822" y="8"/>
                    </a:lnTo>
                    <a:lnTo>
                      <a:pt x="824" y="8"/>
                    </a:lnTo>
                    <a:lnTo>
                      <a:pt x="826" y="8"/>
                    </a:lnTo>
                    <a:lnTo>
                      <a:pt x="829" y="9"/>
                    </a:lnTo>
                    <a:lnTo>
                      <a:pt x="831" y="9"/>
                    </a:lnTo>
                    <a:lnTo>
                      <a:pt x="835" y="9"/>
                    </a:lnTo>
                    <a:lnTo>
                      <a:pt x="837" y="9"/>
                    </a:lnTo>
                    <a:lnTo>
                      <a:pt x="839" y="10"/>
                    </a:lnTo>
                    <a:lnTo>
                      <a:pt x="842" y="10"/>
                    </a:lnTo>
                    <a:lnTo>
                      <a:pt x="844" y="10"/>
                    </a:lnTo>
                    <a:lnTo>
                      <a:pt x="847" y="11"/>
                    </a:lnTo>
                    <a:lnTo>
                      <a:pt x="850" y="11"/>
                    </a:lnTo>
                    <a:lnTo>
                      <a:pt x="854" y="12"/>
                    </a:lnTo>
                    <a:lnTo>
                      <a:pt x="857" y="12"/>
                    </a:lnTo>
                    <a:lnTo>
                      <a:pt x="860" y="13"/>
                    </a:lnTo>
                    <a:lnTo>
                      <a:pt x="864" y="13"/>
                    </a:lnTo>
                    <a:lnTo>
                      <a:pt x="868" y="14"/>
                    </a:lnTo>
                    <a:lnTo>
                      <a:pt x="874" y="14"/>
                    </a:lnTo>
                    <a:lnTo>
                      <a:pt x="878" y="15"/>
                    </a:lnTo>
                    <a:lnTo>
                      <a:pt x="882" y="15"/>
                    </a:lnTo>
                    <a:lnTo>
                      <a:pt x="886" y="16"/>
                    </a:lnTo>
                    <a:lnTo>
                      <a:pt x="891" y="17"/>
                    </a:lnTo>
                    <a:lnTo>
                      <a:pt x="894" y="17"/>
                    </a:lnTo>
                    <a:lnTo>
                      <a:pt x="898" y="18"/>
                    </a:lnTo>
                    <a:lnTo>
                      <a:pt x="901" y="18"/>
                    </a:lnTo>
                    <a:lnTo>
                      <a:pt x="904" y="19"/>
                    </a:lnTo>
                    <a:lnTo>
                      <a:pt x="907" y="19"/>
                    </a:lnTo>
                    <a:lnTo>
                      <a:pt x="910" y="20"/>
                    </a:lnTo>
                    <a:lnTo>
                      <a:pt x="913" y="20"/>
                    </a:lnTo>
                    <a:lnTo>
                      <a:pt x="915" y="20"/>
                    </a:lnTo>
                    <a:lnTo>
                      <a:pt x="919" y="22"/>
                    </a:lnTo>
                    <a:lnTo>
                      <a:pt x="921" y="22"/>
                    </a:lnTo>
                    <a:lnTo>
                      <a:pt x="924" y="23"/>
                    </a:lnTo>
                    <a:lnTo>
                      <a:pt x="926" y="23"/>
                    </a:lnTo>
                    <a:lnTo>
                      <a:pt x="928" y="24"/>
                    </a:lnTo>
                    <a:lnTo>
                      <a:pt x="932" y="25"/>
                    </a:lnTo>
                    <a:lnTo>
                      <a:pt x="934" y="25"/>
                    </a:lnTo>
                    <a:lnTo>
                      <a:pt x="936" y="26"/>
                    </a:lnTo>
                    <a:lnTo>
                      <a:pt x="939" y="26"/>
                    </a:lnTo>
                    <a:lnTo>
                      <a:pt x="942" y="27"/>
                    </a:lnTo>
                    <a:lnTo>
                      <a:pt x="944" y="28"/>
                    </a:lnTo>
                    <a:lnTo>
                      <a:pt x="947" y="29"/>
                    </a:lnTo>
                    <a:lnTo>
                      <a:pt x="951" y="30"/>
                    </a:lnTo>
                    <a:lnTo>
                      <a:pt x="954" y="31"/>
                    </a:lnTo>
                    <a:lnTo>
                      <a:pt x="958" y="32"/>
                    </a:lnTo>
                    <a:lnTo>
                      <a:pt x="961" y="34"/>
                    </a:lnTo>
                    <a:lnTo>
                      <a:pt x="966" y="35"/>
                    </a:lnTo>
                    <a:lnTo>
                      <a:pt x="971" y="36"/>
                    </a:lnTo>
                    <a:lnTo>
                      <a:pt x="975" y="37"/>
                    </a:lnTo>
                    <a:lnTo>
                      <a:pt x="980" y="39"/>
                    </a:lnTo>
                    <a:lnTo>
                      <a:pt x="985" y="41"/>
                    </a:lnTo>
                    <a:lnTo>
                      <a:pt x="991" y="43"/>
                    </a:lnTo>
                    <a:lnTo>
                      <a:pt x="995" y="44"/>
                    </a:lnTo>
                    <a:lnTo>
                      <a:pt x="999" y="46"/>
                    </a:lnTo>
                    <a:lnTo>
                      <a:pt x="1003" y="47"/>
                    </a:lnTo>
                    <a:lnTo>
                      <a:pt x="1009" y="48"/>
                    </a:lnTo>
                    <a:lnTo>
                      <a:pt x="1013" y="49"/>
                    </a:lnTo>
                    <a:lnTo>
                      <a:pt x="1016" y="50"/>
                    </a:lnTo>
                    <a:lnTo>
                      <a:pt x="1019" y="51"/>
                    </a:lnTo>
                    <a:lnTo>
                      <a:pt x="1022" y="52"/>
                    </a:lnTo>
                    <a:lnTo>
                      <a:pt x="1026" y="53"/>
                    </a:lnTo>
                    <a:lnTo>
                      <a:pt x="1029" y="54"/>
                    </a:lnTo>
                    <a:lnTo>
                      <a:pt x="1032" y="55"/>
                    </a:lnTo>
                    <a:lnTo>
                      <a:pt x="1034" y="56"/>
                    </a:lnTo>
                    <a:lnTo>
                      <a:pt x="1037" y="57"/>
                    </a:lnTo>
                    <a:lnTo>
                      <a:pt x="1039" y="58"/>
                    </a:lnTo>
                    <a:lnTo>
                      <a:pt x="1041" y="59"/>
                    </a:lnTo>
                    <a:lnTo>
                      <a:pt x="1044" y="61"/>
                    </a:lnTo>
                    <a:lnTo>
                      <a:pt x="1047" y="62"/>
                    </a:lnTo>
                    <a:lnTo>
                      <a:pt x="1049" y="63"/>
                    </a:lnTo>
                    <a:lnTo>
                      <a:pt x="1052" y="64"/>
                    </a:lnTo>
                    <a:lnTo>
                      <a:pt x="1055" y="65"/>
                    </a:lnTo>
                    <a:lnTo>
                      <a:pt x="1058" y="66"/>
                    </a:lnTo>
                    <a:lnTo>
                      <a:pt x="1060" y="67"/>
                    </a:lnTo>
                    <a:lnTo>
                      <a:pt x="1063" y="68"/>
                    </a:lnTo>
                    <a:lnTo>
                      <a:pt x="1067" y="70"/>
                    </a:lnTo>
                    <a:lnTo>
                      <a:pt x="1070" y="71"/>
                    </a:lnTo>
                    <a:lnTo>
                      <a:pt x="1073" y="73"/>
                    </a:lnTo>
                    <a:lnTo>
                      <a:pt x="1076" y="74"/>
                    </a:lnTo>
                    <a:lnTo>
                      <a:pt x="1080" y="76"/>
                    </a:lnTo>
                    <a:lnTo>
                      <a:pt x="1085" y="80"/>
                    </a:lnTo>
                    <a:lnTo>
                      <a:pt x="1089" y="82"/>
                    </a:lnTo>
                    <a:lnTo>
                      <a:pt x="1093" y="84"/>
                    </a:lnTo>
                    <a:lnTo>
                      <a:pt x="1097" y="86"/>
                    </a:lnTo>
                    <a:lnTo>
                      <a:pt x="1102" y="88"/>
                    </a:lnTo>
                    <a:lnTo>
                      <a:pt x="1107" y="90"/>
                    </a:lnTo>
                    <a:lnTo>
                      <a:pt x="1110" y="92"/>
                    </a:lnTo>
                    <a:lnTo>
                      <a:pt x="1114" y="94"/>
                    </a:lnTo>
                    <a:lnTo>
                      <a:pt x="1117" y="95"/>
                    </a:lnTo>
                    <a:lnTo>
                      <a:pt x="1120" y="97"/>
                    </a:lnTo>
                    <a:lnTo>
                      <a:pt x="1123" y="98"/>
                    </a:lnTo>
                    <a:lnTo>
                      <a:pt x="1126" y="101"/>
                    </a:lnTo>
                    <a:lnTo>
                      <a:pt x="1129" y="102"/>
                    </a:lnTo>
                    <a:lnTo>
                      <a:pt x="1131" y="103"/>
                    </a:lnTo>
                    <a:lnTo>
                      <a:pt x="1133" y="104"/>
                    </a:lnTo>
                    <a:lnTo>
                      <a:pt x="1135" y="105"/>
                    </a:lnTo>
                    <a:lnTo>
                      <a:pt x="1138" y="106"/>
                    </a:lnTo>
                    <a:lnTo>
                      <a:pt x="1140" y="108"/>
                    </a:lnTo>
                    <a:lnTo>
                      <a:pt x="1144" y="109"/>
                    </a:lnTo>
                    <a:lnTo>
                      <a:pt x="1146" y="110"/>
                    </a:lnTo>
                    <a:lnTo>
                      <a:pt x="1148" y="111"/>
                    </a:lnTo>
                    <a:lnTo>
                      <a:pt x="1150" y="112"/>
                    </a:lnTo>
                    <a:lnTo>
                      <a:pt x="1152" y="113"/>
                    </a:lnTo>
                    <a:lnTo>
                      <a:pt x="1154" y="114"/>
                    </a:lnTo>
                    <a:lnTo>
                      <a:pt x="1157" y="115"/>
                    </a:lnTo>
                    <a:lnTo>
                      <a:pt x="1159" y="117"/>
                    </a:lnTo>
                    <a:lnTo>
                      <a:pt x="1162" y="119"/>
                    </a:lnTo>
                    <a:lnTo>
                      <a:pt x="1165" y="120"/>
                    </a:lnTo>
                    <a:lnTo>
                      <a:pt x="1168" y="122"/>
                    </a:lnTo>
                    <a:lnTo>
                      <a:pt x="1170" y="123"/>
                    </a:lnTo>
                    <a:lnTo>
                      <a:pt x="1174" y="126"/>
                    </a:lnTo>
                    <a:lnTo>
                      <a:pt x="1177" y="128"/>
                    </a:lnTo>
                    <a:lnTo>
                      <a:pt x="1181" y="130"/>
                    </a:lnTo>
                    <a:lnTo>
                      <a:pt x="1185" y="132"/>
                    </a:lnTo>
                    <a:lnTo>
                      <a:pt x="1189" y="134"/>
                    </a:lnTo>
                    <a:lnTo>
                      <a:pt x="1193" y="136"/>
                    </a:lnTo>
                    <a:lnTo>
                      <a:pt x="1197" y="139"/>
                    </a:lnTo>
                    <a:lnTo>
                      <a:pt x="1201" y="141"/>
                    </a:lnTo>
                    <a:lnTo>
                      <a:pt x="1204" y="142"/>
                    </a:lnTo>
                    <a:lnTo>
                      <a:pt x="1207" y="144"/>
                    </a:lnTo>
                    <a:lnTo>
                      <a:pt x="1210" y="146"/>
                    </a:lnTo>
                    <a:lnTo>
                      <a:pt x="1213" y="147"/>
                    </a:lnTo>
                    <a:lnTo>
                      <a:pt x="1215" y="149"/>
                    </a:lnTo>
                    <a:lnTo>
                      <a:pt x="1217" y="150"/>
                    </a:lnTo>
                    <a:lnTo>
                      <a:pt x="1221" y="151"/>
                    </a:lnTo>
                    <a:lnTo>
                      <a:pt x="1223" y="152"/>
                    </a:lnTo>
                    <a:lnTo>
                      <a:pt x="1225" y="154"/>
                    </a:lnTo>
                    <a:lnTo>
                      <a:pt x="1227" y="155"/>
                    </a:lnTo>
                    <a:lnTo>
                      <a:pt x="1228" y="156"/>
                    </a:lnTo>
                    <a:lnTo>
                      <a:pt x="1230" y="158"/>
                    </a:lnTo>
                    <a:lnTo>
                      <a:pt x="1232" y="159"/>
                    </a:lnTo>
                    <a:lnTo>
                      <a:pt x="1235" y="160"/>
                    </a:lnTo>
                    <a:lnTo>
                      <a:pt x="1236" y="161"/>
                    </a:lnTo>
                    <a:lnTo>
                      <a:pt x="1239" y="162"/>
                    </a:lnTo>
                    <a:lnTo>
                      <a:pt x="1241" y="163"/>
                    </a:lnTo>
                    <a:lnTo>
                      <a:pt x="1243" y="164"/>
                    </a:lnTo>
                    <a:lnTo>
                      <a:pt x="1245" y="165"/>
                    </a:lnTo>
                    <a:lnTo>
                      <a:pt x="1246" y="167"/>
                    </a:lnTo>
                    <a:lnTo>
                      <a:pt x="1248" y="168"/>
                    </a:lnTo>
                    <a:lnTo>
                      <a:pt x="1250" y="170"/>
                    </a:lnTo>
                    <a:lnTo>
                      <a:pt x="1253" y="172"/>
                    </a:lnTo>
                    <a:lnTo>
                      <a:pt x="1255" y="173"/>
                    </a:lnTo>
                    <a:lnTo>
                      <a:pt x="1257" y="175"/>
                    </a:lnTo>
                    <a:lnTo>
                      <a:pt x="1261" y="177"/>
                    </a:lnTo>
                    <a:lnTo>
                      <a:pt x="1263" y="179"/>
                    </a:lnTo>
                    <a:lnTo>
                      <a:pt x="1266" y="181"/>
                    </a:lnTo>
                    <a:lnTo>
                      <a:pt x="1269" y="183"/>
                    </a:lnTo>
                    <a:lnTo>
                      <a:pt x="1272" y="185"/>
                    </a:lnTo>
                    <a:lnTo>
                      <a:pt x="1275" y="187"/>
                    </a:lnTo>
                    <a:lnTo>
                      <a:pt x="1280" y="188"/>
                    </a:lnTo>
                    <a:lnTo>
                      <a:pt x="1282" y="190"/>
                    </a:lnTo>
                    <a:lnTo>
                      <a:pt x="1285" y="192"/>
                    </a:lnTo>
                    <a:lnTo>
                      <a:pt x="1287" y="193"/>
                    </a:lnTo>
                    <a:lnTo>
                      <a:pt x="1289" y="194"/>
                    </a:lnTo>
                    <a:lnTo>
                      <a:pt x="1291" y="197"/>
                    </a:lnTo>
                    <a:lnTo>
                      <a:pt x="1293" y="198"/>
                    </a:lnTo>
                    <a:lnTo>
                      <a:pt x="1295" y="199"/>
                    </a:lnTo>
                    <a:lnTo>
                      <a:pt x="1296" y="200"/>
                    </a:lnTo>
                    <a:lnTo>
                      <a:pt x="1299" y="201"/>
                    </a:lnTo>
                    <a:lnTo>
                      <a:pt x="1300" y="202"/>
                    </a:lnTo>
                    <a:lnTo>
                      <a:pt x="1302" y="203"/>
                    </a:lnTo>
                    <a:lnTo>
                      <a:pt x="1303" y="204"/>
                    </a:lnTo>
                    <a:lnTo>
                      <a:pt x="1304" y="205"/>
                    </a:lnTo>
                    <a:lnTo>
                      <a:pt x="1306" y="206"/>
                    </a:lnTo>
                    <a:lnTo>
                      <a:pt x="1307" y="207"/>
                    </a:lnTo>
                    <a:lnTo>
                      <a:pt x="1308" y="208"/>
                    </a:lnTo>
                    <a:lnTo>
                      <a:pt x="1310" y="209"/>
                    </a:lnTo>
                    <a:lnTo>
                      <a:pt x="1311" y="210"/>
                    </a:lnTo>
                    <a:lnTo>
                      <a:pt x="1312" y="211"/>
                    </a:lnTo>
                    <a:lnTo>
                      <a:pt x="1313" y="212"/>
                    </a:lnTo>
                    <a:lnTo>
                      <a:pt x="1315" y="213"/>
                    </a:lnTo>
                    <a:lnTo>
                      <a:pt x="1317" y="216"/>
                    </a:lnTo>
                    <a:lnTo>
                      <a:pt x="1319" y="217"/>
                    </a:lnTo>
                    <a:lnTo>
                      <a:pt x="1320" y="218"/>
                    </a:lnTo>
                    <a:lnTo>
                      <a:pt x="1322" y="220"/>
                    </a:lnTo>
                    <a:lnTo>
                      <a:pt x="1325" y="221"/>
                    </a:lnTo>
                    <a:lnTo>
                      <a:pt x="1327" y="223"/>
                    </a:lnTo>
                    <a:lnTo>
                      <a:pt x="1329" y="224"/>
                    </a:lnTo>
                    <a:lnTo>
                      <a:pt x="1331" y="226"/>
                    </a:lnTo>
                    <a:lnTo>
                      <a:pt x="1333" y="228"/>
                    </a:lnTo>
                    <a:lnTo>
                      <a:pt x="1336" y="229"/>
                    </a:lnTo>
                    <a:lnTo>
                      <a:pt x="1338" y="231"/>
                    </a:lnTo>
                    <a:lnTo>
                      <a:pt x="1339" y="232"/>
                    </a:lnTo>
                    <a:lnTo>
                      <a:pt x="1341" y="233"/>
                    </a:lnTo>
                    <a:lnTo>
                      <a:pt x="1343" y="234"/>
                    </a:lnTo>
                    <a:lnTo>
                      <a:pt x="1344" y="237"/>
                    </a:lnTo>
                    <a:lnTo>
                      <a:pt x="1346" y="238"/>
                    </a:lnTo>
                    <a:lnTo>
                      <a:pt x="1347" y="239"/>
                    </a:lnTo>
                    <a:lnTo>
                      <a:pt x="1348" y="240"/>
                    </a:lnTo>
                    <a:lnTo>
                      <a:pt x="1350" y="241"/>
                    </a:lnTo>
                    <a:lnTo>
                      <a:pt x="1351" y="242"/>
                    </a:lnTo>
                    <a:lnTo>
                      <a:pt x="1352" y="242"/>
                    </a:lnTo>
                    <a:lnTo>
                      <a:pt x="1353" y="243"/>
                    </a:lnTo>
                    <a:lnTo>
                      <a:pt x="1354" y="244"/>
                    </a:lnTo>
                    <a:lnTo>
                      <a:pt x="1357" y="245"/>
                    </a:lnTo>
                    <a:lnTo>
                      <a:pt x="1358" y="246"/>
                    </a:lnTo>
                    <a:lnTo>
                      <a:pt x="1359" y="247"/>
                    </a:lnTo>
                    <a:lnTo>
                      <a:pt x="1360" y="248"/>
                    </a:lnTo>
                    <a:lnTo>
                      <a:pt x="1361" y="249"/>
                    </a:lnTo>
                    <a:lnTo>
                      <a:pt x="1363" y="249"/>
                    </a:lnTo>
                    <a:lnTo>
                      <a:pt x="1364" y="250"/>
                    </a:lnTo>
                    <a:lnTo>
                      <a:pt x="1365" y="251"/>
                    </a:lnTo>
                    <a:lnTo>
                      <a:pt x="1367" y="252"/>
                    </a:lnTo>
                    <a:lnTo>
                      <a:pt x="1370" y="255"/>
                    </a:lnTo>
                    <a:lnTo>
                      <a:pt x="1371" y="256"/>
                    </a:lnTo>
                    <a:lnTo>
                      <a:pt x="1373" y="257"/>
                    </a:lnTo>
                    <a:lnTo>
                      <a:pt x="1376" y="258"/>
                    </a:lnTo>
                    <a:lnTo>
                      <a:pt x="1378" y="261"/>
                    </a:lnTo>
                    <a:lnTo>
                      <a:pt x="1380" y="262"/>
                    </a:lnTo>
                    <a:lnTo>
                      <a:pt x="1382" y="264"/>
                    </a:lnTo>
                    <a:lnTo>
                      <a:pt x="1385" y="265"/>
                    </a:lnTo>
                    <a:lnTo>
                      <a:pt x="1387" y="267"/>
                    </a:lnTo>
                    <a:lnTo>
                      <a:pt x="1389" y="268"/>
                    </a:lnTo>
                    <a:lnTo>
                      <a:pt x="1392" y="270"/>
                    </a:lnTo>
                    <a:lnTo>
                      <a:pt x="1395" y="271"/>
                    </a:lnTo>
                    <a:lnTo>
                      <a:pt x="1397" y="274"/>
                    </a:lnTo>
                    <a:lnTo>
                      <a:pt x="1398" y="275"/>
                    </a:lnTo>
                    <a:lnTo>
                      <a:pt x="1400" y="276"/>
                    </a:lnTo>
                    <a:lnTo>
                      <a:pt x="1402" y="277"/>
                    </a:lnTo>
                    <a:lnTo>
                      <a:pt x="1403" y="279"/>
                    </a:lnTo>
                    <a:lnTo>
                      <a:pt x="1405" y="280"/>
                    </a:lnTo>
                    <a:lnTo>
                      <a:pt x="1406" y="281"/>
                    </a:lnTo>
                    <a:lnTo>
                      <a:pt x="1407" y="282"/>
                    </a:lnTo>
                    <a:lnTo>
                      <a:pt x="1409" y="283"/>
                    </a:lnTo>
                    <a:lnTo>
                      <a:pt x="1410" y="284"/>
                    </a:lnTo>
                    <a:lnTo>
                      <a:pt x="1411" y="285"/>
                    </a:lnTo>
                    <a:lnTo>
                      <a:pt x="1415" y="286"/>
                    </a:lnTo>
                    <a:lnTo>
                      <a:pt x="1416" y="287"/>
                    </a:lnTo>
                    <a:lnTo>
                      <a:pt x="1417" y="289"/>
                    </a:lnTo>
                    <a:lnTo>
                      <a:pt x="1419" y="290"/>
                    </a:lnTo>
                    <a:lnTo>
                      <a:pt x="1420" y="291"/>
                    </a:lnTo>
                    <a:lnTo>
                      <a:pt x="1421" y="294"/>
                    </a:lnTo>
                    <a:lnTo>
                      <a:pt x="1423" y="295"/>
                    </a:lnTo>
                    <a:lnTo>
                      <a:pt x="1424" y="297"/>
                    </a:lnTo>
                    <a:lnTo>
                      <a:pt x="1426" y="298"/>
                    </a:lnTo>
                    <a:lnTo>
                      <a:pt x="1428" y="300"/>
                    </a:lnTo>
                    <a:lnTo>
                      <a:pt x="1429" y="302"/>
                    </a:lnTo>
                    <a:lnTo>
                      <a:pt x="1431" y="305"/>
                    </a:lnTo>
                    <a:lnTo>
                      <a:pt x="1434" y="307"/>
                    </a:lnTo>
                    <a:lnTo>
                      <a:pt x="1436" y="309"/>
                    </a:lnTo>
                    <a:lnTo>
                      <a:pt x="1439" y="311"/>
                    </a:lnTo>
                    <a:lnTo>
                      <a:pt x="1441" y="315"/>
                    </a:lnTo>
                    <a:lnTo>
                      <a:pt x="1444" y="318"/>
                    </a:lnTo>
                    <a:lnTo>
                      <a:pt x="1446" y="320"/>
                    </a:lnTo>
                    <a:lnTo>
                      <a:pt x="1449" y="323"/>
                    </a:lnTo>
                    <a:lnTo>
                      <a:pt x="1452" y="325"/>
                    </a:lnTo>
                    <a:lnTo>
                      <a:pt x="1454" y="328"/>
                    </a:lnTo>
                    <a:lnTo>
                      <a:pt x="1456" y="330"/>
                    </a:lnTo>
                    <a:lnTo>
                      <a:pt x="1458" y="333"/>
                    </a:lnTo>
                    <a:lnTo>
                      <a:pt x="1461" y="335"/>
                    </a:lnTo>
                    <a:lnTo>
                      <a:pt x="1463" y="337"/>
                    </a:lnTo>
                    <a:lnTo>
                      <a:pt x="1464" y="338"/>
                    </a:lnTo>
                    <a:lnTo>
                      <a:pt x="1466" y="340"/>
                    </a:lnTo>
                    <a:lnTo>
                      <a:pt x="1467" y="342"/>
                    </a:lnTo>
                    <a:lnTo>
                      <a:pt x="1469" y="343"/>
                    </a:lnTo>
                    <a:lnTo>
                      <a:pt x="1470" y="345"/>
                    </a:lnTo>
                    <a:lnTo>
                      <a:pt x="1473" y="347"/>
                    </a:lnTo>
                    <a:lnTo>
                      <a:pt x="1474" y="348"/>
                    </a:lnTo>
                    <a:lnTo>
                      <a:pt x="1476" y="352"/>
                    </a:lnTo>
                    <a:lnTo>
                      <a:pt x="1477" y="353"/>
                    </a:lnTo>
                    <a:lnTo>
                      <a:pt x="1479" y="355"/>
                    </a:lnTo>
                    <a:lnTo>
                      <a:pt x="1480" y="357"/>
                    </a:lnTo>
                    <a:lnTo>
                      <a:pt x="1482" y="359"/>
                    </a:lnTo>
                    <a:lnTo>
                      <a:pt x="1483" y="361"/>
                    </a:lnTo>
                    <a:lnTo>
                      <a:pt x="1485" y="363"/>
                    </a:lnTo>
                    <a:lnTo>
                      <a:pt x="1487" y="365"/>
                    </a:lnTo>
                    <a:lnTo>
                      <a:pt x="1489" y="367"/>
                    </a:lnTo>
                    <a:lnTo>
                      <a:pt x="1492" y="369"/>
                    </a:lnTo>
                    <a:lnTo>
                      <a:pt x="1494" y="373"/>
                    </a:lnTo>
                    <a:lnTo>
                      <a:pt x="1496" y="375"/>
                    </a:lnTo>
                    <a:lnTo>
                      <a:pt x="1498" y="378"/>
                    </a:lnTo>
                    <a:lnTo>
                      <a:pt x="1501" y="381"/>
                    </a:lnTo>
                    <a:lnTo>
                      <a:pt x="1505" y="385"/>
                    </a:lnTo>
                    <a:lnTo>
                      <a:pt x="1507" y="388"/>
                    </a:lnTo>
                    <a:lnTo>
                      <a:pt x="1512" y="393"/>
                    </a:lnTo>
                    <a:lnTo>
                      <a:pt x="1515" y="397"/>
                    </a:lnTo>
                    <a:lnTo>
                      <a:pt x="1517" y="401"/>
                    </a:lnTo>
                    <a:lnTo>
                      <a:pt x="1520" y="404"/>
                    </a:lnTo>
                    <a:lnTo>
                      <a:pt x="1523" y="407"/>
                    </a:lnTo>
                    <a:lnTo>
                      <a:pt x="1525" y="411"/>
                    </a:lnTo>
                    <a:lnTo>
                      <a:pt x="1527" y="413"/>
                    </a:lnTo>
                    <a:lnTo>
                      <a:pt x="1530" y="416"/>
                    </a:lnTo>
                    <a:lnTo>
                      <a:pt x="1532" y="418"/>
                    </a:lnTo>
                    <a:lnTo>
                      <a:pt x="1534" y="421"/>
                    </a:lnTo>
                    <a:lnTo>
                      <a:pt x="1536" y="423"/>
                    </a:lnTo>
                    <a:lnTo>
                      <a:pt x="1538" y="425"/>
                    </a:lnTo>
                    <a:lnTo>
                      <a:pt x="1539" y="427"/>
                    </a:lnTo>
                    <a:lnTo>
                      <a:pt x="1541" y="430"/>
                    </a:lnTo>
                    <a:lnTo>
                      <a:pt x="1543" y="432"/>
                    </a:lnTo>
                    <a:lnTo>
                      <a:pt x="1544" y="434"/>
                    </a:lnTo>
                    <a:lnTo>
                      <a:pt x="1546" y="436"/>
                    </a:lnTo>
                    <a:lnTo>
                      <a:pt x="1547" y="438"/>
                    </a:lnTo>
                    <a:lnTo>
                      <a:pt x="1551" y="442"/>
                    </a:lnTo>
                    <a:lnTo>
                      <a:pt x="1552" y="444"/>
                    </a:lnTo>
                    <a:lnTo>
                      <a:pt x="1554" y="446"/>
                    </a:lnTo>
                    <a:lnTo>
                      <a:pt x="1556" y="449"/>
                    </a:lnTo>
                    <a:lnTo>
                      <a:pt x="1557" y="452"/>
                    </a:lnTo>
                    <a:lnTo>
                      <a:pt x="1559" y="454"/>
                    </a:lnTo>
                    <a:lnTo>
                      <a:pt x="1561" y="457"/>
                    </a:lnTo>
                    <a:lnTo>
                      <a:pt x="1563" y="460"/>
                    </a:lnTo>
                    <a:lnTo>
                      <a:pt x="1565" y="462"/>
                    </a:lnTo>
                    <a:lnTo>
                      <a:pt x="1569" y="466"/>
                    </a:lnTo>
                    <a:lnTo>
                      <a:pt x="1571" y="470"/>
                    </a:lnTo>
                    <a:lnTo>
                      <a:pt x="1574" y="473"/>
                    </a:lnTo>
                    <a:lnTo>
                      <a:pt x="1576" y="477"/>
                    </a:lnTo>
                    <a:lnTo>
                      <a:pt x="1579" y="481"/>
                    </a:lnTo>
                    <a:lnTo>
                      <a:pt x="1582" y="486"/>
                    </a:lnTo>
                    <a:lnTo>
                      <a:pt x="1585" y="492"/>
                    </a:lnTo>
                    <a:lnTo>
                      <a:pt x="1589" y="496"/>
                    </a:lnTo>
                    <a:lnTo>
                      <a:pt x="1592" y="499"/>
                    </a:lnTo>
                    <a:lnTo>
                      <a:pt x="1595" y="503"/>
                    </a:lnTo>
                    <a:lnTo>
                      <a:pt x="1598" y="507"/>
                    </a:lnTo>
                    <a:lnTo>
                      <a:pt x="1600" y="510"/>
                    </a:lnTo>
                    <a:lnTo>
                      <a:pt x="1602" y="513"/>
                    </a:lnTo>
                    <a:lnTo>
                      <a:pt x="1604" y="516"/>
                    </a:lnTo>
                    <a:lnTo>
                      <a:pt x="1607" y="519"/>
                    </a:lnTo>
                    <a:lnTo>
                      <a:pt x="1609" y="521"/>
                    </a:lnTo>
                    <a:lnTo>
                      <a:pt x="1610" y="524"/>
                    </a:lnTo>
                    <a:lnTo>
                      <a:pt x="1612" y="527"/>
                    </a:lnTo>
                    <a:lnTo>
                      <a:pt x="1614" y="529"/>
                    </a:lnTo>
                    <a:lnTo>
                      <a:pt x="1615" y="533"/>
                    </a:lnTo>
                    <a:lnTo>
                      <a:pt x="1617" y="535"/>
                    </a:lnTo>
                    <a:lnTo>
                      <a:pt x="1618" y="537"/>
                    </a:lnTo>
                    <a:lnTo>
                      <a:pt x="1620" y="539"/>
                    </a:lnTo>
                    <a:lnTo>
                      <a:pt x="1622" y="542"/>
                    </a:lnTo>
                    <a:lnTo>
                      <a:pt x="1623" y="544"/>
                    </a:lnTo>
                    <a:lnTo>
                      <a:pt x="1625" y="547"/>
                    </a:lnTo>
                    <a:lnTo>
                      <a:pt x="1628" y="550"/>
                    </a:lnTo>
                    <a:lnTo>
                      <a:pt x="1630" y="552"/>
                    </a:lnTo>
                    <a:lnTo>
                      <a:pt x="1632" y="555"/>
                    </a:lnTo>
                    <a:lnTo>
                      <a:pt x="1634" y="558"/>
                    </a:lnTo>
                    <a:lnTo>
                      <a:pt x="1636" y="561"/>
                    </a:lnTo>
                    <a:lnTo>
                      <a:pt x="1638" y="564"/>
                    </a:lnTo>
                    <a:lnTo>
                      <a:pt x="1641" y="568"/>
                    </a:lnTo>
                    <a:lnTo>
                      <a:pt x="1644" y="571"/>
                    </a:lnTo>
                    <a:lnTo>
                      <a:pt x="1647" y="576"/>
                    </a:lnTo>
                    <a:lnTo>
                      <a:pt x="1650" y="580"/>
                    </a:lnTo>
                    <a:lnTo>
                      <a:pt x="1653" y="585"/>
                    </a:lnTo>
                    <a:lnTo>
                      <a:pt x="1656" y="589"/>
                    </a:lnTo>
                    <a:lnTo>
                      <a:pt x="1660" y="594"/>
                    </a:lnTo>
                    <a:lnTo>
                      <a:pt x="1663" y="598"/>
                    </a:lnTo>
                    <a:lnTo>
                      <a:pt x="1666" y="602"/>
                    </a:lnTo>
                    <a:lnTo>
                      <a:pt x="1669" y="606"/>
                    </a:lnTo>
                    <a:lnTo>
                      <a:pt x="1672" y="610"/>
                    </a:lnTo>
                    <a:lnTo>
                      <a:pt x="1674" y="613"/>
                    </a:lnTo>
                    <a:lnTo>
                      <a:pt x="1676" y="616"/>
                    </a:lnTo>
                    <a:lnTo>
                      <a:pt x="1678" y="620"/>
                    </a:lnTo>
                    <a:lnTo>
                      <a:pt x="1680" y="622"/>
                    </a:lnTo>
                    <a:lnTo>
                      <a:pt x="1682" y="626"/>
                    </a:lnTo>
                    <a:lnTo>
                      <a:pt x="1686" y="628"/>
                    </a:lnTo>
                    <a:lnTo>
                      <a:pt x="1687" y="631"/>
                    </a:lnTo>
                    <a:lnTo>
                      <a:pt x="1689" y="633"/>
                    </a:lnTo>
                    <a:lnTo>
                      <a:pt x="1690" y="635"/>
                    </a:lnTo>
                    <a:lnTo>
                      <a:pt x="1692" y="637"/>
                    </a:lnTo>
                    <a:lnTo>
                      <a:pt x="1693" y="639"/>
                    </a:lnTo>
                    <a:lnTo>
                      <a:pt x="1694" y="641"/>
                    </a:lnTo>
                    <a:lnTo>
                      <a:pt x="1696" y="645"/>
                    </a:lnTo>
                    <a:lnTo>
                      <a:pt x="1697" y="647"/>
                    </a:lnTo>
                    <a:lnTo>
                      <a:pt x="1698" y="649"/>
                    </a:lnTo>
                    <a:lnTo>
                      <a:pt x="1700" y="651"/>
                    </a:lnTo>
                    <a:lnTo>
                      <a:pt x="1701" y="653"/>
                    </a:lnTo>
                    <a:lnTo>
                      <a:pt x="1702" y="655"/>
                    </a:lnTo>
                    <a:lnTo>
                      <a:pt x="1705" y="658"/>
                    </a:lnTo>
                    <a:lnTo>
                      <a:pt x="1706" y="660"/>
                    </a:lnTo>
                    <a:lnTo>
                      <a:pt x="1708" y="664"/>
                    </a:lnTo>
                    <a:lnTo>
                      <a:pt x="1709" y="668"/>
                    </a:lnTo>
                    <a:lnTo>
                      <a:pt x="1711" y="670"/>
                    </a:lnTo>
                    <a:lnTo>
                      <a:pt x="1713" y="673"/>
                    </a:lnTo>
                    <a:lnTo>
                      <a:pt x="1714" y="677"/>
                    </a:lnTo>
                    <a:lnTo>
                      <a:pt x="1716" y="680"/>
                    </a:lnTo>
                    <a:lnTo>
                      <a:pt x="1719" y="68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1" name="Freeform 21">
                <a:extLst>
                  <a:ext uri="{FF2B5EF4-FFF2-40B4-BE49-F238E27FC236}">
                    <a16:creationId xmlns:a16="http://schemas.microsoft.com/office/drawing/2014/main" id="{8C1AFB61-4E37-3C41-92DF-14F242B19FFA}"/>
                  </a:ext>
                </a:extLst>
              </p:cNvPr>
              <p:cNvSpPr>
                <a:spLocks/>
              </p:cNvSpPr>
              <p:nvPr/>
            </p:nvSpPr>
            <p:spPr bwMode="auto">
              <a:xfrm>
                <a:off x="1306654" y="1966430"/>
                <a:ext cx="640679" cy="268770"/>
              </a:xfrm>
              <a:custGeom>
                <a:avLst/>
                <a:gdLst>
                  <a:gd name="T0" fmla="*/ 0 w 1719"/>
                  <a:gd name="T1" fmla="*/ 0 h 683"/>
                  <a:gd name="T2" fmla="*/ 0 w 1719"/>
                  <a:gd name="T3" fmla="*/ 0 h 683"/>
                  <a:gd name="T4" fmla="*/ 0 w 1719"/>
                  <a:gd name="T5" fmla="*/ 0 h 683"/>
                  <a:gd name="T6" fmla="*/ 0 w 1719"/>
                  <a:gd name="T7" fmla="*/ 0 h 683"/>
                  <a:gd name="T8" fmla="*/ 0 w 1719"/>
                  <a:gd name="T9" fmla="*/ 0 h 683"/>
                  <a:gd name="T10" fmla="*/ 0 w 1719"/>
                  <a:gd name="T11" fmla="*/ 0 h 683"/>
                  <a:gd name="T12" fmla="*/ 0 w 1719"/>
                  <a:gd name="T13" fmla="*/ 0 h 683"/>
                  <a:gd name="T14" fmla="*/ 0 w 1719"/>
                  <a:gd name="T15" fmla="*/ 0 h 683"/>
                  <a:gd name="T16" fmla="*/ 0 w 1719"/>
                  <a:gd name="T17" fmla="*/ 0 h 683"/>
                  <a:gd name="T18" fmla="*/ 0 w 1719"/>
                  <a:gd name="T19" fmla="*/ 0 h 683"/>
                  <a:gd name="T20" fmla="*/ 0 w 1719"/>
                  <a:gd name="T21" fmla="*/ 0 h 683"/>
                  <a:gd name="T22" fmla="*/ 0 w 1719"/>
                  <a:gd name="T23" fmla="*/ 0 h 683"/>
                  <a:gd name="T24" fmla="*/ 0 w 1719"/>
                  <a:gd name="T25" fmla="*/ 0 h 683"/>
                  <a:gd name="T26" fmla="*/ 0 w 1719"/>
                  <a:gd name="T27" fmla="*/ 0 h 683"/>
                  <a:gd name="T28" fmla="*/ 0 w 1719"/>
                  <a:gd name="T29" fmla="*/ 0 h 683"/>
                  <a:gd name="T30" fmla="*/ 0 w 1719"/>
                  <a:gd name="T31" fmla="*/ 0 h 683"/>
                  <a:gd name="T32" fmla="*/ 0 w 1719"/>
                  <a:gd name="T33" fmla="*/ 0 h 683"/>
                  <a:gd name="T34" fmla="*/ 0 w 1719"/>
                  <a:gd name="T35" fmla="*/ 0 h 683"/>
                  <a:gd name="T36" fmla="*/ 0 w 1719"/>
                  <a:gd name="T37" fmla="*/ 0 h 683"/>
                  <a:gd name="T38" fmla="*/ 0 w 1719"/>
                  <a:gd name="T39" fmla="*/ 0 h 683"/>
                  <a:gd name="T40" fmla="*/ 0 w 1719"/>
                  <a:gd name="T41" fmla="*/ 0 h 683"/>
                  <a:gd name="T42" fmla="*/ 0 w 1719"/>
                  <a:gd name="T43" fmla="*/ 0 h 683"/>
                  <a:gd name="T44" fmla="*/ 0 w 1719"/>
                  <a:gd name="T45" fmla="*/ 0 h 683"/>
                  <a:gd name="T46" fmla="*/ 0 w 1719"/>
                  <a:gd name="T47" fmla="*/ 0 h 683"/>
                  <a:gd name="T48" fmla="*/ 0 w 1719"/>
                  <a:gd name="T49" fmla="*/ 0 h 683"/>
                  <a:gd name="T50" fmla="*/ 0 w 1719"/>
                  <a:gd name="T51" fmla="*/ 0 h 683"/>
                  <a:gd name="T52" fmla="*/ 0 w 1719"/>
                  <a:gd name="T53" fmla="*/ 0 h 683"/>
                  <a:gd name="T54" fmla="*/ 0 w 1719"/>
                  <a:gd name="T55" fmla="*/ 0 h 683"/>
                  <a:gd name="T56" fmla="*/ 0 w 1719"/>
                  <a:gd name="T57" fmla="*/ 0 h 683"/>
                  <a:gd name="T58" fmla="*/ 0 w 1719"/>
                  <a:gd name="T59" fmla="*/ 0 h 683"/>
                  <a:gd name="T60" fmla="*/ 0 w 1719"/>
                  <a:gd name="T61" fmla="*/ 0 h 683"/>
                  <a:gd name="T62" fmla="*/ 0 w 1719"/>
                  <a:gd name="T63" fmla="*/ 0 h 683"/>
                  <a:gd name="T64" fmla="*/ 0 w 1719"/>
                  <a:gd name="T65" fmla="*/ 0 h 683"/>
                  <a:gd name="T66" fmla="*/ 0 w 1719"/>
                  <a:gd name="T67" fmla="*/ 0 h 683"/>
                  <a:gd name="T68" fmla="*/ 0 w 1719"/>
                  <a:gd name="T69" fmla="*/ 0 h 683"/>
                  <a:gd name="T70" fmla="*/ 0 w 1719"/>
                  <a:gd name="T71" fmla="*/ 0 h 683"/>
                  <a:gd name="T72" fmla="*/ 0 w 1719"/>
                  <a:gd name="T73" fmla="*/ 0 h 683"/>
                  <a:gd name="T74" fmla="*/ 0 w 1719"/>
                  <a:gd name="T75" fmla="*/ 0 h 683"/>
                  <a:gd name="T76" fmla="*/ 0 w 1719"/>
                  <a:gd name="T77" fmla="*/ 0 h 683"/>
                  <a:gd name="T78" fmla="*/ 0 w 1719"/>
                  <a:gd name="T79" fmla="*/ 0 h 683"/>
                  <a:gd name="T80" fmla="*/ 0 w 1719"/>
                  <a:gd name="T81" fmla="*/ 0 h 683"/>
                  <a:gd name="T82" fmla="*/ 0 w 1719"/>
                  <a:gd name="T83" fmla="*/ 0 h 683"/>
                  <a:gd name="T84" fmla="*/ 0 w 1719"/>
                  <a:gd name="T85" fmla="*/ 0 h 683"/>
                  <a:gd name="T86" fmla="*/ 0 w 1719"/>
                  <a:gd name="T87" fmla="*/ 0 h 683"/>
                  <a:gd name="T88" fmla="*/ 0 w 1719"/>
                  <a:gd name="T89" fmla="*/ 0 h 683"/>
                  <a:gd name="T90" fmla="*/ 0 w 1719"/>
                  <a:gd name="T91" fmla="*/ 0 h 683"/>
                  <a:gd name="T92" fmla="*/ 0 w 1719"/>
                  <a:gd name="T93" fmla="*/ 0 h 683"/>
                  <a:gd name="T94" fmla="*/ 0 w 1719"/>
                  <a:gd name="T95" fmla="*/ 0 h 683"/>
                  <a:gd name="T96" fmla="*/ 0 w 1719"/>
                  <a:gd name="T97" fmla="*/ 0 h 683"/>
                  <a:gd name="T98" fmla="*/ 0 w 1719"/>
                  <a:gd name="T99" fmla="*/ 0 h 683"/>
                  <a:gd name="T100" fmla="*/ 0 w 1719"/>
                  <a:gd name="T101" fmla="*/ 0 h 683"/>
                  <a:gd name="T102" fmla="*/ 0 w 1719"/>
                  <a:gd name="T103" fmla="*/ 0 h 683"/>
                  <a:gd name="T104" fmla="*/ 0 w 1719"/>
                  <a:gd name="T105" fmla="*/ 0 h 683"/>
                  <a:gd name="T106" fmla="*/ 0 w 1719"/>
                  <a:gd name="T107" fmla="*/ 0 h 683"/>
                  <a:gd name="T108" fmla="*/ 0 w 1719"/>
                  <a:gd name="T109" fmla="*/ 0 h 683"/>
                  <a:gd name="T110" fmla="*/ 0 w 1719"/>
                  <a:gd name="T111" fmla="*/ 0 h 683"/>
                  <a:gd name="T112" fmla="*/ 0 w 1719"/>
                  <a:gd name="T113" fmla="*/ 0 h 683"/>
                  <a:gd name="T114" fmla="*/ 0 w 1719"/>
                  <a:gd name="T115" fmla="*/ 0 h 683"/>
                  <a:gd name="T116" fmla="*/ 0 w 1719"/>
                  <a:gd name="T117" fmla="*/ 0 h 683"/>
                  <a:gd name="T118" fmla="*/ 0 w 1719"/>
                  <a:gd name="T119" fmla="*/ 0 h 683"/>
                  <a:gd name="T120" fmla="*/ 0 w 1719"/>
                  <a:gd name="T121" fmla="*/ 0 h 6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3"/>
                  <a:gd name="T185" fmla="*/ 1719 w 1719"/>
                  <a:gd name="T186" fmla="*/ 683 h 6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3">
                    <a:moveTo>
                      <a:pt x="0" y="683"/>
                    </a:moveTo>
                    <a:lnTo>
                      <a:pt x="66" y="683"/>
                    </a:lnTo>
                    <a:lnTo>
                      <a:pt x="127" y="683"/>
                    </a:lnTo>
                    <a:lnTo>
                      <a:pt x="184" y="683"/>
                    </a:lnTo>
                    <a:lnTo>
                      <a:pt x="238" y="683"/>
                    </a:lnTo>
                    <a:lnTo>
                      <a:pt x="290" y="683"/>
                    </a:lnTo>
                    <a:lnTo>
                      <a:pt x="336" y="683"/>
                    </a:lnTo>
                    <a:lnTo>
                      <a:pt x="379" y="683"/>
                    </a:lnTo>
                    <a:lnTo>
                      <a:pt x="418" y="683"/>
                    </a:lnTo>
                    <a:lnTo>
                      <a:pt x="455" y="683"/>
                    </a:lnTo>
                    <a:lnTo>
                      <a:pt x="490" y="683"/>
                    </a:lnTo>
                    <a:lnTo>
                      <a:pt x="520" y="683"/>
                    </a:lnTo>
                    <a:lnTo>
                      <a:pt x="549" y="683"/>
                    </a:lnTo>
                    <a:lnTo>
                      <a:pt x="575" y="683"/>
                    </a:lnTo>
                    <a:lnTo>
                      <a:pt x="598" y="683"/>
                    </a:lnTo>
                    <a:lnTo>
                      <a:pt x="620" y="683"/>
                    </a:lnTo>
                    <a:lnTo>
                      <a:pt x="639" y="683"/>
                    </a:lnTo>
                    <a:lnTo>
                      <a:pt x="656" y="682"/>
                    </a:lnTo>
                    <a:lnTo>
                      <a:pt x="671" y="682"/>
                    </a:lnTo>
                    <a:lnTo>
                      <a:pt x="685" y="682"/>
                    </a:lnTo>
                    <a:lnTo>
                      <a:pt x="698" y="682"/>
                    </a:lnTo>
                    <a:lnTo>
                      <a:pt x="708" y="682"/>
                    </a:lnTo>
                    <a:lnTo>
                      <a:pt x="718" y="682"/>
                    </a:lnTo>
                    <a:lnTo>
                      <a:pt x="726" y="682"/>
                    </a:lnTo>
                    <a:lnTo>
                      <a:pt x="733" y="682"/>
                    </a:lnTo>
                    <a:lnTo>
                      <a:pt x="741" y="681"/>
                    </a:lnTo>
                    <a:lnTo>
                      <a:pt x="746" y="681"/>
                    </a:lnTo>
                    <a:lnTo>
                      <a:pt x="751" y="681"/>
                    </a:lnTo>
                    <a:lnTo>
                      <a:pt x="757" y="681"/>
                    </a:lnTo>
                    <a:lnTo>
                      <a:pt x="761" y="681"/>
                    </a:lnTo>
                    <a:lnTo>
                      <a:pt x="765" y="680"/>
                    </a:lnTo>
                    <a:lnTo>
                      <a:pt x="770" y="680"/>
                    </a:lnTo>
                    <a:lnTo>
                      <a:pt x="775" y="680"/>
                    </a:lnTo>
                    <a:lnTo>
                      <a:pt x="780" y="679"/>
                    </a:lnTo>
                    <a:lnTo>
                      <a:pt x="785" y="679"/>
                    </a:lnTo>
                    <a:lnTo>
                      <a:pt x="788" y="679"/>
                    </a:lnTo>
                    <a:lnTo>
                      <a:pt x="792" y="679"/>
                    </a:lnTo>
                    <a:lnTo>
                      <a:pt x="796" y="678"/>
                    </a:lnTo>
                    <a:lnTo>
                      <a:pt x="800" y="678"/>
                    </a:lnTo>
                    <a:lnTo>
                      <a:pt x="803" y="678"/>
                    </a:lnTo>
                    <a:lnTo>
                      <a:pt x="806" y="678"/>
                    </a:lnTo>
                    <a:lnTo>
                      <a:pt x="808" y="678"/>
                    </a:lnTo>
                    <a:lnTo>
                      <a:pt x="811" y="677"/>
                    </a:lnTo>
                    <a:lnTo>
                      <a:pt x="814" y="677"/>
                    </a:lnTo>
                    <a:lnTo>
                      <a:pt x="817" y="677"/>
                    </a:lnTo>
                    <a:lnTo>
                      <a:pt x="819" y="677"/>
                    </a:lnTo>
                    <a:lnTo>
                      <a:pt x="822" y="677"/>
                    </a:lnTo>
                    <a:lnTo>
                      <a:pt x="824" y="676"/>
                    </a:lnTo>
                    <a:lnTo>
                      <a:pt x="826" y="676"/>
                    </a:lnTo>
                    <a:lnTo>
                      <a:pt x="829" y="676"/>
                    </a:lnTo>
                    <a:lnTo>
                      <a:pt x="831" y="676"/>
                    </a:lnTo>
                    <a:lnTo>
                      <a:pt x="835" y="675"/>
                    </a:lnTo>
                    <a:lnTo>
                      <a:pt x="837" y="675"/>
                    </a:lnTo>
                    <a:lnTo>
                      <a:pt x="839" y="675"/>
                    </a:lnTo>
                    <a:lnTo>
                      <a:pt x="842" y="674"/>
                    </a:lnTo>
                    <a:lnTo>
                      <a:pt x="844" y="674"/>
                    </a:lnTo>
                    <a:lnTo>
                      <a:pt x="847" y="674"/>
                    </a:lnTo>
                    <a:lnTo>
                      <a:pt x="850" y="673"/>
                    </a:lnTo>
                    <a:lnTo>
                      <a:pt x="854" y="673"/>
                    </a:lnTo>
                    <a:lnTo>
                      <a:pt x="857" y="671"/>
                    </a:lnTo>
                    <a:lnTo>
                      <a:pt x="860" y="671"/>
                    </a:lnTo>
                    <a:lnTo>
                      <a:pt x="864" y="670"/>
                    </a:lnTo>
                    <a:lnTo>
                      <a:pt x="868" y="670"/>
                    </a:lnTo>
                    <a:lnTo>
                      <a:pt x="874" y="669"/>
                    </a:lnTo>
                    <a:lnTo>
                      <a:pt x="878" y="669"/>
                    </a:lnTo>
                    <a:lnTo>
                      <a:pt x="882" y="668"/>
                    </a:lnTo>
                    <a:lnTo>
                      <a:pt x="886" y="667"/>
                    </a:lnTo>
                    <a:lnTo>
                      <a:pt x="891" y="667"/>
                    </a:lnTo>
                    <a:lnTo>
                      <a:pt x="894" y="666"/>
                    </a:lnTo>
                    <a:lnTo>
                      <a:pt x="898" y="666"/>
                    </a:lnTo>
                    <a:lnTo>
                      <a:pt x="901" y="666"/>
                    </a:lnTo>
                    <a:lnTo>
                      <a:pt x="904" y="665"/>
                    </a:lnTo>
                    <a:lnTo>
                      <a:pt x="907" y="665"/>
                    </a:lnTo>
                    <a:lnTo>
                      <a:pt x="910" y="664"/>
                    </a:lnTo>
                    <a:lnTo>
                      <a:pt x="913" y="664"/>
                    </a:lnTo>
                    <a:lnTo>
                      <a:pt x="915" y="663"/>
                    </a:lnTo>
                    <a:lnTo>
                      <a:pt x="919" y="663"/>
                    </a:lnTo>
                    <a:lnTo>
                      <a:pt x="921" y="662"/>
                    </a:lnTo>
                    <a:lnTo>
                      <a:pt x="924" y="662"/>
                    </a:lnTo>
                    <a:lnTo>
                      <a:pt x="926" y="661"/>
                    </a:lnTo>
                    <a:lnTo>
                      <a:pt x="928" y="661"/>
                    </a:lnTo>
                    <a:lnTo>
                      <a:pt x="932" y="660"/>
                    </a:lnTo>
                    <a:lnTo>
                      <a:pt x="934" y="660"/>
                    </a:lnTo>
                    <a:lnTo>
                      <a:pt x="936" y="659"/>
                    </a:lnTo>
                    <a:lnTo>
                      <a:pt x="939" y="658"/>
                    </a:lnTo>
                    <a:lnTo>
                      <a:pt x="942" y="658"/>
                    </a:lnTo>
                    <a:lnTo>
                      <a:pt x="944" y="657"/>
                    </a:lnTo>
                    <a:lnTo>
                      <a:pt x="947" y="656"/>
                    </a:lnTo>
                    <a:lnTo>
                      <a:pt x="951" y="655"/>
                    </a:lnTo>
                    <a:lnTo>
                      <a:pt x="954" y="652"/>
                    </a:lnTo>
                    <a:lnTo>
                      <a:pt x="958" y="651"/>
                    </a:lnTo>
                    <a:lnTo>
                      <a:pt x="961" y="650"/>
                    </a:lnTo>
                    <a:lnTo>
                      <a:pt x="966" y="649"/>
                    </a:lnTo>
                    <a:lnTo>
                      <a:pt x="971" y="648"/>
                    </a:lnTo>
                    <a:lnTo>
                      <a:pt x="975" y="646"/>
                    </a:lnTo>
                    <a:lnTo>
                      <a:pt x="980" y="645"/>
                    </a:lnTo>
                    <a:lnTo>
                      <a:pt x="985" y="643"/>
                    </a:lnTo>
                    <a:lnTo>
                      <a:pt x="991" y="642"/>
                    </a:lnTo>
                    <a:lnTo>
                      <a:pt x="995" y="640"/>
                    </a:lnTo>
                    <a:lnTo>
                      <a:pt x="999" y="639"/>
                    </a:lnTo>
                    <a:lnTo>
                      <a:pt x="1003" y="638"/>
                    </a:lnTo>
                    <a:lnTo>
                      <a:pt x="1009" y="636"/>
                    </a:lnTo>
                    <a:lnTo>
                      <a:pt x="1013" y="635"/>
                    </a:lnTo>
                    <a:lnTo>
                      <a:pt x="1016" y="633"/>
                    </a:lnTo>
                    <a:lnTo>
                      <a:pt x="1019" y="632"/>
                    </a:lnTo>
                    <a:lnTo>
                      <a:pt x="1022" y="631"/>
                    </a:lnTo>
                    <a:lnTo>
                      <a:pt x="1026" y="630"/>
                    </a:lnTo>
                    <a:lnTo>
                      <a:pt x="1029" y="629"/>
                    </a:lnTo>
                    <a:lnTo>
                      <a:pt x="1032" y="628"/>
                    </a:lnTo>
                    <a:lnTo>
                      <a:pt x="1034" y="628"/>
                    </a:lnTo>
                    <a:lnTo>
                      <a:pt x="1037" y="627"/>
                    </a:lnTo>
                    <a:lnTo>
                      <a:pt x="1039" y="626"/>
                    </a:lnTo>
                    <a:lnTo>
                      <a:pt x="1041" y="625"/>
                    </a:lnTo>
                    <a:lnTo>
                      <a:pt x="1044" y="624"/>
                    </a:lnTo>
                    <a:lnTo>
                      <a:pt x="1047" y="623"/>
                    </a:lnTo>
                    <a:lnTo>
                      <a:pt x="1049" y="622"/>
                    </a:lnTo>
                    <a:lnTo>
                      <a:pt x="1052" y="621"/>
                    </a:lnTo>
                    <a:lnTo>
                      <a:pt x="1055" y="620"/>
                    </a:lnTo>
                    <a:lnTo>
                      <a:pt x="1058" y="619"/>
                    </a:lnTo>
                    <a:lnTo>
                      <a:pt x="1060" y="617"/>
                    </a:lnTo>
                    <a:lnTo>
                      <a:pt x="1063" y="616"/>
                    </a:lnTo>
                    <a:lnTo>
                      <a:pt x="1067" y="615"/>
                    </a:lnTo>
                    <a:lnTo>
                      <a:pt x="1070" y="612"/>
                    </a:lnTo>
                    <a:lnTo>
                      <a:pt x="1073" y="611"/>
                    </a:lnTo>
                    <a:lnTo>
                      <a:pt x="1076" y="609"/>
                    </a:lnTo>
                    <a:lnTo>
                      <a:pt x="1080" y="607"/>
                    </a:lnTo>
                    <a:lnTo>
                      <a:pt x="1085" y="605"/>
                    </a:lnTo>
                    <a:lnTo>
                      <a:pt x="1089" y="603"/>
                    </a:lnTo>
                    <a:lnTo>
                      <a:pt x="1093" y="601"/>
                    </a:lnTo>
                    <a:lnTo>
                      <a:pt x="1097" y="599"/>
                    </a:lnTo>
                    <a:lnTo>
                      <a:pt x="1102" y="597"/>
                    </a:lnTo>
                    <a:lnTo>
                      <a:pt x="1107" y="594"/>
                    </a:lnTo>
                    <a:lnTo>
                      <a:pt x="1110" y="592"/>
                    </a:lnTo>
                    <a:lnTo>
                      <a:pt x="1114" y="590"/>
                    </a:lnTo>
                    <a:lnTo>
                      <a:pt x="1117" y="589"/>
                    </a:lnTo>
                    <a:lnTo>
                      <a:pt x="1120" y="587"/>
                    </a:lnTo>
                    <a:lnTo>
                      <a:pt x="1123" y="586"/>
                    </a:lnTo>
                    <a:lnTo>
                      <a:pt x="1126" y="584"/>
                    </a:lnTo>
                    <a:lnTo>
                      <a:pt x="1129" y="583"/>
                    </a:lnTo>
                    <a:lnTo>
                      <a:pt x="1131" y="582"/>
                    </a:lnTo>
                    <a:lnTo>
                      <a:pt x="1133" y="581"/>
                    </a:lnTo>
                    <a:lnTo>
                      <a:pt x="1135" y="580"/>
                    </a:lnTo>
                    <a:lnTo>
                      <a:pt x="1138" y="578"/>
                    </a:lnTo>
                    <a:lnTo>
                      <a:pt x="1140" y="577"/>
                    </a:lnTo>
                    <a:lnTo>
                      <a:pt x="1144" y="576"/>
                    </a:lnTo>
                    <a:lnTo>
                      <a:pt x="1146" y="574"/>
                    </a:lnTo>
                    <a:lnTo>
                      <a:pt x="1148" y="573"/>
                    </a:lnTo>
                    <a:lnTo>
                      <a:pt x="1150" y="572"/>
                    </a:lnTo>
                    <a:lnTo>
                      <a:pt x="1152" y="571"/>
                    </a:lnTo>
                    <a:lnTo>
                      <a:pt x="1154" y="570"/>
                    </a:lnTo>
                    <a:lnTo>
                      <a:pt x="1157" y="568"/>
                    </a:lnTo>
                    <a:lnTo>
                      <a:pt x="1159" y="567"/>
                    </a:lnTo>
                    <a:lnTo>
                      <a:pt x="1162" y="566"/>
                    </a:lnTo>
                    <a:lnTo>
                      <a:pt x="1165" y="564"/>
                    </a:lnTo>
                    <a:lnTo>
                      <a:pt x="1168" y="562"/>
                    </a:lnTo>
                    <a:lnTo>
                      <a:pt x="1170" y="560"/>
                    </a:lnTo>
                    <a:lnTo>
                      <a:pt x="1174" y="559"/>
                    </a:lnTo>
                    <a:lnTo>
                      <a:pt x="1177" y="557"/>
                    </a:lnTo>
                    <a:lnTo>
                      <a:pt x="1181" y="554"/>
                    </a:lnTo>
                    <a:lnTo>
                      <a:pt x="1185" y="552"/>
                    </a:lnTo>
                    <a:lnTo>
                      <a:pt x="1189" y="550"/>
                    </a:lnTo>
                    <a:lnTo>
                      <a:pt x="1193" y="548"/>
                    </a:lnTo>
                    <a:lnTo>
                      <a:pt x="1197" y="546"/>
                    </a:lnTo>
                    <a:lnTo>
                      <a:pt x="1201" y="544"/>
                    </a:lnTo>
                    <a:lnTo>
                      <a:pt x="1204" y="542"/>
                    </a:lnTo>
                    <a:lnTo>
                      <a:pt x="1207" y="540"/>
                    </a:lnTo>
                    <a:lnTo>
                      <a:pt x="1210" y="539"/>
                    </a:lnTo>
                    <a:lnTo>
                      <a:pt x="1213" y="536"/>
                    </a:lnTo>
                    <a:lnTo>
                      <a:pt x="1215" y="535"/>
                    </a:lnTo>
                    <a:lnTo>
                      <a:pt x="1217" y="534"/>
                    </a:lnTo>
                    <a:lnTo>
                      <a:pt x="1221" y="532"/>
                    </a:lnTo>
                    <a:lnTo>
                      <a:pt x="1223" y="531"/>
                    </a:lnTo>
                    <a:lnTo>
                      <a:pt x="1225" y="530"/>
                    </a:lnTo>
                    <a:lnTo>
                      <a:pt x="1227" y="529"/>
                    </a:lnTo>
                    <a:lnTo>
                      <a:pt x="1228" y="528"/>
                    </a:lnTo>
                    <a:lnTo>
                      <a:pt x="1230" y="527"/>
                    </a:lnTo>
                    <a:lnTo>
                      <a:pt x="1232" y="526"/>
                    </a:lnTo>
                    <a:lnTo>
                      <a:pt x="1235" y="525"/>
                    </a:lnTo>
                    <a:lnTo>
                      <a:pt x="1236" y="523"/>
                    </a:lnTo>
                    <a:lnTo>
                      <a:pt x="1239" y="522"/>
                    </a:lnTo>
                    <a:lnTo>
                      <a:pt x="1241" y="521"/>
                    </a:lnTo>
                    <a:lnTo>
                      <a:pt x="1243" y="520"/>
                    </a:lnTo>
                    <a:lnTo>
                      <a:pt x="1245" y="518"/>
                    </a:lnTo>
                    <a:lnTo>
                      <a:pt x="1246" y="516"/>
                    </a:lnTo>
                    <a:lnTo>
                      <a:pt x="1248" y="515"/>
                    </a:lnTo>
                    <a:lnTo>
                      <a:pt x="1250" y="513"/>
                    </a:lnTo>
                    <a:lnTo>
                      <a:pt x="1253" y="512"/>
                    </a:lnTo>
                    <a:lnTo>
                      <a:pt x="1255" y="511"/>
                    </a:lnTo>
                    <a:lnTo>
                      <a:pt x="1257" y="509"/>
                    </a:lnTo>
                    <a:lnTo>
                      <a:pt x="1261" y="507"/>
                    </a:lnTo>
                    <a:lnTo>
                      <a:pt x="1263" y="506"/>
                    </a:lnTo>
                    <a:lnTo>
                      <a:pt x="1266" y="504"/>
                    </a:lnTo>
                    <a:lnTo>
                      <a:pt x="1269" y="502"/>
                    </a:lnTo>
                    <a:lnTo>
                      <a:pt x="1272" y="500"/>
                    </a:lnTo>
                    <a:lnTo>
                      <a:pt x="1275" y="497"/>
                    </a:lnTo>
                    <a:lnTo>
                      <a:pt x="1280" y="495"/>
                    </a:lnTo>
                    <a:lnTo>
                      <a:pt x="1282" y="494"/>
                    </a:lnTo>
                    <a:lnTo>
                      <a:pt x="1285" y="492"/>
                    </a:lnTo>
                    <a:lnTo>
                      <a:pt x="1287" y="491"/>
                    </a:lnTo>
                    <a:lnTo>
                      <a:pt x="1289" y="489"/>
                    </a:lnTo>
                    <a:lnTo>
                      <a:pt x="1291" y="488"/>
                    </a:lnTo>
                    <a:lnTo>
                      <a:pt x="1293" y="487"/>
                    </a:lnTo>
                    <a:lnTo>
                      <a:pt x="1295" y="486"/>
                    </a:lnTo>
                    <a:lnTo>
                      <a:pt x="1296" y="485"/>
                    </a:lnTo>
                    <a:lnTo>
                      <a:pt x="1299" y="484"/>
                    </a:lnTo>
                    <a:lnTo>
                      <a:pt x="1300" y="482"/>
                    </a:lnTo>
                    <a:lnTo>
                      <a:pt x="1302" y="482"/>
                    </a:lnTo>
                    <a:lnTo>
                      <a:pt x="1303" y="481"/>
                    </a:lnTo>
                    <a:lnTo>
                      <a:pt x="1304" y="480"/>
                    </a:lnTo>
                    <a:lnTo>
                      <a:pt x="1306" y="479"/>
                    </a:lnTo>
                    <a:lnTo>
                      <a:pt x="1307" y="477"/>
                    </a:lnTo>
                    <a:lnTo>
                      <a:pt x="1308" y="476"/>
                    </a:lnTo>
                    <a:lnTo>
                      <a:pt x="1310" y="475"/>
                    </a:lnTo>
                    <a:lnTo>
                      <a:pt x="1311" y="474"/>
                    </a:lnTo>
                    <a:lnTo>
                      <a:pt x="1312" y="472"/>
                    </a:lnTo>
                    <a:lnTo>
                      <a:pt x="1313" y="471"/>
                    </a:lnTo>
                    <a:lnTo>
                      <a:pt x="1315" y="470"/>
                    </a:lnTo>
                    <a:lnTo>
                      <a:pt x="1317" y="469"/>
                    </a:lnTo>
                    <a:lnTo>
                      <a:pt x="1319" y="468"/>
                    </a:lnTo>
                    <a:lnTo>
                      <a:pt x="1320" y="466"/>
                    </a:lnTo>
                    <a:lnTo>
                      <a:pt x="1322" y="465"/>
                    </a:lnTo>
                    <a:lnTo>
                      <a:pt x="1325" y="464"/>
                    </a:lnTo>
                    <a:lnTo>
                      <a:pt x="1327" y="462"/>
                    </a:lnTo>
                    <a:lnTo>
                      <a:pt x="1329" y="461"/>
                    </a:lnTo>
                    <a:lnTo>
                      <a:pt x="1331" y="458"/>
                    </a:lnTo>
                    <a:lnTo>
                      <a:pt x="1333" y="456"/>
                    </a:lnTo>
                    <a:lnTo>
                      <a:pt x="1336" y="455"/>
                    </a:lnTo>
                    <a:lnTo>
                      <a:pt x="1338" y="453"/>
                    </a:lnTo>
                    <a:lnTo>
                      <a:pt x="1339" y="452"/>
                    </a:lnTo>
                    <a:lnTo>
                      <a:pt x="1341" y="450"/>
                    </a:lnTo>
                    <a:lnTo>
                      <a:pt x="1343" y="449"/>
                    </a:lnTo>
                    <a:lnTo>
                      <a:pt x="1344" y="448"/>
                    </a:lnTo>
                    <a:lnTo>
                      <a:pt x="1346" y="447"/>
                    </a:lnTo>
                    <a:lnTo>
                      <a:pt x="1347" y="446"/>
                    </a:lnTo>
                    <a:lnTo>
                      <a:pt x="1348" y="445"/>
                    </a:lnTo>
                    <a:lnTo>
                      <a:pt x="1350" y="444"/>
                    </a:lnTo>
                    <a:lnTo>
                      <a:pt x="1351" y="443"/>
                    </a:lnTo>
                    <a:lnTo>
                      <a:pt x="1352" y="442"/>
                    </a:lnTo>
                    <a:lnTo>
                      <a:pt x="1353" y="441"/>
                    </a:lnTo>
                    <a:lnTo>
                      <a:pt x="1354" y="440"/>
                    </a:lnTo>
                    <a:lnTo>
                      <a:pt x="1357" y="438"/>
                    </a:lnTo>
                    <a:lnTo>
                      <a:pt x="1358" y="438"/>
                    </a:lnTo>
                    <a:lnTo>
                      <a:pt x="1359" y="437"/>
                    </a:lnTo>
                    <a:lnTo>
                      <a:pt x="1360" y="436"/>
                    </a:lnTo>
                    <a:lnTo>
                      <a:pt x="1361" y="435"/>
                    </a:lnTo>
                    <a:lnTo>
                      <a:pt x="1363" y="434"/>
                    </a:lnTo>
                    <a:lnTo>
                      <a:pt x="1364" y="433"/>
                    </a:lnTo>
                    <a:lnTo>
                      <a:pt x="1365" y="432"/>
                    </a:lnTo>
                    <a:lnTo>
                      <a:pt x="1367" y="431"/>
                    </a:lnTo>
                    <a:lnTo>
                      <a:pt x="1370" y="430"/>
                    </a:lnTo>
                    <a:lnTo>
                      <a:pt x="1371" y="429"/>
                    </a:lnTo>
                    <a:lnTo>
                      <a:pt x="1373" y="427"/>
                    </a:lnTo>
                    <a:lnTo>
                      <a:pt x="1376" y="425"/>
                    </a:lnTo>
                    <a:lnTo>
                      <a:pt x="1378" y="424"/>
                    </a:lnTo>
                    <a:lnTo>
                      <a:pt x="1380" y="422"/>
                    </a:lnTo>
                    <a:lnTo>
                      <a:pt x="1382" y="421"/>
                    </a:lnTo>
                    <a:lnTo>
                      <a:pt x="1385" y="418"/>
                    </a:lnTo>
                    <a:lnTo>
                      <a:pt x="1387" y="417"/>
                    </a:lnTo>
                    <a:lnTo>
                      <a:pt x="1389" y="415"/>
                    </a:lnTo>
                    <a:lnTo>
                      <a:pt x="1392" y="414"/>
                    </a:lnTo>
                    <a:lnTo>
                      <a:pt x="1395" y="412"/>
                    </a:lnTo>
                    <a:lnTo>
                      <a:pt x="1397" y="411"/>
                    </a:lnTo>
                    <a:lnTo>
                      <a:pt x="1398" y="410"/>
                    </a:lnTo>
                    <a:lnTo>
                      <a:pt x="1400" y="408"/>
                    </a:lnTo>
                    <a:lnTo>
                      <a:pt x="1402" y="407"/>
                    </a:lnTo>
                    <a:lnTo>
                      <a:pt x="1403" y="406"/>
                    </a:lnTo>
                    <a:lnTo>
                      <a:pt x="1405" y="405"/>
                    </a:lnTo>
                    <a:lnTo>
                      <a:pt x="1406" y="404"/>
                    </a:lnTo>
                    <a:lnTo>
                      <a:pt x="1407" y="403"/>
                    </a:lnTo>
                    <a:lnTo>
                      <a:pt x="1409" y="402"/>
                    </a:lnTo>
                    <a:lnTo>
                      <a:pt x="1410" y="400"/>
                    </a:lnTo>
                    <a:lnTo>
                      <a:pt x="1411" y="399"/>
                    </a:lnTo>
                    <a:lnTo>
                      <a:pt x="1415" y="398"/>
                    </a:lnTo>
                    <a:lnTo>
                      <a:pt x="1416" y="396"/>
                    </a:lnTo>
                    <a:lnTo>
                      <a:pt x="1417" y="395"/>
                    </a:lnTo>
                    <a:lnTo>
                      <a:pt x="1419" y="394"/>
                    </a:lnTo>
                    <a:lnTo>
                      <a:pt x="1420" y="393"/>
                    </a:lnTo>
                    <a:lnTo>
                      <a:pt x="1421" y="391"/>
                    </a:lnTo>
                    <a:lnTo>
                      <a:pt x="1423" y="390"/>
                    </a:lnTo>
                    <a:lnTo>
                      <a:pt x="1424" y="388"/>
                    </a:lnTo>
                    <a:lnTo>
                      <a:pt x="1426" y="387"/>
                    </a:lnTo>
                    <a:lnTo>
                      <a:pt x="1428" y="385"/>
                    </a:lnTo>
                    <a:lnTo>
                      <a:pt x="1429" y="382"/>
                    </a:lnTo>
                    <a:lnTo>
                      <a:pt x="1431" y="379"/>
                    </a:lnTo>
                    <a:lnTo>
                      <a:pt x="1434" y="377"/>
                    </a:lnTo>
                    <a:lnTo>
                      <a:pt x="1436" y="374"/>
                    </a:lnTo>
                    <a:lnTo>
                      <a:pt x="1439" y="372"/>
                    </a:lnTo>
                    <a:lnTo>
                      <a:pt x="1441" y="369"/>
                    </a:lnTo>
                    <a:lnTo>
                      <a:pt x="1444" y="367"/>
                    </a:lnTo>
                    <a:lnTo>
                      <a:pt x="1446" y="364"/>
                    </a:lnTo>
                    <a:lnTo>
                      <a:pt x="1449" y="360"/>
                    </a:lnTo>
                    <a:lnTo>
                      <a:pt x="1452" y="358"/>
                    </a:lnTo>
                    <a:lnTo>
                      <a:pt x="1454" y="356"/>
                    </a:lnTo>
                    <a:lnTo>
                      <a:pt x="1456" y="354"/>
                    </a:lnTo>
                    <a:lnTo>
                      <a:pt x="1458" y="352"/>
                    </a:lnTo>
                    <a:lnTo>
                      <a:pt x="1461" y="350"/>
                    </a:lnTo>
                    <a:lnTo>
                      <a:pt x="1463" y="348"/>
                    </a:lnTo>
                    <a:lnTo>
                      <a:pt x="1464" y="346"/>
                    </a:lnTo>
                    <a:lnTo>
                      <a:pt x="1466" y="344"/>
                    </a:lnTo>
                    <a:lnTo>
                      <a:pt x="1467" y="343"/>
                    </a:lnTo>
                    <a:lnTo>
                      <a:pt x="1469" y="340"/>
                    </a:lnTo>
                    <a:lnTo>
                      <a:pt x="1470" y="338"/>
                    </a:lnTo>
                    <a:lnTo>
                      <a:pt x="1473" y="336"/>
                    </a:lnTo>
                    <a:lnTo>
                      <a:pt x="1474" y="334"/>
                    </a:lnTo>
                    <a:lnTo>
                      <a:pt x="1476" y="333"/>
                    </a:lnTo>
                    <a:lnTo>
                      <a:pt x="1477" y="331"/>
                    </a:lnTo>
                    <a:lnTo>
                      <a:pt x="1479" y="329"/>
                    </a:lnTo>
                    <a:lnTo>
                      <a:pt x="1480" y="327"/>
                    </a:lnTo>
                    <a:lnTo>
                      <a:pt x="1482" y="326"/>
                    </a:lnTo>
                    <a:lnTo>
                      <a:pt x="1483" y="324"/>
                    </a:lnTo>
                    <a:lnTo>
                      <a:pt x="1485" y="321"/>
                    </a:lnTo>
                    <a:lnTo>
                      <a:pt x="1487" y="319"/>
                    </a:lnTo>
                    <a:lnTo>
                      <a:pt x="1489" y="316"/>
                    </a:lnTo>
                    <a:lnTo>
                      <a:pt x="1492" y="314"/>
                    </a:lnTo>
                    <a:lnTo>
                      <a:pt x="1494" y="312"/>
                    </a:lnTo>
                    <a:lnTo>
                      <a:pt x="1496" y="309"/>
                    </a:lnTo>
                    <a:lnTo>
                      <a:pt x="1498" y="306"/>
                    </a:lnTo>
                    <a:lnTo>
                      <a:pt x="1501" y="302"/>
                    </a:lnTo>
                    <a:lnTo>
                      <a:pt x="1505" y="299"/>
                    </a:lnTo>
                    <a:lnTo>
                      <a:pt x="1507" y="295"/>
                    </a:lnTo>
                    <a:lnTo>
                      <a:pt x="1512" y="291"/>
                    </a:lnTo>
                    <a:lnTo>
                      <a:pt x="1515" y="287"/>
                    </a:lnTo>
                    <a:lnTo>
                      <a:pt x="1517" y="283"/>
                    </a:lnTo>
                    <a:lnTo>
                      <a:pt x="1520" y="280"/>
                    </a:lnTo>
                    <a:lnTo>
                      <a:pt x="1523" y="277"/>
                    </a:lnTo>
                    <a:lnTo>
                      <a:pt x="1525" y="274"/>
                    </a:lnTo>
                    <a:lnTo>
                      <a:pt x="1527" y="271"/>
                    </a:lnTo>
                    <a:lnTo>
                      <a:pt x="1530" y="268"/>
                    </a:lnTo>
                    <a:lnTo>
                      <a:pt x="1532" y="266"/>
                    </a:lnTo>
                    <a:lnTo>
                      <a:pt x="1534" y="263"/>
                    </a:lnTo>
                    <a:lnTo>
                      <a:pt x="1536" y="260"/>
                    </a:lnTo>
                    <a:lnTo>
                      <a:pt x="1538" y="258"/>
                    </a:lnTo>
                    <a:lnTo>
                      <a:pt x="1539" y="256"/>
                    </a:lnTo>
                    <a:lnTo>
                      <a:pt x="1541" y="254"/>
                    </a:lnTo>
                    <a:lnTo>
                      <a:pt x="1543" y="252"/>
                    </a:lnTo>
                    <a:lnTo>
                      <a:pt x="1544" y="250"/>
                    </a:lnTo>
                    <a:lnTo>
                      <a:pt x="1546" y="247"/>
                    </a:lnTo>
                    <a:lnTo>
                      <a:pt x="1547" y="244"/>
                    </a:lnTo>
                    <a:lnTo>
                      <a:pt x="1551" y="242"/>
                    </a:lnTo>
                    <a:lnTo>
                      <a:pt x="1552" y="240"/>
                    </a:lnTo>
                    <a:lnTo>
                      <a:pt x="1554" y="238"/>
                    </a:lnTo>
                    <a:lnTo>
                      <a:pt x="1556" y="235"/>
                    </a:lnTo>
                    <a:lnTo>
                      <a:pt x="1557" y="233"/>
                    </a:lnTo>
                    <a:lnTo>
                      <a:pt x="1559" y="231"/>
                    </a:lnTo>
                    <a:lnTo>
                      <a:pt x="1561" y="228"/>
                    </a:lnTo>
                    <a:lnTo>
                      <a:pt x="1563" y="224"/>
                    </a:lnTo>
                    <a:lnTo>
                      <a:pt x="1565" y="221"/>
                    </a:lnTo>
                    <a:lnTo>
                      <a:pt x="1569" y="218"/>
                    </a:lnTo>
                    <a:lnTo>
                      <a:pt x="1571" y="215"/>
                    </a:lnTo>
                    <a:lnTo>
                      <a:pt x="1574" y="211"/>
                    </a:lnTo>
                    <a:lnTo>
                      <a:pt x="1576" y="208"/>
                    </a:lnTo>
                    <a:lnTo>
                      <a:pt x="1579" y="203"/>
                    </a:lnTo>
                    <a:lnTo>
                      <a:pt x="1582" y="197"/>
                    </a:lnTo>
                    <a:lnTo>
                      <a:pt x="1585" y="193"/>
                    </a:lnTo>
                    <a:lnTo>
                      <a:pt x="1589" y="189"/>
                    </a:lnTo>
                    <a:lnTo>
                      <a:pt x="1592" y="184"/>
                    </a:lnTo>
                    <a:lnTo>
                      <a:pt x="1595" y="181"/>
                    </a:lnTo>
                    <a:lnTo>
                      <a:pt x="1598" y="178"/>
                    </a:lnTo>
                    <a:lnTo>
                      <a:pt x="1600" y="174"/>
                    </a:lnTo>
                    <a:lnTo>
                      <a:pt x="1602" y="171"/>
                    </a:lnTo>
                    <a:lnTo>
                      <a:pt x="1604" y="169"/>
                    </a:lnTo>
                    <a:lnTo>
                      <a:pt x="1607" y="165"/>
                    </a:lnTo>
                    <a:lnTo>
                      <a:pt x="1609" y="162"/>
                    </a:lnTo>
                    <a:lnTo>
                      <a:pt x="1610" y="160"/>
                    </a:lnTo>
                    <a:lnTo>
                      <a:pt x="1612" y="156"/>
                    </a:lnTo>
                    <a:lnTo>
                      <a:pt x="1614" y="154"/>
                    </a:lnTo>
                    <a:lnTo>
                      <a:pt x="1615" y="152"/>
                    </a:lnTo>
                    <a:lnTo>
                      <a:pt x="1617" y="150"/>
                    </a:lnTo>
                    <a:lnTo>
                      <a:pt x="1618" y="146"/>
                    </a:lnTo>
                    <a:lnTo>
                      <a:pt x="1620" y="144"/>
                    </a:lnTo>
                    <a:lnTo>
                      <a:pt x="1622" y="142"/>
                    </a:lnTo>
                    <a:lnTo>
                      <a:pt x="1623" y="140"/>
                    </a:lnTo>
                    <a:lnTo>
                      <a:pt x="1625" y="137"/>
                    </a:lnTo>
                    <a:lnTo>
                      <a:pt x="1628" y="135"/>
                    </a:lnTo>
                    <a:lnTo>
                      <a:pt x="1630" y="132"/>
                    </a:lnTo>
                    <a:lnTo>
                      <a:pt x="1632" y="130"/>
                    </a:lnTo>
                    <a:lnTo>
                      <a:pt x="1634" y="126"/>
                    </a:lnTo>
                    <a:lnTo>
                      <a:pt x="1636" y="123"/>
                    </a:lnTo>
                    <a:lnTo>
                      <a:pt x="1638" y="120"/>
                    </a:lnTo>
                    <a:lnTo>
                      <a:pt x="1641" y="117"/>
                    </a:lnTo>
                    <a:lnTo>
                      <a:pt x="1644" y="112"/>
                    </a:lnTo>
                    <a:lnTo>
                      <a:pt x="1647" y="107"/>
                    </a:lnTo>
                    <a:lnTo>
                      <a:pt x="1650" y="104"/>
                    </a:lnTo>
                    <a:lnTo>
                      <a:pt x="1653" y="99"/>
                    </a:lnTo>
                    <a:lnTo>
                      <a:pt x="1656" y="95"/>
                    </a:lnTo>
                    <a:lnTo>
                      <a:pt x="1660" y="91"/>
                    </a:lnTo>
                    <a:lnTo>
                      <a:pt x="1663" y="86"/>
                    </a:lnTo>
                    <a:lnTo>
                      <a:pt x="1666" y="82"/>
                    </a:lnTo>
                    <a:lnTo>
                      <a:pt x="1669" y="78"/>
                    </a:lnTo>
                    <a:lnTo>
                      <a:pt x="1672" y="75"/>
                    </a:lnTo>
                    <a:lnTo>
                      <a:pt x="1674" y="72"/>
                    </a:lnTo>
                    <a:lnTo>
                      <a:pt x="1676" y="68"/>
                    </a:lnTo>
                    <a:lnTo>
                      <a:pt x="1678" y="64"/>
                    </a:lnTo>
                    <a:lnTo>
                      <a:pt x="1680" y="61"/>
                    </a:lnTo>
                    <a:lnTo>
                      <a:pt x="1682" y="58"/>
                    </a:lnTo>
                    <a:lnTo>
                      <a:pt x="1686" y="56"/>
                    </a:lnTo>
                    <a:lnTo>
                      <a:pt x="1687" y="54"/>
                    </a:lnTo>
                    <a:lnTo>
                      <a:pt x="1689" y="50"/>
                    </a:lnTo>
                    <a:lnTo>
                      <a:pt x="1690" y="48"/>
                    </a:lnTo>
                    <a:lnTo>
                      <a:pt x="1692" y="46"/>
                    </a:lnTo>
                    <a:lnTo>
                      <a:pt x="1693" y="44"/>
                    </a:lnTo>
                    <a:lnTo>
                      <a:pt x="1694" y="42"/>
                    </a:lnTo>
                    <a:lnTo>
                      <a:pt x="1696" y="40"/>
                    </a:lnTo>
                    <a:lnTo>
                      <a:pt x="1697" y="38"/>
                    </a:lnTo>
                    <a:lnTo>
                      <a:pt x="1698" y="36"/>
                    </a:lnTo>
                    <a:lnTo>
                      <a:pt x="1700" y="34"/>
                    </a:lnTo>
                    <a:lnTo>
                      <a:pt x="1701" y="31"/>
                    </a:lnTo>
                    <a:lnTo>
                      <a:pt x="1702" y="28"/>
                    </a:lnTo>
                    <a:lnTo>
                      <a:pt x="1705" y="26"/>
                    </a:lnTo>
                    <a:lnTo>
                      <a:pt x="1706" y="23"/>
                    </a:lnTo>
                    <a:lnTo>
                      <a:pt x="1708" y="20"/>
                    </a:lnTo>
                    <a:lnTo>
                      <a:pt x="1709" y="17"/>
                    </a:lnTo>
                    <a:lnTo>
                      <a:pt x="1711" y="14"/>
                    </a:lnTo>
                    <a:lnTo>
                      <a:pt x="1713" y="10"/>
                    </a:lnTo>
                    <a:lnTo>
                      <a:pt x="1714" y="7"/>
                    </a:lnTo>
                    <a:lnTo>
                      <a:pt x="1716" y="4"/>
                    </a:lnTo>
                    <a:lnTo>
                      <a:pt x="171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2" name="Freeform 22">
                <a:extLst>
                  <a:ext uri="{FF2B5EF4-FFF2-40B4-BE49-F238E27FC236}">
                    <a16:creationId xmlns:a16="http://schemas.microsoft.com/office/drawing/2014/main" id="{A7A3036E-DE87-4F45-832C-69CED21F8B8E}"/>
                  </a:ext>
                </a:extLst>
              </p:cNvPr>
              <p:cNvSpPr>
                <a:spLocks/>
              </p:cNvSpPr>
              <p:nvPr/>
            </p:nvSpPr>
            <p:spPr bwMode="auto">
              <a:xfrm>
                <a:off x="1301067" y="1693706"/>
                <a:ext cx="74498" cy="272724"/>
              </a:xfrm>
              <a:custGeom>
                <a:avLst/>
                <a:gdLst>
                  <a:gd name="T0" fmla="*/ 0 w 203"/>
                  <a:gd name="T1" fmla="*/ 0 h 688"/>
                  <a:gd name="T2" fmla="*/ 0 w 203"/>
                  <a:gd name="T3" fmla="*/ 0 h 688"/>
                  <a:gd name="T4" fmla="*/ 0 w 203"/>
                  <a:gd name="T5" fmla="*/ 0 h 688"/>
                  <a:gd name="T6" fmla="*/ 0 w 203"/>
                  <a:gd name="T7" fmla="*/ 0 h 688"/>
                  <a:gd name="T8" fmla="*/ 0 w 203"/>
                  <a:gd name="T9" fmla="*/ 0 h 688"/>
                  <a:gd name="T10" fmla="*/ 0 w 203"/>
                  <a:gd name="T11" fmla="*/ 0 h 688"/>
                  <a:gd name="T12" fmla="*/ 0 w 203"/>
                  <a:gd name="T13" fmla="*/ 0 h 688"/>
                  <a:gd name="T14" fmla="*/ 0 w 203"/>
                  <a:gd name="T15" fmla="*/ 0 h 688"/>
                  <a:gd name="T16" fmla="*/ 0 w 203"/>
                  <a:gd name="T17" fmla="*/ 0 h 688"/>
                  <a:gd name="T18" fmla="*/ 0 w 203"/>
                  <a:gd name="T19" fmla="*/ 0 h 688"/>
                  <a:gd name="T20" fmla="*/ 0 w 203"/>
                  <a:gd name="T21" fmla="*/ 0 h 688"/>
                  <a:gd name="T22" fmla="*/ 0 w 203"/>
                  <a:gd name="T23" fmla="*/ 0 h 688"/>
                  <a:gd name="T24" fmla="*/ 0 w 203"/>
                  <a:gd name="T25" fmla="*/ 0 h 688"/>
                  <a:gd name="T26" fmla="*/ 0 w 203"/>
                  <a:gd name="T27" fmla="*/ 0 h 688"/>
                  <a:gd name="T28" fmla="*/ 0 w 203"/>
                  <a:gd name="T29" fmla="*/ 0 h 688"/>
                  <a:gd name="T30" fmla="*/ 0 w 203"/>
                  <a:gd name="T31" fmla="*/ 0 h 688"/>
                  <a:gd name="T32" fmla="*/ 0 w 203"/>
                  <a:gd name="T33" fmla="*/ 0 h 688"/>
                  <a:gd name="T34" fmla="*/ 0 w 203"/>
                  <a:gd name="T35" fmla="*/ 0 h 688"/>
                  <a:gd name="T36" fmla="*/ 0 w 203"/>
                  <a:gd name="T37" fmla="*/ 0 h 688"/>
                  <a:gd name="T38" fmla="*/ 0 w 203"/>
                  <a:gd name="T39" fmla="*/ 0 h 688"/>
                  <a:gd name="T40" fmla="*/ 0 w 203"/>
                  <a:gd name="T41" fmla="*/ 0 h 688"/>
                  <a:gd name="T42" fmla="*/ 0 w 203"/>
                  <a:gd name="T43" fmla="*/ 0 h 688"/>
                  <a:gd name="T44" fmla="*/ 0 w 203"/>
                  <a:gd name="T45" fmla="*/ 0 h 688"/>
                  <a:gd name="T46" fmla="*/ 0 w 203"/>
                  <a:gd name="T47" fmla="*/ 0 h 688"/>
                  <a:gd name="T48" fmla="*/ 0 w 203"/>
                  <a:gd name="T49" fmla="*/ 0 h 688"/>
                  <a:gd name="T50" fmla="*/ 0 w 203"/>
                  <a:gd name="T51" fmla="*/ 0 h 688"/>
                  <a:gd name="T52" fmla="*/ 0 w 203"/>
                  <a:gd name="T53" fmla="*/ 0 h 688"/>
                  <a:gd name="T54" fmla="*/ 0 w 203"/>
                  <a:gd name="T55" fmla="*/ 0 h 688"/>
                  <a:gd name="T56" fmla="*/ 0 w 203"/>
                  <a:gd name="T57" fmla="*/ 0 h 688"/>
                  <a:gd name="T58" fmla="*/ 0 w 203"/>
                  <a:gd name="T59" fmla="*/ 0 h 688"/>
                  <a:gd name="T60" fmla="*/ 0 w 203"/>
                  <a:gd name="T61" fmla="*/ 0 h 688"/>
                  <a:gd name="T62" fmla="*/ 0 w 203"/>
                  <a:gd name="T63" fmla="*/ 0 h 688"/>
                  <a:gd name="T64" fmla="*/ 0 w 203"/>
                  <a:gd name="T65" fmla="*/ 0 h 688"/>
                  <a:gd name="T66" fmla="*/ 0 w 203"/>
                  <a:gd name="T67" fmla="*/ 0 h 688"/>
                  <a:gd name="T68" fmla="*/ 0 w 203"/>
                  <a:gd name="T69" fmla="*/ 0 h 688"/>
                  <a:gd name="T70" fmla="*/ 0 w 203"/>
                  <a:gd name="T71" fmla="*/ 0 h 688"/>
                  <a:gd name="T72" fmla="*/ 0 w 203"/>
                  <a:gd name="T73" fmla="*/ 0 h 688"/>
                  <a:gd name="T74" fmla="*/ 0 w 203"/>
                  <a:gd name="T75" fmla="*/ 0 h 688"/>
                  <a:gd name="T76" fmla="*/ 0 w 203"/>
                  <a:gd name="T77" fmla="*/ 0 h 688"/>
                  <a:gd name="T78" fmla="*/ 0 w 203"/>
                  <a:gd name="T79" fmla="*/ 0 h 688"/>
                  <a:gd name="T80" fmla="*/ 0 w 203"/>
                  <a:gd name="T81" fmla="*/ 0 h 688"/>
                  <a:gd name="T82" fmla="*/ 0 w 203"/>
                  <a:gd name="T83" fmla="*/ 0 h 688"/>
                  <a:gd name="T84" fmla="*/ 0 w 203"/>
                  <a:gd name="T85" fmla="*/ 0 h 688"/>
                  <a:gd name="T86" fmla="*/ 0 w 203"/>
                  <a:gd name="T87" fmla="*/ 0 h 688"/>
                  <a:gd name="T88" fmla="*/ 0 w 203"/>
                  <a:gd name="T89" fmla="*/ 0 h 688"/>
                  <a:gd name="T90" fmla="*/ 0 w 203"/>
                  <a:gd name="T91" fmla="*/ 0 h 688"/>
                  <a:gd name="T92" fmla="*/ 0 w 203"/>
                  <a:gd name="T93" fmla="*/ 0 h 688"/>
                  <a:gd name="T94" fmla="*/ 0 w 203"/>
                  <a:gd name="T95" fmla="*/ 0 h 688"/>
                  <a:gd name="T96" fmla="*/ 0 w 203"/>
                  <a:gd name="T97" fmla="*/ 0 h 688"/>
                  <a:gd name="T98" fmla="*/ 0 w 203"/>
                  <a:gd name="T99" fmla="*/ 0 h 688"/>
                  <a:gd name="T100" fmla="*/ 0 w 203"/>
                  <a:gd name="T101" fmla="*/ 0 h 688"/>
                  <a:gd name="T102" fmla="*/ 0 w 203"/>
                  <a:gd name="T103" fmla="*/ 0 h 688"/>
                  <a:gd name="T104" fmla="*/ 0 w 203"/>
                  <a:gd name="T105" fmla="*/ 0 h 688"/>
                  <a:gd name="T106" fmla="*/ 0 w 203"/>
                  <a:gd name="T107" fmla="*/ 0 h 688"/>
                  <a:gd name="T108" fmla="*/ 0 w 203"/>
                  <a:gd name="T109" fmla="*/ 0 h 688"/>
                  <a:gd name="T110" fmla="*/ 0 w 203"/>
                  <a:gd name="T111" fmla="*/ 0 h 688"/>
                  <a:gd name="T112" fmla="*/ 0 w 203"/>
                  <a:gd name="T113" fmla="*/ 0 h 6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8"/>
                  <a:gd name="T173" fmla="*/ 203 w 203"/>
                  <a:gd name="T174" fmla="*/ 688 h 6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8">
                    <a:moveTo>
                      <a:pt x="0" y="0"/>
                    </a:moveTo>
                    <a:lnTo>
                      <a:pt x="4" y="8"/>
                    </a:lnTo>
                    <a:lnTo>
                      <a:pt x="8" y="15"/>
                    </a:lnTo>
                    <a:lnTo>
                      <a:pt x="12" y="22"/>
                    </a:lnTo>
                    <a:lnTo>
                      <a:pt x="15" y="28"/>
                    </a:lnTo>
                    <a:lnTo>
                      <a:pt x="19" y="34"/>
                    </a:lnTo>
                    <a:lnTo>
                      <a:pt x="22" y="39"/>
                    </a:lnTo>
                    <a:lnTo>
                      <a:pt x="24" y="45"/>
                    </a:lnTo>
                    <a:lnTo>
                      <a:pt x="27" y="49"/>
                    </a:lnTo>
                    <a:lnTo>
                      <a:pt x="29" y="54"/>
                    </a:lnTo>
                    <a:lnTo>
                      <a:pt x="31" y="58"/>
                    </a:lnTo>
                    <a:lnTo>
                      <a:pt x="34" y="62"/>
                    </a:lnTo>
                    <a:lnTo>
                      <a:pt x="37" y="66"/>
                    </a:lnTo>
                    <a:lnTo>
                      <a:pt x="39" y="69"/>
                    </a:lnTo>
                    <a:lnTo>
                      <a:pt x="40" y="72"/>
                    </a:lnTo>
                    <a:lnTo>
                      <a:pt x="42" y="75"/>
                    </a:lnTo>
                    <a:lnTo>
                      <a:pt x="43" y="80"/>
                    </a:lnTo>
                    <a:lnTo>
                      <a:pt x="45" y="82"/>
                    </a:lnTo>
                    <a:lnTo>
                      <a:pt x="46" y="85"/>
                    </a:lnTo>
                    <a:lnTo>
                      <a:pt x="47" y="87"/>
                    </a:lnTo>
                    <a:lnTo>
                      <a:pt x="48" y="90"/>
                    </a:lnTo>
                    <a:lnTo>
                      <a:pt x="50" y="92"/>
                    </a:lnTo>
                    <a:lnTo>
                      <a:pt x="51" y="95"/>
                    </a:lnTo>
                    <a:lnTo>
                      <a:pt x="52" y="97"/>
                    </a:lnTo>
                    <a:lnTo>
                      <a:pt x="53" y="101"/>
                    </a:lnTo>
                    <a:lnTo>
                      <a:pt x="54" y="104"/>
                    </a:lnTo>
                    <a:lnTo>
                      <a:pt x="55" y="106"/>
                    </a:lnTo>
                    <a:lnTo>
                      <a:pt x="57" y="109"/>
                    </a:lnTo>
                    <a:lnTo>
                      <a:pt x="59" y="112"/>
                    </a:lnTo>
                    <a:lnTo>
                      <a:pt x="60" y="115"/>
                    </a:lnTo>
                    <a:lnTo>
                      <a:pt x="61" y="119"/>
                    </a:lnTo>
                    <a:lnTo>
                      <a:pt x="63" y="123"/>
                    </a:lnTo>
                    <a:lnTo>
                      <a:pt x="64" y="127"/>
                    </a:lnTo>
                    <a:lnTo>
                      <a:pt x="66" y="131"/>
                    </a:lnTo>
                    <a:lnTo>
                      <a:pt x="67" y="134"/>
                    </a:lnTo>
                    <a:lnTo>
                      <a:pt x="68" y="139"/>
                    </a:lnTo>
                    <a:lnTo>
                      <a:pt x="70" y="142"/>
                    </a:lnTo>
                    <a:lnTo>
                      <a:pt x="71" y="144"/>
                    </a:lnTo>
                    <a:lnTo>
                      <a:pt x="72" y="147"/>
                    </a:lnTo>
                    <a:lnTo>
                      <a:pt x="73" y="150"/>
                    </a:lnTo>
                    <a:lnTo>
                      <a:pt x="74" y="152"/>
                    </a:lnTo>
                    <a:lnTo>
                      <a:pt x="76" y="154"/>
                    </a:lnTo>
                    <a:lnTo>
                      <a:pt x="77" y="158"/>
                    </a:lnTo>
                    <a:lnTo>
                      <a:pt x="78" y="160"/>
                    </a:lnTo>
                    <a:lnTo>
                      <a:pt x="80" y="162"/>
                    </a:lnTo>
                    <a:lnTo>
                      <a:pt x="80" y="164"/>
                    </a:lnTo>
                    <a:lnTo>
                      <a:pt x="81" y="166"/>
                    </a:lnTo>
                    <a:lnTo>
                      <a:pt x="82" y="168"/>
                    </a:lnTo>
                    <a:lnTo>
                      <a:pt x="83" y="171"/>
                    </a:lnTo>
                    <a:lnTo>
                      <a:pt x="84" y="173"/>
                    </a:lnTo>
                    <a:lnTo>
                      <a:pt x="85" y="175"/>
                    </a:lnTo>
                    <a:lnTo>
                      <a:pt x="85" y="179"/>
                    </a:lnTo>
                    <a:lnTo>
                      <a:pt x="86" y="181"/>
                    </a:lnTo>
                    <a:lnTo>
                      <a:pt x="87" y="183"/>
                    </a:lnTo>
                    <a:lnTo>
                      <a:pt x="88" y="186"/>
                    </a:lnTo>
                    <a:lnTo>
                      <a:pt x="89" y="188"/>
                    </a:lnTo>
                    <a:lnTo>
                      <a:pt x="90" y="191"/>
                    </a:lnTo>
                    <a:lnTo>
                      <a:pt x="91" y="194"/>
                    </a:lnTo>
                    <a:lnTo>
                      <a:pt x="93" y="198"/>
                    </a:lnTo>
                    <a:lnTo>
                      <a:pt x="95" y="201"/>
                    </a:lnTo>
                    <a:lnTo>
                      <a:pt x="96" y="204"/>
                    </a:lnTo>
                    <a:lnTo>
                      <a:pt x="98" y="208"/>
                    </a:lnTo>
                    <a:lnTo>
                      <a:pt x="99" y="212"/>
                    </a:lnTo>
                    <a:lnTo>
                      <a:pt x="101" y="218"/>
                    </a:lnTo>
                    <a:lnTo>
                      <a:pt x="102" y="222"/>
                    </a:lnTo>
                    <a:lnTo>
                      <a:pt x="104" y="227"/>
                    </a:lnTo>
                    <a:lnTo>
                      <a:pt x="106" y="231"/>
                    </a:lnTo>
                    <a:lnTo>
                      <a:pt x="107" y="236"/>
                    </a:lnTo>
                    <a:lnTo>
                      <a:pt x="108" y="239"/>
                    </a:lnTo>
                    <a:lnTo>
                      <a:pt x="110" y="243"/>
                    </a:lnTo>
                    <a:lnTo>
                      <a:pt x="111" y="246"/>
                    </a:lnTo>
                    <a:lnTo>
                      <a:pt x="112" y="249"/>
                    </a:lnTo>
                    <a:lnTo>
                      <a:pt x="113" y="252"/>
                    </a:lnTo>
                    <a:lnTo>
                      <a:pt x="115" y="256"/>
                    </a:lnTo>
                    <a:lnTo>
                      <a:pt x="116" y="258"/>
                    </a:lnTo>
                    <a:lnTo>
                      <a:pt x="117" y="262"/>
                    </a:lnTo>
                    <a:lnTo>
                      <a:pt x="118" y="264"/>
                    </a:lnTo>
                    <a:lnTo>
                      <a:pt x="119" y="267"/>
                    </a:lnTo>
                    <a:lnTo>
                      <a:pt x="120" y="269"/>
                    </a:lnTo>
                    <a:lnTo>
                      <a:pt x="120" y="271"/>
                    </a:lnTo>
                    <a:lnTo>
                      <a:pt x="121" y="275"/>
                    </a:lnTo>
                    <a:lnTo>
                      <a:pt x="122" y="277"/>
                    </a:lnTo>
                    <a:lnTo>
                      <a:pt x="124" y="279"/>
                    </a:lnTo>
                    <a:lnTo>
                      <a:pt x="124" y="282"/>
                    </a:lnTo>
                    <a:lnTo>
                      <a:pt x="125" y="284"/>
                    </a:lnTo>
                    <a:lnTo>
                      <a:pt x="126" y="286"/>
                    </a:lnTo>
                    <a:lnTo>
                      <a:pt x="127" y="289"/>
                    </a:lnTo>
                    <a:lnTo>
                      <a:pt x="128" y="292"/>
                    </a:lnTo>
                    <a:lnTo>
                      <a:pt x="129" y="295"/>
                    </a:lnTo>
                    <a:lnTo>
                      <a:pt x="129" y="298"/>
                    </a:lnTo>
                    <a:lnTo>
                      <a:pt x="130" y="301"/>
                    </a:lnTo>
                    <a:lnTo>
                      <a:pt x="131" y="306"/>
                    </a:lnTo>
                    <a:lnTo>
                      <a:pt x="132" y="309"/>
                    </a:lnTo>
                    <a:lnTo>
                      <a:pt x="135" y="314"/>
                    </a:lnTo>
                    <a:lnTo>
                      <a:pt x="136" y="318"/>
                    </a:lnTo>
                    <a:lnTo>
                      <a:pt x="137" y="322"/>
                    </a:lnTo>
                    <a:lnTo>
                      <a:pt x="138" y="326"/>
                    </a:lnTo>
                    <a:lnTo>
                      <a:pt x="140" y="331"/>
                    </a:lnTo>
                    <a:lnTo>
                      <a:pt x="141" y="336"/>
                    </a:lnTo>
                    <a:lnTo>
                      <a:pt x="142" y="340"/>
                    </a:lnTo>
                    <a:lnTo>
                      <a:pt x="143" y="343"/>
                    </a:lnTo>
                    <a:lnTo>
                      <a:pt x="144" y="347"/>
                    </a:lnTo>
                    <a:lnTo>
                      <a:pt x="145" y="352"/>
                    </a:lnTo>
                    <a:lnTo>
                      <a:pt x="146" y="355"/>
                    </a:lnTo>
                    <a:lnTo>
                      <a:pt x="147" y="358"/>
                    </a:lnTo>
                    <a:lnTo>
                      <a:pt x="148" y="360"/>
                    </a:lnTo>
                    <a:lnTo>
                      <a:pt x="149" y="363"/>
                    </a:lnTo>
                    <a:lnTo>
                      <a:pt x="150" y="366"/>
                    </a:lnTo>
                    <a:lnTo>
                      <a:pt x="151" y="368"/>
                    </a:lnTo>
                    <a:lnTo>
                      <a:pt x="151" y="371"/>
                    </a:lnTo>
                    <a:lnTo>
                      <a:pt x="152" y="374"/>
                    </a:lnTo>
                    <a:lnTo>
                      <a:pt x="154" y="376"/>
                    </a:lnTo>
                    <a:lnTo>
                      <a:pt x="154" y="378"/>
                    </a:lnTo>
                    <a:lnTo>
                      <a:pt x="155" y="381"/>
                    </a:lnTo>
                    <a:lnTo>
                      <a:pt x="156" y="383"/>
                    </a:lnTo>
                    <a:lnTo>
                      <a:pt x="157" y="385"/>
                    </a:lnTo>
                    <a:lnTo>
                      <a:pt x="157" y="388"/>
                    </a:lnTo>
                    <a:lnTo>
                      <a:pt x="158" y="391"/>
                    </a:lnTo>
                    <a:lnTo>
                      <a:pt x="159" y="394"/>
                    </a:lnTo>
                    <a:lnTo>
                      <a:pt x="160" y="397"/>
                    </a:lnTo>
                    <a:lnTo>
                      <a:pt x="161" y="400"/>
                    </a:lnTo>
                    <a:lnTo>
                      <a:pt x="162" y="403"/>
                    </a:lnTo>
                    <a:lnTo>
                      <a:pt x="163" y="406"/>
                    </a:lnTo>
                    <a:lnTo>
                      <a:pt x="164" y="410"/>
                    </a:lnTo>
                    <a:lnTo>
                      <a:pt x="165" y="414"/>
                    </a:lnTo>
                    <a:lnTo>
                      <a:pt x="166" y="417"/>
                    </a:lnTo>
                    <a:lnTo>
                      <a:pt x="167" y="421"/>
                    </a:lnTo>
                    <a:lnTo>
                      <a:pt x="169" y="425"/>
                    </a:lnTo>
                    <a:lnTo>
                      <a:pt x="171" y="431"/>
                    </a:lnTo>
                    <a:lnTo>
                      <a:pt x="173" y="435"/>
                    </a:lnTo>
                    <a:lnTo>
                      <a:pt x="174" y="440"/>
                    </a:lnTo>
                    <a:lnTo>
                      <a:pt x="176" y="444"/>
                    </a:lnTo>
                    <a:lnTo>
                      <a:pt x="177" y="449"/>
                    </a:lnTo>
                    <a:lnTo>
                      <a:pt x="178" y="452"/>
                    </a:lnTo>
                    <a:lnTo>
                      <a:pt x="179" y="456"/>
                    </a:lnTo>
                    <a:lnTo>
                      <a:pt x="180" y="459"/>
                    </a:lnTo>
                    <a:lnTo>
                      <a:pt x="180" y="461"/>
                    </a:lnTo>
                    <a:lnTo>
                      <a:pt x="181" y="464"/>
                    </a:lnTo>
                    <a:lnTo>
                      <a:pt x="182" y="468"/>
                    </a:lnTo>
                    <a:lnTo>
                      <a:pt x="183" y="470"/>
                    </a:lnTo>
                    <a:lnTo>
                      <a:pt x="183" y="473"/>
                    </a:lnTo>
                    <a:lnTo>
                      <a:pt x="184" y="475"/>
                    </a:lnTo>
                    <a:lnTo>
                      <a:pt x="184" y="477"/>
                    </a:lnTo>
                    <a:lnTo>
                      <a:pt x="185" y="479"/>
                    </a:lnTo>
                    <a:lnTo>
                      <a:pt x="185" y="481"/>
                    </a:lnTo>
                    <a:lnTo>
                      <a:pt x="186" y="485"/>
                    </a:lnTo>
                    <a:lnTo>
                      <a:pt x="186" y="488"/>
                    </a:lnTo>
                    <a:lnTo>
                      <a:pt x="186" y="490"/>
                    </a:lnTo>
                    <a:lnTo>
                      <a:pt x="187" y="492"/>
                    </a:lnTo>
                    <a:lnTo>
                      <a:pt x="187" y="494"/>
                    </a:lnTo>
                    <a:lnTo>
                      <a:pt x="187" y="496"/>
                    </a:lnTo>
                    <a:lnTo>
                      <a:pt x="188" y="499"/>
                    </a:lnTo>
                    <a:lnTo>
                      <a:pt x="188" y="501"/>
                    </a:lnTo>
                    <a:lnTo>
                      <a:pt x="188" y="504"/>
                    </a:lnTo>
                    <a:lnTo>
                      <a:pt x="188" y="507"/>
                    </a:lnTo>
                    <a:lnTo>
                      <a:pt x="189" y="510"/>
                    </a:lnTo>
                    <a:lnTo>
                      <a:pt x="189" y="513"/>
                    </a:lnTo>
                    <a:lnTo>
                      <a:pt x="189" y="516"/>
                    </a:lnTo>
                    <a:lnTo>
                      <a:pt x="189" y="520"/>
                    </a:lnTo>
                    <a:lnTo>
                      <a:pt x="190" y="523"/>
                    </a:lnTo>
                    <a:lnTo>
                      <a:pt x="190" y="528"/>
                    </a:lnTo>
                    <a:lnTo>
                      <a:pt x="190" y="533"/>
                    </a:lnTo>
                    <a:lnTo>
                      <a:pt x="190" y="536"/>
                    </a:lnTo>
                    <a:lnTo>
                      <a:pt x="192" y="540"/>
                    </a:lnTo>
                    <a:lnTo>
                      <a:pt x="192" y="543"/>
                    </a:lnTo>
                    <a:lnTo>
                      <a:pt x="192" y="547"/>
                    </a:lnTo>
                    <a:lnTo>
                      <a:pt x="192" y="549"/>
                    </a:lnTo>
                    <a:lnTo>
                      <a:pt x="193" y="552"/>
                    </a:lnTo>
                    <a:lnTo>
                      <a:pt x="193" y="554"/>
                    </a:lnTo>
                    <a:lnTo>
                      <a:pt x="193" y="557"/>
                    </a:lnTo>
                    <a:lnTo>
                      <a:pt x="193" y="559"/>
                    </a:lnTo>
                    <a:lnTo>
                      <a:pt x="193" y="561"/>
                    </a:lnTo>
                    <a:lnTo>
                      <a:pt x="194" y="563"/>
                    </a:lnTo>
                    <a:lnTo>
                      <a:pt x="194" y="564"/>
                    </a:lnTo>
                    <a:lnTo>
                      <a:pt x="194" y="567"/>
                    </a:lnTo>
                    <a:lnTo>
                      <a:pt x="194" y="569"/>
                    </a:lnTo>
                    <a:lnTo>
                      <a:pt x="194" y="570"/>
                    </a:lnTo>
                    <a:lnTo>
                      <a:pt x="195" y="572"/>
                    </a:lnTo>
                    <a:lnTo>
                      <a:pt x="195" y="573"/>
                    </a:lnTo>
                    <a:lnTo>
                      <a:pt x="195" y="576"/>
                    </a:lnTo>
                    <a:lnTo>
                      <a:pt x="195" y="577"/>
                    </a:lnTo>
                    <a:lnTo>
                      <a:pt x="196" y="579"/>
                    </a:lnTo>
                    <a:lnTo>
                      <a:pt x="196" y="580"/>
                    </a:lnTo>
                    <a:lnTo>
                      <a:pt x="196" y="582"/>
                    </a:lnTo>
                    <a:lnTo>
                      <a:pt x="196" y="583"/>
                    </a:lnTo>
                    <a:lnTo>
                      <a:pt x="197" y="586"/>
                    </a:lnTo>
                    <a:lnTo>
                      <a:pt x="197" y="588"/>
                    </a:lnTo>
                    <a:lnTo>
                      <a:pt x="197" y="589"/>
                    </a:lnTo>
                    <a:lnTo>
                      <a:pt x="198" y="591"/>
                    </a:lnTo>
                    <a:lnTo>
                      <a:pt x="198" y="593"/>
                    </a:lnTo>
                    <a:lnTo>
                      <a:pt x="199" y="595"/>
                    </a:lnTo>
                    <a:lnTo>
                      <a:pt x="199" y="597"/>
                    </a:lnTo>
                    <a:lnTo>
                      <a:pt x="199" y="600"/>
                    </a:lnTo>
                    <a:lnTo>
                      <a:pt x="200" y="602"/>
                    </a:lnTo>
                    <a:lnTo>
                      <a:pt x="200" y="605"/>
                    </a:lnTo>
                    <a:lnTo>
                      <a:pt x="201" y="607"/>
                    </a:lnTo>
                    <a:lnTo>
                      <a:pt x="201" y="609"/>
                    </a:lnTo>
                    <a:lnTo>
                      <a:pt x="201" y="611"/>
                    </a:lnTo>
                    <a:lnTo>
                      <a:pt x="202" y="612"/>
                    </a:lnTo>
                    <a:lnTo>
                      <a:pt x="202" y="614"/>
                    </a:lnTo>
                    <a:lnTo>
                      <a:pt x="202" y="616"/>
                    </a:lnTo>
                    <a:lnTo>
                      <a:pt x="202" y="618"/>
                    </a:lnTo>
                    <a:lnTo>
                      <a:pt x="203" y="620"/>
                    </a:lnTo>
                    <a:lnTo>
                      <a:pt x="203" y="622"/>
                    </a:lnTo>
                    <a:lnTo>
                      <a:pt x="203" y="624"/>
                    </a:lnTo>
                    <a:lnTo>
                      <a:pt x="203" y="626"/>
                    </a:lnTo>
                    <a:lnTo>
                      <a:pt x="203" y="628"/>
                    </a:lnTo>
                    <a:lnTo>
                      <a:pt x="203" y="630"/>
                    </a:lnTo>
                    <a:lnTo>
                      <a:pt x="203" y="631"/>
                    </a:lnTo>
                    <a:lnTo>
                      <a:pt x="203" y="633"/>
                    </a:lnTo>
                    <a:lnTo>
                      <a:pt x="203" y="636"/>
                    </a:lnTo>
                    <a:lnTo>
                      <a:pt x="203" y="638"/>
                    </a:lnTo>
                    <a:lnTo>
                      <a:pt x="203" y="640"/>
                    </a:lnTo>
                    <a:lnTo>
                      <a:pt x="203" y="644"/>
                    </a:lnTo>
                    <a:lnTo>
                      <a:pt x="203" y="646"/>
                    </a:lnTo>
                    <a:lnTo>
                      <a:pt x="203" y="649"/>
                    </a:lnTo>
                    <a:lnTo>
                      <a:pt x="203" y="652"/>
                    </a:lnTo>
                    <a:lnTo>
                      <a:pt x="203" y="655"/>
                    </a:lnTo>
                    <a:lnTo>
                      <a:pt x="203" y="659"/>
                    </a:lnTo>
                    <a:lnTo>
                      <a:pt x="202" y="663"/>
                    </a:lnTo>
                    <a:lnTo>
                      <a:pt x="202" y="668"/>
                    </a:lnTo>
                    <a:lnTo>
                      <a:pt x="202" y="673"/>
                    </a:lnTo>
                    <a:lnTo>
                      <a:pt x="202" y="677"/>
                    </a:lnTo>
                    <a:lnTo>
                      <a:pt x="201" y="683"/>
                    </a:lnTo>
                    <a:lnTo>
                      <a:pt x="201" y="68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3" name="Freeform 23">
                <a:extLst>
                  <a:ext uri="{FF2B5EF4-FFF2-40B4-BE49-F238E27FC236}">
                    <a16:creationId xmlns:a16="http://schemas.microsoft.com/office/drawing/2014/main" id="{96427459-C9FF-E047-83F2-4CC73F86FB0D}"/>
                  </a:ext>
                </a:extLst>
              </p:cNvPr>
              <p:cNvSpPr>
                <a:spLocks/>
              </p:cNvSpPr>
              <p:nvPr/>
            </p:nvSpPr>
            <p:spPr bwMode="auto">
              <a:xfrm>
                <a:off x="1301067" y="1964452"/>
                <a:ext cx="74498" cy="270746"/>
              </a:xfrm>
              <a:custGeom>
                <a:avLst/>
                <a:gdLst>
                  <a:gd name="T0" fmla="*/ 0 w 203"/>
                  <a:gd name="T1" fmla="*/ 0 h 686"/>
                  <a:gd name="T2" fmla="*/ 0 w 203"/>
                  <a:gd name="T3" fmla="*/ 0 h 686"/>
                  <a:gd name="T4" fmla="*/ 0 w 203"/>
                  <a:gd name="T5" fmla="*/ 0 h 686"/>
                  <a:gd name="T6" fmla="*/ 0 w 203"/>
                  <a:gd name="T7" fmla="*/ 0 h 686"/>
                  <a:gd name="T8" fmla="*/ 0 w 203"/>
                  <a:gd name="T9" fmla="*/ 0 h 686"/>
                  <a:gd name="T10" fmla="*/ 0 w 203"/>
                  <a:gd name="T11" fmla="*/ 0 h 686"/>
                  <a:gd name="T12" fmla="*/ 0 w 203"/>
                  <a:gd name="T13" fmla="*/ 0 h 686"/>
                  <a:gd name="T14" fmla="*/ 0 w 203"/>
                  <a:gd name="T15" fmla="*/ 0 h 686"/>
                  <a:gd name="T16" fmla="*/ 0 w 203"/>
                  <a:gd name="T17" fmla="*/ 0 h 686"/>
                  <a:gd name="T18" fmla="*/ 0 w 203"/>
                  <a:gd name="T19" fmla="*/ 0 h 686"/>
                  <a:gd name="T20" fmla="*/ 0 w 203"/>
                  <a:gd name="T21" fmla="*/ 0 h 686"/>
                  <a:gd name="T22" fmla="*/ 0 w 203"/>
                  <a:gd name="T23" fmla="*/ 0 h 686"/>
                  <a:gd name="T24" fmla="*/ 0 w 203"/>
                  <a:gd name="T25" fmla="*/ 0 h 686"/>
                  <a:gd name="T26" fmla="*/ 0 w 203"/>
                  <a:gd name="T27" fmla="*/ 0 h 686"/>
                  <a:gd name="T28" fmla="*/ 0 w 203"/>
                  <a:gd name="T29" fmla="*/ 0 h 686"/>
                  <a:gd name="T30" fmla="*/ 0 w 203"/>
                  <a:gd name="T31" fmla="*/ 0 h 686"/>
                  <a:gd name="T32" fmla="*/ 0 w 203"/>
                  <a:gd name="T33" fmla="*/ 0 h 686"/>
                  <a:gd name="T34" fmla="*/ 0 w 203"/>
                  <a:gd name="T35" fmla="*/ 0 h 686"/>
                  <a:gd name="T36" fmla="*/ 0 w 203"/>
                  <a:gd name="T37" fmla="*/ 0 h 686"/>
                  <a:gd name="T38" fmla="*/ 0 w 203"/>
                  <a:gd name="T39" fmla="*/ 0 h 686"/>
                  <a:gd name="T40" fmla="*/ 0 w 203"/>
                  <a:gd name="T41" fmla="*/ 0 h 686"/>
                  <a:gd name="T42" fmla="*/ 0 w 203"/>
                  <a:gd name="T43" fmla="*/ 0 h 686"/>
                  <a:gd name="T44" fmla="*/ 0 w 203"/>
                  <a:gd name="T45" fmla="*/ 0 h 686"/>
                  <a:gd name="T46" fmla="*/ 0 w 203"/>
                  <a:gd name="T47" fmla="*/ 0 h 686"/>
                  <a:gd name="T48" fmla="*/ 0 w 203"/>
                  <a:gd name="T49" fmla="*/ 0 h 686"/>
                  <a:gd name="T50" fmla="*/ 0 w 203"/>
                  <a:gd name="T51" fmla="*/ 0 h 686"/>
                  <a:gd name="T52" fmla="*/ 0 w 203"/>
                  <a:gd name="T53" fmla="*/ 0 h 686"/>
                  <a:gd name="T54" fmla="*/ 0 w 203"/>
                  <a:gd name="T55" fmla="*/ 0 h 686"/>
                  <a:gd name="T56" fmla="*/ 0 w 203"/>
                  <a:gd name="T57" fmla="*/ 0 h 686"/>
                  <a:gd name="T58" fmla="*/ 0 w 203"/>
                  <a:gd name="T59" fmla="*/ 0 h 686"/>
                  <a:gd name="T60" fmla="*/ 0 w 203"/>
                  <a:gd name="T61" fmla="*/ 0 h 686"/>
                  <a:gd name="T62" fmla="*/ 0 w 203"/>
                  <a:gd name="T63" fmla="*/ 0 h 686"/>
                  <a:gd name="T64" fmla="*/ 0 w 203"/>
                  <a:gd name="T65" fmla="*/ 0 h 686"/>
                  <a:gd name="T66" fmla="*/ 0 w 203"/>
                  <a:gd name="T67" fmla="*/ 0 h 686"/>
                  <a:gd name="T68" fmla="*/ 0 w 203"/>
                  <a:gd name="T69" fmla="*/ 0 h 686"/>
                  <a:gd name="T70" fmla="*/ 0 w 203"/>
                  <a:gd name="T71" fmla="*/ 0 h 686"/>
                  <a:gd name="T72" fmla="*/ 0 w 203"/>
                  <a:gd name="T73" fmla="*/ 0 h 686"/>
                  <a:gd name="T74" fmla="*/ 0 w 203"/>
                  <a:gd name="T75" fmla="*/ 0 h 686"/>
                  <a:gd name="T76" fmla="*/ 0 w 203"/>
                  <a:gd name="T77" fmla="*/ 0 h 686"/>
                  <a:gd name="T78" fmla="*/ 0 w 203"/>
                  <a:gd name="T79" fmla="*/ 0 h 686"/>
                  <a:gd name="T80" fmla="*/ 0 w 203"/>
                  <a:gd name="T81" fmla="*/ 0 h 686"/>
                  <a:gd name="T82" fmla="*/ 0 w 203"/>
                  <a:gd name="T83" fmla="*/ 0 h 686"/>
                  <a:gd name="T84" fmla="*/ 0 w 203"/>
                  <a:gd name="T85" fmla="*/ 0 h 686"/>
                  <a:gd name="T86" fmla="*/ 0 w 203"/>
                  <a:gd name="T87" fmla="*/ 0 h 686"/>
                  <a:gd name="T88" fmla="*/ 0 w 203"/>
                  <a:gd name="T89" fmla="*/ 0 h 686"/>
                  <a:gd name="T90" fmla="*/ 0 w 203"/>
                  <a:gd name="T91" fmla="*/ 0 h 686"/>
                  <a:gd name="T92" fmla="*/ 0 w 203"/>
                  <a:gd name="T93" fmla="*/ 0 h 686"/>
                  <a:gd name="T94" fmla="*/ 0 w 203"/>
                  <a:gd name="T95" fmla="*/ 0 h 686"/>
                  <a:gd name="T96" fmla="*/ 0 w 203"/>
                  <a:gd name="T97" fmla="*/ 0 h 686"/>
                  <a:gd name="T98" fmla="*/ 0 w 203"/>
                  <a:gd name="T99" fmla="*/ 0 h 686"/>
                  <a:gd name="T100" fmla="*/ 0 w 203"/>
                  <a:gd name="T101" fmla="*/ 0 h 686"/>
                  <a:gd name="T102" fmla="*/ 0 w 203"/>
                  <a:gd name="T103" fmla="*/ 0 h 686"/>
                  <a:gd name="T104" fmla="*/ 0 w 203"/>
                  <a:gd name="T105" fmla="*/ 0 h 686"/>
                  <a:gd name="T106" fmla="*/ 0 w 203"/>
                  <a:gd name="T107" fmla="*/ 0 h 686"/>
                  <a:gd name="T108" fmla="*/ 0 w 203"/>
                  <a:gd name="T109" fmla="*/ 0 h 686"/>
                  <a:gd name="T110" fmla="*/ 0 w 203"/>
                  <a:gd name="T111" fmla="*/ 0 h 686"/>
                  <a:gd name="T112" fmla="*/ 0 w 203"/>
                  <a:gd name="T113" fmla="*/ 0 h 6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6"/>
                  <a:gd name="T173" fmla="*/ 203 w 203"/>
                  <a:gd name="T174" fmla="*/ 686 h 6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6">
                    <a:moveTo>
                      <a:pt x="0" y="686"/>
                    </a:moveTo>
                    <a:lnTo>
                      <a:pt x="4" y="679"/>
                    </a:lnTo>
                    <a:lnTo>
                      <a:pt x="8" y="672"/>
                    </a:lnTo>
                    <a:lnTo>
                      <a:pt x="12" y="665"/>
                    </a:lnTo>
                    <a:lnTo>
                      <a:pt x="15" y="660"/>
                    </a:lnTo>
                    <a:lnTo>
                      <a:pt x="19" y="652"/>
                    </a:lnTo>
                    <a:lnTo>
                      <a:pt x="22" y="647"/>
                    </a:lnTo>
                    <a:lnTo>
                      <a:pt x="24" y="643"/>
                    </a:lnTo>
                    <a:lnTo>
                      <a:pt x="27" y="638"/>
                    </a:lnTo>
                    <a:lnTo>
                      <a:pt x="29" y="633"/>
                    </a:lnTo>
                    <a:lnTo>
                      <a:pt x="31" y="629"/>
                    </a:lnTo>
                    <a:lnTo>
                      <a:pt x="34" y="626"/>
                    </a:lnTo>
                    <a:lnTo>
                      <a:pt x="37" y="622"/>
                    </a:lnTo>
                    <a:lnTo>
                      <a:pt x="39" y="619"/>
                    </a:lnTo>
                    <a:lnTo>
                      <a:pt x="40" y="615"/>
                    </a:lnTo>
                    <a:lnTo>
                      <a:pt x="42" y="612"/>
                    </a:lnTo>
                    <a:lnTo>
                      <a:pt x="43" y="608"/>
                    </a:lnTo>
                    <a:lnTo>
                      <a:pt x="45" y="605"/>
                    </a:lnTo>
                    <a:lnTo>
                      <a:pt x="46" y="603"/>
                    </a:lnTo>
                    <a:lnTo>
                      <a:pt x="47" y="600"/>
                    </a:lnTo>
                    <a:lnTo>
                      <a:pt x="48" y="597"/>
                    </a:lnTo>
                    <a:lnTo>
                      <a:pt x="50" y="594"/>
                    </a:lnTo>
                    <a:lnTo>
                      <a:pt x="51" y="592"/>
                    </a:lnTo>
                    <a:lnTo>
                      <a:pt x="52" y="589"/>
                    </a:lnTo>
                    <a:lnTo>
                      <a:pt x="53" y="587"/>
                    </a:lnTo>
                    <a:lnTo>
                      <a:pt x="54" y="584"/>
                    </a:lnTo>
                    <a:lnTo>
                      <a:pt x="55" y="581"/>
                    </a:lnTo>
                    <a:lnTo>
                      <a:pt x="57" y="579"/>
                    </a:lnTo>
                    <a:lnTo>
                      <a:pt x="59" y="575"/>
                    </a:lnTo>
                    <a:lnTo>
                      <a:pt x="60" y="572"/>
                    </a:lnTo>
                    <a:lnTo>
                      <a:pt x="61" y="568"/>
                    </a:lnTo>
                    <a:lnTo>
                      <a:pt x="63" y="564"/>
                    </a:lnTo>
                    <a:lnTo>
                      <a:pt x="64" y="560"/>
                    </a:lnTo>
                    <a:lnTo>
                      <a:pt x="66" y="556"/>
                    </a:lnTo>
                    <a:lnTo>
                      <a:pt x="67" y="552"/>
                    </a:lnTo>
                    <a:lnTo>
                      <a:pt x="68" y="549"/>
                    </a:lnTo>
                    <a:lnTo>
                      <a:pt x="70" y="546"/>
                    </a:lnTo>
                    <a:lnTo>
                      <a:pt x="71" y="543"/>
                    </a:lnTo>
                    <a:lnTo>
                      <a:pt x="72" y="541"/>
                    </a:lnTo>
                    <a:lnTo>
                      <a:pt x="73" y="537"/>
                    </a:lnTo>
                    <a:lnTo>
                      <a:pt x="74" y="535"/>
                    </a:lnTo>
                    <a:lnTo>
                      <a:pt x="76" y="532"/>
                    </a:lnTo>
                    <a:lnTo>
                      <a:pt x="77" y="530"/>
                    </a:lnTo>
                    <a:lnTo>
                      <a:pt x="78" y="528"/>
                    </a:lnTo>
                    <a:lnTo>
                      <a:pt x="80" y="526"/>
                    </a:lnTo>
                    <a:lnTo>
                      <a:pt x="80" y="524"/>
                    </a:lnTo>
                    <a:lnTo>
                      <a:pt x="81" y="521"/>
                    </a:lnTo>
                    <a:lnTo>
                      <a:pt x="82" y="518"/>
                    </a:lnTo>
                    <a:lnTo>
                      <a:pt x="83" y="516"/>
                    </a:lnTo>
                    <a:lnTo>
                      <a:pt x="84" y="514"/>
                    </a:lnTo>
                    <a:lnTo>
                      <a:pt x="85" y="511"/>
                    </a:lnTo>
                    <a:lnTo>
                      <a:pt x="85" y="509"/>
                    </a:lnTo>
                    <a:lnTo>
                      <a:pt x="86" y="507"/>
                    </a:lnTo>
                    <a:lnTo>
                      <a:pt x="87" y="505"/>
                    </a:lnTo>
                    <a:lnTo>
                      <a:pt x="88" y="502"/>
                    </a:lnTo>
                    <a:lnTo>
                      <a:pt x="89" y="499"/>
                    </a:lnTo>
                    <a:lnTo>
                      <a:pt x="90" y="496"/>
                    </a:lnTo>
                    <a:lnTo>
                      <a:pt x="91" y="493"/>
                    </a:lnTo>
                    <a:lnTo>
                      <a:pt x="93" y="490"/>
                    </a:lnTo>
                    <a:lnTo>
                      <a:pt x="95" y="487"/>
                    </a:lnTo>
                    <a:lnTo>
                      <a:pt x="96" y="483"/>
                    </a:lnTo>
                    <a:lnTo>
                      <a:pt x="98" y="479"/>
                    </a:lnTo>
                    <a:lnTo>
                      <a:pt x="99" y="474"/>
                    </a:lnTo>
                    <a:lnTo>
                      <a:pt x="101" y="470"/>
                    </a:lnTo>
                    <a:lnTo>
                      <a:pt x="102" y="465"/>
                    </a:lnTo>
                    <a:lnTo>
                      <a:pt x="104" y="460"/>
                    </a:lnTo>
                    <a:lnTo>
                      <a:pt x="106" y="456"/>
                    </a:lnTo>
                    <a:lnTo>
                      <a:pt x="107" y="452"/>
                    </a:lnTo>
                    <a:lnTo>
                      <a:pt x="108" y="448"/>
                    </a:lnTo>
                    <a:lnTo>
                      <a:pt x="110" y="445"/>
                    </a:lnTo>
                    <a:lnTo>
                      <a:pt x="111" y="440"/>
                    </a:lnTo>
                    <a:lnTo>
                      <a:pt x="112" y="437"/>
                    </a:lnTo>
                    <a:lnTo>
                      <a:pt x="113" y="434"/>
                    </a:lnTo>
                    <a:lnTo>
                      <a:pt x="115" y="432"/>
                    </a:lnTo>
                    <a:lnTo>
                      <a:pt x="116" y="428"/>
                    </a:lnTo>
                    <a:lnTo>
                      <a:pt x="117" y="425"/>
                    </a:lnTo>
                    <a:lnTo>
                      <a:pt x="118" y="422"/>
                    </a:lnTo>
                    <a:lnTo>
                      <a:pt x="119" y="420"/>
                    </a:lnTo>
                    <a:lnTo>
                      <a:pt x="120" y="417"/>
                    </a:lnTo>
                    <a:lnTo>
                      <a:pt x="120" y="415"/>
                    </a:lnTo>
                    <a:lnTo>
                      <a:pt x="121" y="413"/>
                    </a:lnTo>
                    <a:lnTo>
                      <a:pt x="122" y="410"/>
                    </a:lnTo>
                    <a:lnTo>
                      <a:pt x="124" y="408"/>
                    </a:lnTo>
                    <a:lnTo>
                      <a:pt x="124" y="406"/>
                    </a:lnTo>
                    <a:lnTo>
                      <a:pt x="125" y="403"/>
                    </a:lnTo>
                    <a:lnTo>
                      <a:pt x="126" y="400"/>
                    </a:lnTo>
                    <a:lnTo>
                      <a:pt x="127" y="398"/>
                    </a:lnTo>
                    <a:lnTo>
                      <a:pt x="128" y="395"/>
                    </a:lnTo>
                    <a:lnTo>
                      <a:pt x="129" y="392"/>
                    </a:lnTo>
                    <a:lnTo>
                      <a:pt x="129" y="389"/>
                    </a:lnTo>
                    <a:lnTo>
                      <a:pt x="130" y="385"/>
                    </a:lnTo>
                    <a:lnTo>
                      <a:pt x="131" y="381"/>
                    </a:lnTo>
                    <a:lnTo>
                      <a:pt x="132" y="378"/>
                    </a:lnTo>
                    <a:lnTo>
                      <a:pt x="135" y="374"/>
                    </a:lnTo>
                    <a:lnTo>
                      <a:pt x="136" y="370"/>
                    </a:lnTo>
                    <a:lnTo>
                      <a:pt x="137" y="366"/>
                    </a:lnTo>
                    <a:lnTo>
                      <a:pt x="138" y="361"/>
                    </a:lnTo>
                    <a:lnTo>
                      <a:pt x="140" y="356"/>
                    </a:lnTo>
                    <a:lnTo>
                      <a:pt x="141" y="352"/>
                    </a:lnTo>
                    <a:lnTo>
                      <a:pt x="142" y="348"/>
                    </a:lnTo>
                    <a:lnTo>
                      <a:pt x="143" y="344"/>
                    </a:lnTo>
                    <a:lnTo>
                      <a:pt x="144" y="339"/>
                    </a:lnTo>
                    <a:lnTo>
                      <a:pt x="145" y="336"/>
                    </a:lnTo>
                    <a:lnTo>
                      <a:pt x="146" y="333"/>
                    </a:lnTo>
                    <a:lnTo>
                      <a:pt x="147" y="330"/>
                    </a:lnTo>
                    <a:lnTo>
                      <a:pt x="148" y="327"/>
                    </a:lnTo>
                    <a:lnTo>
                      <a:pt x="149" y="323"/>
                    </a:lnTo>
                    <a:lnTo>
                      <a:pt x="150" y="321"/>
                    </a:lnTo>
                    <a:lnTo>
                      <a:pt x="151" y="318"/>
                    </a:lnTo>
                    <a:lnTo>
                      <a:pt x="151" y="316"/>
                    </a:lnTo>
                    <a:lnTo>
                      <a:pt x="152" y="314"/>
                    </a:lnTo>
                    <a:lnTo>
                      <a:pt x="154" y="311"/>
                    </a:lnTo>
                    <a:lnTo>
                      <a:pt x="154" y="309"/>
                    </a:lnTo>
                    <a:lnTo>
                      <a:pt x="155" y="306"/>
                    </a:lnTo>
                    <a:lnTo>
                      <a:pt x="156" y="304"/>
                    </a:lnTo>
                    <a:lnTo>
                      <a:pt x="157" y="301"/>
                    </a:lnTo>
                    <a:lnTo>
                      <a:pt x="157" y="299"/>
                    </a:lnTo>
                    <a:lnTo>
                      <a:pt x="158" y="295"/>
                    </a:lnTo>
                    <a:lnTo>
                      <a:pt x="159" y="293"/>
                    </a:lnTo>
                    <a:lnTo>
                      <a:pt x="160" y="290"/>
                    </a:lnTo>
                    <a:lnTo>
                      <a:pt x="161" y="286"/>
                    </a:lnTo>
                    <a:lnTo>
                      <a:pt x="162" y="284"/>
                    </a:lnTo>
                    <a:lnTo>
                      <a:pt x="163" y="280"/>
                    </a:lnTo>
                    <a:lnTo>
                      <a:pt x="164" y="277"/>
                    </a:lnTo>
                    <a:lnTo>
                      <a:pt x="165" y="274"/>
                    </a:lnTo>
                    <a:lnTo>
                      <a:pt x="166" y="270"/>
                    </a:lnTo>
                    <a:lnTo>
                      <a:pt x="167" y="265"/>
                    </a:lnTo>
                    <a:lnTo>
                      <a:pt x="169" y="261"/>
                    </a:lnTo>
                    <a:lnTo>
                      <a:pt x="171" y="257"/>
                    </a:lnTo>
                    <a:lnTo>
                      <a:pt x="173" y="252"/>
                    </a:lnTo>
                    <a:lnTo>
                      <a:pt x="174" y="246"/>
                    </a:lnTo>
                    <a:lnTo>
                      <a:pt x="176" y="242"/>
                    </a:lnTo>
                    <a:lnTo>
                      <a:pt x="177" y="239"/>
                    </a:lnTo>
                    <a:lnTo>
                      <a:pt x="178" y="235"/>
                    </a:lnTo>
                    <a:lnTo>
                      <a:pt x="179" y="232"/>
                    </a:lnTo>
                    <a:lnTo>
                      <a:pt x="180" y="228"/>
                    </a:lnTo>
                    <a:lnTo>
                      <a:pt x="180" y="225"/>
                    </a:lnTo>
                    <a:lnTo>
                      <a:pt x="181" y="223"/>
                    </a:lnTo>
                    <a:lnTo>
                      <a:pt x="182" y="220"/>
                    </a:lnTo>
                    <a:lnTo>
                      <a:pt x="183" y="218"/>
                    </a:lnTo>
                    <a:lnTo>
                      <a:pt x="183" y="215"/>
                    </a:lnTo>
                    <a:lnTo>
                      <a:pt x="184" y="213"/>
                    </a:lnTo>
                    <a:lnTo>
                      <a:pt x="184" y="211"/>
                    </a:lnTo>
                    <a:lnTo>
                      <a:pt x="185" y="208"/>
                    </a:lnTo>
                    <a:lnTo>
                      <a:pt x="185" y="204"/>
                    </a:lnTo>
                    <a:lnTo>
                      <a:pt x="186" y="202"/>
                    </a:lnTo>
                    <a:lnTo>
                      <a:pt x="186" y="200"/>
                    </a:lnTo>
                    <a:lnTo>
                      <a:pt x="186" y="198"/>
                    </a:lnTo>
                    <a:lnTo>
                      <a:pt x="187" y="196"/>
                    </a:lnTo>
                    <a:lnTo>
                      <a:pt x="187" y="194"/>
                    </a:lnTo>
                    <a:lnTo>
                      <a:pt x="187" y="192"/>
                    </a:lnTo>
                    <a:lnTo>
                      <a:pt x="188" y="188"/>
                    </a:lnTo>
                    <a:lnTo>
                      <a:pt x="188" y="186"/>
                    </a:lnTo>
                    <a:lnTo>
                      <a:pt x="188" y="183"/>
                    </a:lnTo>
                    <a:lnTo>
                      <a:pt x="188" y="181"/>
                    </a:lnTo>
                    <a:lnTo>
                      <a:pt x="189" y="178"/>
                    </a:lnTo>
                    <a:lnTo>
                      <a:pt x="189" y="175"/>
                    </a:lnTo>
                    <a:lnTo>
                      <a:pt x="189" y="172"/>
                    </a:lnTo>
                    <a:lnTo>
                      <a:pt x="189" y="167"/>
                    </a:lnTo>
                    <a:lnTo>
                      <a:pt x="190" y="164"/>
                    </a:lnTo>
                    <a:lnTo>
                      <a:pt x="190" y="159"/>
                    </a:lnTo>
                    <a:lnTo>
                      <a:pt x="190" y="155"/>
                    </a:lnTo>
                    <a:lnTo>
                      <a:pt x="190" y="152"/>
                    </a:lnTo>
                    <a:lnTo>
                      <a:pt x="192" y="147"/>
                    </a:lnTo>
                    <a:lnTo>
                      <a:pt x="192" y="144"/>
                    </a:lnTo>
                    <a:lnTo>
                      <a:pt x="192" y="141"/>
                    </a:lnTo>
                    <a:lnTo>
                      <a:pt x="192" y="139"/>
                    </a:lnTo>
                    <a:lnTo>
                      <a:pt x="193" y="136"/>
                    </a:lnTo>
                    <a:lnTo>
                      <a:pt x="193" y="134"/>
                    </a:lnTo>
                    <a:lnTo>
                      <a:pt x="193" y="130"/>
                    </a:lnTo>
                    <a:lnTo>
                      <a:pt x="193" y="128"/>
                    </a:lnTo>
                    <a:lnTo>
                      <a:pt x="193" y="126"/>
                    </a:lnTo>
                    <a:lnTo>
                      <a:pt x="194" y="124"/>
                    </a:lnTo>
                    <a:lnTo>
                      <a:pt x="194" y="123"/>
                    </a:lnTo>
                    <a:lnTo>
                      <a:pt x="194" y="121"/>
                    </a:lnTo>
                    <a:lnTo>
                      <a:pt x="194" y="119"/>
                    </a:lnTo>
                    <a:lnTo>
                      <a:pt x="194" y="118"/>
                    </a:lnTo>
                    <a:lnTo>
                      <a:pt x="195" y="115"/>
                    </a:lnTo>
                    <a:lnTo>
                      <a:pt x="195" y="114"/>
                    </a:lnTo>
                    <a:lnTo>
                      <a:pt x="195" y="111"/>
                    </a:lnTo>
                    <a:lnTo>
                      <a:pt x="195" y="110"/>
                    </a:lnTo>
                    <a:lnTo>
                      <a:pt x="196" y="108"/>
                    </a:lnTo>
                    <a:lnTo>
                      <a:pt x="196" y="107"/>
                    </a:lnTo>
                    <a:lnTo>
                      <a:pt x="196" y="105"/>
                    </a:lnTo>
                    <a:lnTo>
                      <a:pt x="196" y="104"/>
                    </a:lnTo>
                    <a:lnTo>
                      <a:pt x="197" y="102"/>
                    </a:lnTo>
                    <a:lnTo>
                      <a:pt x="197" y="100"/>
                    </a:lnTo>
                    <a:lnTo>
                      <a:pt x="197" y="99"/>
                    </a:lnTo>
                    <a:lnTo>
                      <a:pt x="198" y="97"/>
                    </a:lnTo>
                    <a:lnTo>
                      <a:pt x="198" y="95"/>
                    </a:lnTo>
                    <a:lnTo>
                      <a:pt x="199" y="92"/>
                    </a:lnTo>
                    <a:lnTo>
                      <a:pt x="199" y="90"/>
                    </a:lnTo>
                    <a:lnTo>
                      <a:pt x="199" y="87"/>
                    </a:lnTo>
                    <a:lnTo>
                      <a:pt x="200" y="85"/>
                    </a:lnTo>
                    <a:lnTo>
                      <a:pt x="200" y="83"/>
                    </a:lnTo>
                    <a:lnTo>
                      <a:pt x="201" y="81"/>
                    </a:lnTo>
                    <a:lnTo>
                      <a:pt x="201" y="79"/>
                    </a:lnTo>
                    <a:lnTo>
                      <a:pt x="201" y="77"/>
                    </a:lnTo>
                    <a:lnTo>
                      <a:pt x="202" y="75"/>
                    </a:lnTo>
                    <a:lnTo>
                      <a:pt x="202" y="73"/>
                    </a:lnTo>
                    <a:lnTo>
                      <a:pt x="202" y="71"/>
                    </a:lnTo>
                    <a:lnTo>
                      <a:pt x="202" y="68"/>
                    </a:lnTo>
                    <a:lnTo>
                      <a:pt x="203" y="67"/>
                    </a:lnTo>
                    <a:lnTo>
                      <a:pt x="203" y="65"/>
                    </a:lnTo>
                    <a:lnTo>
                      <a:pt x="203" y="64"/>
                    </a:lnTo>
                    <a:lnTo>
                      <a:pt x="203" y="62"/>
                    </a:lnTo>
                    <a:lnTo>
                      <a:pt x="203" y="60"/>
                    </a:lnTo>
                    <a:lnTo>
                      <a:pt x="203" y="58"/>
                    </a:lnTo>
                    <a:lnTo>
                      <a:pt x="203" y="56"/>
                    </a:lnTo>
                    <a:lnTo>
                      <a:pt x="203" y="55"/>
                    </a:lnTo>
                    <a:lnTo>
                      <a:pt x="203" y="51"/>
                    </a:lnTo>
                    <a:lnTo>
                      <a:pt x="203" y="49"/>
                    </a:lnTo>
                    <a:lnTo>
                      <a:pt x="203" y="47"/>
                    </a:lnTo>
                    <a:lnTo>
                      <a:pt x="203" y="44"/>
                    </a:lnTo>
                    <a:lnTo>
                      <a:pt x="203" y="42"/>
                    </a:lnTo>
                    <a:lnTo>
                      <a:pt x="203" y="39"/>
                    </a:lnTo>
                    <a:lnTo>
                      <a:pt x="203" y="36"/>
                    </a:lnTo>
                    <a:lnTo>
                      <a:pt x="203" y="32"/>
                    </a:lnTo>
                    <a:lnTo>
                      <a:pt x="203" y="28"/>
                    </a:lnTo>
                    <a:lnTo>
                      <a:pt x="202" y="24"/>
                    </a:lnTo>
                    <a:lnTo>
                      <a:pt x="202" y="20"/>
                    </a:lnTo>
                    <a:lnTo>
                      <a:pt x="202" y="14"/>
                    </a:lnTo>
                    <a:lnTo>
                      <a:pt x="202" y="10"/>
                    </a:lnTo>
                    <a:lnTo>
                      <a:pt x="201" y="5"/>
                    </a:lnTo>
                    <a:lnTo>
                      <a:pt x="20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4" name="Rectangle 3">
                <a:extLst>
                  <a:ext uri="{FF2B5EF4-FFF2-40B4-BE49-F238E27FC236}">
                    <a16:creationId xmlns:a16="http://schemas.microsoft.com/office/drawing/2014/main" id="{6A87751D-A420-214C-A580-6E7EED2712FA}"/>
                  </a:ext>
                </a:extLst>
              </p:cNvPr>
              <p:cNvSpPr>
                <a:spLocks noChangeArrowheads="1"/>
              </p:cNvSpPr>
              <p:nvPr/>
            </p:nvSpPr>
            <p:spPr bwMode="auto">
              <a:xfrm>
                <a:off x="1496461" y="1927421"/>
                <a:ext cx="400425" cy="78363"/>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75" name="Freeform 22">
                <a:extLst>
                  <a:ext uri="{FF2B5EF4-FFF2-40B4-BE49-F238E27FC236}">
                    <a16:creationId xmlns:a16="http://schemas.microsoft.com/office/drawing/2014/main" id="{C3220C92-F817-724E-88AD-EDF95A83F34E}"/>
                  </a:ext>
                </a:extLst>
              </p:cNvPr>
              <p:cNvSpPr>
                <a:spLocks/>
              </p:cNvSpPr>
              <p:nvPr/>
            </p:nvSpPr>
            <p:spPr bwMode="auto">
              <a:xfrm>
                <a:off x="1227666" y="1693334"/>
                <a:ext cx="74498" cy="272724"/>
              </a:xfrm>
              <a:custGeom>
                <a:avLst/>
                <a:gdLst>
                  <a:gd name="T0" fmla="*/ 0 w 203"/>
                  <a:gd name="T1" fmla="*/ 0 h 688"/>
                  <a:gd name="T2" fmla="*/ 0 w 203"/>
                  <a:gd name="T3" fmla="*/ 0 h 688"/>
                  <a:gd name="T4" fmla="*/ 0 w 203"/>
                  <a:gd name="T5" fmla="*/ 0 h 688"/>
                  <a:gd name="T6" fmla="*/ 0 w 203"/>
                  <a:gd name="T7" fmla="*/ 0 h 688"/>
                  <a:gd name="T8" fmla="*/ 0 w 203"/>
                  <a:gd name="T9" fmla="*/ 0 h 688"/>
                  <a:gd name="T10" fmla="*/ 0 w 203"/>
                  <a:gd name="T11" fmla="*/ 0 h 688"/>
                  <a:gd name="T12" fmla="*/ 0 w 203"/>
                  <a:gd name="T13" fmla="*/ 0 h 688"/>
                  <a:gd name="T14" fmla="*/ 0 w 203"/>
                  <a:gd name="T15" fmla="*/ 0 h 688"/>
                  <a:gd name="T16" fmla="*/ 0 w 203"/>
                  <a:gd name="T17" fmla="*/ 0 h 688"/>
                  <a:gd name="T18" fmla="*/ 0 w 203"/>
                  <a:gd name="T19" fmla="*/ 0 h 688"/>
                  <a:gd name="T20" fmla="*/ 0 w 203"/>
                  <a:gd name="T21" fmla="*/ 0 h 688"/>
                  <a:gd name="T22" fmla="*/ 0 w 203"/>
                  <a:gd name="T23" fmla="*/ 0 h 688"/>
                  <a:gd name="T24" fmla="*/ 0 w 203"/>
                  <a:gd name="T25" fmla="*/ 0 h 688"/>
                  <a:gd name="T26" fmla="*/ 0 w 203"/>
                  <a:gd name="T27" fmla="*/ 0 h 688"/>
                  <a:gd name="T28" fmla="*/ 0 w 203"/>
                  <a:gd name="T29" fmla="*/ 0 h 688"/>
                  <a:gd name="T30" fmla="*/ 0 w 203"/>
                  <a:gd name="T31" fmla="*/ 0 h 688"/>
                  <a:gd name="T32" fmla="*/ 0 w 203"/>
                  <a:gd name="T33" fmla="*/ 0 h 688"/>
                  <a:gd name="T34" fmla="*/ 0 w 203"/>
                  <a:gd name="T35" fmla="*/ 0 h 688"/>
                  <a:gd name="T36" fmla="*/ 0 w 203"/>
                  <a:gd name="T37" fmla="*/ 0 h 688"/>
                  <a:gd name="T38" fmla="*/ 0 w 203"/>
                  <a:gd name="T39" fmla="*/ 0 h 688"/>
                  <a:gd name="T40" fmla="*/ 0 w 203"/>
                  <a:gd name="T41" fmla="*/ 0 h 688"/>
                  <a:gd name="T42" fmla="*/ 0 w 203"/>
                  <a:gd name="T43" fmla="*/ 0 h 688"/>
                  <a:gd name="T44" fmla="*/ 0 w 203"/>
                  <a:gd name="T45" fmla="*/ 0 h 688"/>
                  <a:gd name="T46" fmla="*/ 0 w 203"/>
                  <a:gd name="T47" fmla="*/ 0 h 688"/>
                  <a:gd name="T48" fmla="*/ 0 w 203"/>
                  <a:gd name="T49" fmla="*/ 0 h 688"/>
                  <a:gd name="T50" fmla="*/ 0 w 203"/>
                  <a:gd name="T51" fmla="*/ 0 h 688"/>
                  <a:gd name="T52" fmla="*/ 0 w 203"/>
                  <a:gd name="T53" fmla="*/ 0 h 688"/>
                  <a:gd name="T54" fmla="*/ 0 w 203"/>
                  <a:gd name="T55" fmla="*/ 0 h 688"/>
                  <a:gd name="T56" fmla="*/ 0 w 203"/>
                  <a:gd name="T57" fmla="*/ 0 h 688"/>
                  <a:gd name="T58" fmla="*/ 0 w 203"/>
                  <a:gd name="T59" fmla="*/ 0 h 688"/>
                  <a:gd name="T60" fmla="*/ 0 w 203"/>
                  <a:gd name="T61" fmla="*/ 0 h 688"/>
                  <a:gd name="T62" fmla="*/ 0 w 203"/>
                  <a:gd name="T63" fmla="*/ 0 h 688"/>
                  <a:gd name="T64" fmla="*/ 0 w 203"/>
                  <a:gd name="T65" fmla="*/ 0 h 688"/>
                  <a:gd name="T66" fmla="*/ 0 w 203"/>
                  <a:gd name="T67" fmla="*/ 0 h 688"/>
                  <a:gd name="T68" fmla="*/ 0 w 203"/>
                  <a:gd name="T69" fmla="*/ 0 h 688"/>
                  <a:gd name="T70" fmla="*/ 0 w 203"/>
                  <a:gd name="T71" fmla="*/ 0 h 688"/>
                  <a:gd name="T72" fmla="*/ 0 w 203"/>
                  <a:gd name="T73" fmla="*/ 0 h 688"/>
                  <a:gd name="T74" fmla="*/ 0 w 203"/>
                  <a:gd name="T75" fmla="*/ 0 h 688"/>
                  <a:gd name="T76" fmla="*/ 0 w 203"/>
                  <a:gd name="T77" fmla="*/ 0 h 688"/>
                  <a:gd name="T78" fmla="*/ 0 w 203"/>
                  <a:gd name="T79" fmla="*/ 0 h 688"/>
                  <a:gd name="T80" fmla="*/ 0 w 203"/>
                  <a:gd name="T81" fmla="*/ 0 h 688"/>
                  <a:gd name="T82" fmla="*/ 0 w 203"/>
                  <a:gd name="T83" fmla="*/ 0 h 688"/>
                  <a:gd name="T84" fmla="*/ 0 w 203"/>
                  <a:gd name="T85" fmla="*/ 0 h 688"/>
                  <a:gd name="T86" fmla="*/ 0 w 203"/>
                  <a:gd name="T87" fmla="*/ 0 h 688"/>
                  <a:gd name="T88" fmla="*/ 0 w 203"/>
                  <a:gd name="T89" fmla="*/ 0 h 688"/>
                  <a:gd name="T90" fmla="*/ 0 w 203"/>
                  <a:gd name="T91" fmla="*/ 0 h 688"/>
                  <a:gd name="T92" fmla="*/ 0 w 203"/>
                  <a:gd name="T93" fmla="*/ 0 h 688"/>
                  <a:gd name="T94" fmla="*/ 0 w 203"/>
                  <a:gd name="T95" fmla="*/ 0 h 688"/>
                  <a:gd name="T96" fmla="*/ 0 w 203"/>
                  <a:gd name="T97" fmla="*/ 0 h 688"/>
                  <a:gd name="T98" fmla="*/ 0 w 203"/>
                  <a:gd name="T99" fmla="*/ 0 h 688"/>
                  <a:gd name="T100" fmla="*/ 0 w 203"/>
                  <a:gd name="T101" fmla="*/ 0 h 688"/>
                  <a:gd name="T102" fmla="*/ 0 w 203"/>
                  <a:gd name="T103" fmla="*/ 0 h 688"/>
                  <a:gd name="T104" fmla="*/ 0 w 203"/>
                  <a:gd name="T105" fmla="*/ 0 h 688"/>
                  <a:gd name="T106" fmla="*/ 0 w 203"/>
                  <a:gd name="T107" fmla="*/ 0 h 688"/>
                  <a:gd name="T108" fmla="*/ 0 w 203"/>
                  <a:gd name="T109" fmla="*/ 0 h 688"/>
                  <a:gd name="T110" fmla="*/ 0 w 203"/>
                  <a:gd name="T111" fmla="*/ 0 h 688"/>
                  <a:gd name="T112" fmla="*/ 0 w 203"/>
                  <a:gd name="T113" fmla="*/ 0 h 6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8"/>
                  <a:gd name="T173" fmla="*/ 203 w 203"/>
                  <a:gd name="T174" fmla="*/ 688 h 6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8">
                    <a:moveTo>
                      <a:pt x="0" y="0"/>
                    </a:moveTo>
                    <a:lnTo>
                      <a:pt x="4" y="8"/>
                    </a:lnTo>
                    <a:lnTo>
                      <a:pt x="8" y="15"/>
                    </a:lnTo>
                    <a:lnTo>
                      <a:pt x="12" y="22"/>
                    </a:lnTo>
                    <a:lnTo>
                      <a:pt x="15" y="28"/>
                    </a:lnTo>
                    <a:lnTo>
                      <a:pt x="19" y="34"/>
                    </a:lnTo>
                    <a:lnTo>
                      <a:pt x="22" y="39"/>
                    </a:lnTo>
                    <a:lnTo>
                      <a:pt x="24" y="45"/>
                    </a:lnTo>
                    <a:lnTo>
                      <a:pt x="27" y="49"/>
                    </a:lnTo>
                    <a:lnTo>
                      <a:pt x="29" y="54"/>
                    </a:lnTo>
                    <a:lnTo>
                      <a:pt x="31" y="58"/>
                    </a:lnTo>
                    <a:lnTo>
                      <a:pt x="34" y="62"/>
                    </a:lnTo>
                    <a:lnTo>
                      <a:pt x="37" y="66"/>
                    </a:lnTo>
                    <a:lnTo>
                      <a:pt x="39" y="69"/>
                    </a:lnTo>
                    <a:lnTo>
                      <a:pt x="40" y="72"/>
                    </a:lnTo>
                    <a:lnTo>
                      <a:pt x="42" y="75"/>
                    </a:lnTo>
                    <a:lnTo>
                      <a:pt x="43" y="80"/>
                    </a:lnTo>
                    <a:lnTo>
                      <a:pt x="45" y="82"/>
                    </a:lnTo>
                    <a:lnTo>
                      <a:pt x="46" y="85"/>
                    </a:lnTo>
                    <a:lnTo>
                      <a:pt x="47" y="87"/>
                    </a:lnTo>
                    <a:lnTo>
                      <a:pt x="48" y="90"/>
                    </a:lnTo>
                    <a:lnTo>
                      <a:pt x="50" y="92"/>
                    </a:lnTo>
                    <a:lnTo>
                      <a:pt x="51" y="95"/>
                    </a:lnTo>
                    <a:lnTo>
                      <a:pt x="52" y="97"/>
                    </a:lnTo>
                    <a:lnTo>
                      <a:pt x="53" y="101"/>
                    </a:lnTo>
                    <a:lnTo>
                      <a:pt x="54" y="104"/>
                    </a:lnTo>
                    <a:lnTo>
                      <a:pt x="55" y="106"/>
                    </a:lnTo>
                    <a:lnTo>
                      <a:pt x="57" y="109"/>
                    </a:lnTo>
                    <a:lnTo>
                      <a:pt x="59" y="112"/>
                    </a:lnTo>
                    <a:lnTo>
                      <a:pt x="60" y="115"/>
                    </a:lnTo>
                    <a:lnTo>
                      <a:pt x="61" y="119"/>
                    </a:lnTo>
                    <a:lnTo>
                      <a:pt x="63" y="123"/>
                    </a:lnTo>
                    <a:lnTo>
                      <a:pt x="64" y="127"/>
                    </a:lnTo>
                    <a:lnTo>
                      <a:pt x="66" y="131"/>
                    </a:lnTo>
                    <a:lnTo>
                      <a:pt x="67" y="134"/>
                    </a:lnTo>
                    <a:lnTo>
                      <a:pt x="68" y="139"/>
                    </a:lnTo>
                    <a:lnTo>
                      <a:pt x="70" y="142"/>
                    </a:lnTo>
                    <a:lnTo>
                      <a:pt x="71" y="144"/>
                    </a:lnTo>
                    <a:lnTo>
                      <a:pt x="72" y="147"/>
                    </a:lnTo>
                    <a:lnTo>
                      <a:pt x="73" y="150"/>
                    </a:lnTo>
                    <a:lnTo>
                      <a:pt x="74" y="152"/>
                    </a:lnTo>
                    <a:lnTo>
                      <a:pt x="76" y="154"/>
                    </a:lnTo>
                    <a:lnTo>
                      <a:pt x="77" y="158"/>
                    </a:lnTo>
                    <a:lnTo>
                      <a:pt x="78" y="160"/>
                    </a:lnTo>
                    <a:lnTo>
                      <a:pt x="80" y="162"/>
                    </a:lnTo>
                    <a:lnTo>
                      <a:pt x="80" y="164"/>
                    </a:lnTo>
                    <a:lnTo>
                      <a:pt x="81" y="166"/>
                    </a:lnTo>
                    <a:lnTo>
                      <a:pt x="82" y="168"/>
                    </a:lnTo>
                    <a:lnTo>
                      <a:pt x="83" y="171"/>
                    </a:lnTo>
                    <a:lnTo>
                      <a:pt x="84" y="173"/>
                    </a:lnTo>
                    <a:lnTo>
                      <a:pt x="85" y="175"/>
                    </a:lnTo>
                    <a:lnTo>
                      <a:pt x="85" y="179"/>
                    </a:lnTo>
                    <a:lnTo>
                      <a:pt x="86" y="181"/>
                    </a:lnTo>
                    <a:lnTo>
                      <a:pt x="87" y="183"/>
                    </a:lnTo>
                    <a:lnTo>
                      <a:pt x="88" y="186"/>
                    </a:lnTo>
                    <a:lnTo>
                      <a:pt x="89" y="188"/>
                    </a:lnTo>
                    <a:lnTo>
                      <a:pt x="90" y="191"/>
                    </a:lnTo>
                    <a:lnTo>
                      <a:pt x="91" y="194"/>
                    </a:lnTo>
                    <a:lnTo>
                      <a:pt x="93" y="198"/>
                    </a:lnTo>
                    <a:lnTo>
                      <a:pt x="95" y="201"/>
                    </a:lnTo>
                    <a:lnTo>
                      <a:pt x="96" y="204"/>
                    </a:lnTo>
                    <a:lnTo>
                      <a:pt x="98" y="208"/>
                    </a:lnTo>
                    <a:lnTo>
                      <a:pt x="99" y="212"/>
                    </a:lnTo>
                    <a:lnTo>
                      <a:pt x="101" y="218"/>
                    </a:lnTo>
                    <a:lnTo>
                      <a:pt x="102" y="222"/>
                    </a:lnTo>
                    <a:lnTo>
                      <a:pt x="104" y="227"/>
                    </a:lnTo>
                    <a:lnTo>
                      <a:pt x="106" y="231"/>
                    </a:lnTo>
                    <a:lnTo>
                      <a:pt x="107" y="236"/>
                    </a:lnTo>
                    <a:lnTo>
                      <a:pt x="108" y="239"/>
                    </a:lnTo>
                    <a:lnTo>
                      <a:pt x="110" y="243"/>
                    </a:lnTo>
                    <a:lnTo>
                      <a:pt x="111" y="246"/>
                    </a:lnTo>
                    <a:lnTo>
                      <a:pt x="112" y="249"/>
                    </a:lnTo>
                    <a:lnTo>
                      <a:pt x="113" y="252"/>
                    </a:lnTo>
                    <a:lnTo>
                      <a:pt x="115" y="256"/>
                    </a:lnTo>
                    <a:lnTo>
                      <a:pt x="116" y="258"/>
                    </a:lnTo>
                    <a:lnTo>
                      <a:pt x="117" y="262"/>
                    </a:lnTo>
                    <a:lnTo>
                      <a:pt x="118" y="264"/>
                    </a:lnTo>
                    <a:lnTo>
                      <a:pt x="119" y="267"/>
                    </a:lnTo>
                    <a:lnTo>
                      <a:pt x="120" y="269"/>
                    </a:lnTo>
                    <a:lnTo>
                      <a:pt x="120" y="271"/>
                    </a:lnTo>
                    <a:lnTo>
                      <a:pt x="121" y="275"/>
                    </a:lnTo>
                    <a:lnTo>
                      <a:pt x="122" y="277"/>
                    </a:lnTo>
                    <a:lnTo>
                      <a:pt x="124" y="279"/>
                    </a:lnTo>
                    <a:lnTo>
                      <a:pt x="124" y="282"/>
                    </a:lnTo>
                    <a:lnTo>
                      <a:pt x="125" y="284"/>
                    </a:lnTo>
                    <a:lnTo>
                      <a:pt x="126" y="286"/>
                    </a:lnTo>
                    <a:lnTo>
                      <a:pt x="127" y="289"/>
                    </a:lnTo>
                    <a:lnTo>
                      <a:pt x="128" y="292"/>
                    </a:lnTo>
                    <a:lnTo>
                      <a:pt x="129" y="295"/>
                    </a:lnTo>
                    <a:lnTo>
                      <a:pt x="129" y="298"/>
                    </a:lnTo>
                    <a:lnTo>
                      <a:pt x="130" y="301"/>
                    </a:lnTo>
                    <a:lnTo>
                      <a:pt x="131" y="306"/>
                    </a:lnTo>
                    <a:lnTo>
                      <a:pt x="132" y="309"/>
                    </a:lnTo>
                    <a:lnTo>
                      <a:pt x="135" y="314"/>
                    </a:lnTo>
                    <a:lnTo>
                      <a:pt x="136" y="318"/>
                    </a:lnTo>
                    <a:lnTo>
                      <a:pt x="137" y="322"/>
                    </a:lnTo>
                    <a:lnTo>
                      <a:pt x="138" y="326"/>
                    </a:lnTo>
                    <a:lnTo>
                      <a:pt x="140" y="331"/>
                    </a:lnTo>
                    <a:lnTo>
                      <a:pt x="141" y="336"/>
                    </a:lnTo>
                    <a:lnTo>
                      <a:pt x="142" y="340"/>
                    </a:lnTo>
                    <a:lnTo>
                      <a:pt x="143" y="343"/>
                    </a:lnTo>
                    <a:lnTo>
                      <a:pt x="144" y="347"/>
                    </a:lnTo>
                    <a:lnTo>
                      <a:pt x="145" y="352"/>
                    </a:lnTo>
                    <a:lnTo>
                      <a:pt x="146" y="355"/>
                    </a:lnTo>
                    <a:lnTo>
                      <a:pt x="147" y="358"/>
                    </a:lnTo>
                    <a:lnTo>
                      <a:pt x="148" y="360"/>
                    </a:lnTo>
                    <a:lnTo>
                      <a:pt x="149" y="363"/>
                    </a:lnTo>
                    <a:lnTo>
                      <a:pt x="150" y="366"/>
                    </a:lnTo>
                    <a:lnTo>
                      <a:pt x="151" y="368"/>
                    </a:lnTo>
                    <a:lnTo>
                      <a:pt x="151" y="371"/>
                    </a:lnTo>
                    <a:lnTo>
                      <a:pt x="152" y="374"/>
                    </a:lnTo>
                    <a:lnTo>
                      <a:pt x="154" y="376"/>
                    </a:lnTo>
                    <a:lnTo>
                      <a:pt x="154" y="378"/>
                    </a:lnTo>
                    <a:lnTo>
                      <a:pt x="155" y="381"/>
                    </a:lnTo>
                    <a:lnTo>
                      <a:pt x="156" y="383"/>
                    </a:lnTo>
                    <a:lnTo>
                      <a:pt x="157" y="385"/>
                    </a:lnTo>
                    <a:lnTo>
                      <a:pt x="157" y="388"/>
                    </a:lnTo>
                    <a:lnTo>
                      <a:pt x="158" y="391"/>
                    </a:lnTo>
                    <a:lnTo>
                      <a:pt x="159" y="394"/>
                    </a:lnTo>
                    <a:lnTo>
                      <a:pt x="160" y="397"/>
                    </a:lnTo>
                    <a:lnTo>
                      <a:pt x="161" y="400"/>
                    </a:lnTo>
                    <a:lnTo>
                      <a:pt x="162" y="403"/>
                    </a:lnTo>
                    <a:lnTo>
                      <a:pt x="163" y="406"/>
                    </a:lnTo>
                    <a:lnTo>
                      <a:pt x="164" y="410"/>
                    </a:lnTo>
                    <a:lnTo>
                      <a:pt x="165" y="414"/>
                    </a:lnTo>
                    <a:lnTo>
                      <a:pt x="166" y="417"/>
                    </a:lnTo>
                    <a:lnTo>
                      <a:pt x="167" y="421"/>
                    </a:lnTo>
                    <a:lnTo>
                      <a:pt x="169" y="425"/>
                    </a:lnTo>
                    <a:lnTo>
                      <a:pt x="171" y="431"/>
                    </a:lnTo>
                    <a:lnTo>
                      <a:pt x="173" y="435"/>
                    </a:lnTo>
                    <a:lnTo>
                      <a:pt x="174" y="440"/>
                    </a:lnTo>
                    <a:lnTo>
                      <a:pt x="176" y="444"/>
                    </a:lnTo>
                    <a:lnTo>
                      <a:pt x="177" y="449"/>
                    </a:lnTo>
                    <a:lnTo>
                      <a:pt x="178" y="452"/>
                    </a:lnTo>
                    <a:lnTo>
                      <a:pt x="179" y="456"/>
                    </a:lnTo>
                    <a:lnTo>
                      <a:pt x="180" y="459"/>
                    </a:lnTo>
                    <a:lnTo>
                      <a:pt x="180" y="461"/>
                    </a:lnTo>
                    <a:lnTo>
                      <a:pt x="181" y="464"/>
                    </a:lnTo>
                    <a:lnTo>
                      <a:pt x="182" y="468"/>
                    </a:lnTo>
                    <a:lnTo>
                      <a:pt x="183" y="470"/>
                    </a:lnTo>
                    <a:lnTo>
                      <a:pt x="183" y="473"/>
                    </a:lnTo>
                    <a:lnTo>
                      <a:pt x="184" y="475"/>
                    </a:lnTo>
                    <a:lnTo>
                      <a:pt x="184" y="477"/>
                    </a:lnTo>
                    <a:lnTo>
                      <a:pt x="185" y="479"/>
                    </a:lnTo>
                    <a:lnTo>
                      <a:pt x="185" y="481"/>
                    </a:lnTo>
                    <a:lnTo>
                      <a:pt x="186" y="485"/>
                    </a:lnTo>
                    <a:lnTo>
                      <a:pt x="186" y="488"/>
                    </a:lnTo>
                    <a:lnTo>
                      <a:pt x="186" y="490"/>
                    </a:lnTo>
                    <a:lnTo>
                      <a:pt x="187" y="492"/>
                    </a:lnTo>
                    <a:lnTo>
                      <a:pt x="187" y="494"/>
                    </a:lnTo>
                    <a:lnTo>
                      <a:pt x="187" y="496"/>
                    </a:lnTo>
                    <a:lnTo>
                      <a:pt x="188" y="499"/>
                    </a:lnTo>
                    <a:lnTo>
                      <a:pt x="188" y="501"/>
                    </a:lnTo>
                    <a:lnTo>
                      <a:pt x="188" y="504"/>
                    </a:lnTo>
                    <a:lnTo>
                      <a:pt x="188" y="507"/>
                    </a:lnTo>
                    <a:lnTo>
                      <a:pt x="189" y="510"/>
                    </a:lnTo>
                    <a:lnTo>
                      <a:pt x="189" y="513"/>
                    </a:lnTo>
                    <a:lnTo>
                      <a:pt x="189" y="516"/>
                    </a:lnTo>
                    <a:lnTo>
                      <a:pt x="189" y="520"/>
                    </a:lnTo>
                    <a:lnTo>
                      <a:pt x="190" y="523"/>
                    </a:lnTo>
                    <a:lnTo>
                      <a:pt x="190" y="528"/>
                    </a:lnTo>
                    <a:lnTo>
                      <a:pt x="190" y="533"/>
                    </a:lnTo>
                    <a:lnTo>
                      <a:pt x="190" y="536"/>
                    </a:lnTo>
                    <a:lnTo>
                      <a:pt x="192" y="540"/>
                    </a:lnTo>
                    <a:lnTo>
                      <a:pt x="192" y="543"/>
                    </a:lnTo>
                    <a:lnTo>
                      <a:pt x="192" y="547"/>
                    </a:lnTo>
                    <a:lnTo>
                      <a:pt x="192" y="549"/>
                    </a:lnTo>
                    <a:lnTo>
                      <a:pt x="193" y="552"/>
                    </a:lnTo>
                    <a:lnTo>
                      <a:pt x="193" y="554"/>
                    </a:lnTo>
                    <a:lnTo>
                      <a:pt x="193" y="557"/>
                    </a:lnTo>
                    <a:lnTo>
                      <a:pt x="193" y="559"/>
                    </a:lnTo>
                    <a:lnTo>
                      <a:pt x="193" y="561"/>
                    </a:lnTo>
                    <a:lnTo>
                      <a:pt x="194" y="563"/>
                    </a:lnTo>
                    <a:lnTo>
                      <a:pt x="194" y="564"/>
                    </a:lnTo>
                    <a:lnTo>
                      <a:pt x="194" y="567"/>
                    </a:lnTo>
                    <a:lnTo>
                      <a:pt x="194" y="569"/>
                    </a:lnTo>
                    <a:lnTo>
                      <a:pt x="194" y="570"/>
                    </a:lnTo>
                    <a:lnTo>
                      <a:pt x="195" y="572"/>
                    </a:lnTo>
                    <a:lnTo>
                      <a:pt x="195" y="573"/>
                    </a:lnTo>
                    <a:lnTo>
                      <a:pt x="195" y="576"/>
                    </a:lnTo>
                    <a:lnTo>
                      <a:pt x="195" y="577"/>
                    </a:lnTo>
                    <a:lnTo>
                      <a:pt x="196" y="579"/>
                    </a:lnTo>
                    <a:lnTo>
                      <a:pt x="196" y="580"/>
                    </a:lnTo>
                    <a:lnTo>
                      <a:pt x="196" y="582"/>
                    </a:lnTo>
                    <a:lnTo>
                      <a:pt x="196" y="583"/>
                    </a:lnTo>
                    <a:lnTo>
                      <a:pt x="197" y="586"/>
                    </a:lnTo>
                    <a:lnTo>
                      <a:pt x="197" y="588"/>
                    </a:lnTo>
                    <a:lnTo>
                      <a:pt x="197" y="589"/>
                    </a:lnTo>
                    <a:lnTo>
                      <a:pt x="198" y="591"/>
                    </a:lnTo>
                    <a:lnTo>
                      <a:pt x="198" y="593"/>
                    </a:lnTo>
                    <a:lnTo>
                      <a:pt x="199" y="595"/>
                    </a:lnTo>
                    <a:lnTo>
                      <a:pt x="199" y="597"/>
                    </a:lnTo>
                    <a:lnTo>
                      <a:pt x="199" y="600"/>
                    </a:lnTo>
                    <a:lnTo>
                      <a:pt x="200" y="602"/>
                    </a:lnTo>
                    <a:lnTo>
                      <a:pt x="200" y="605"/>
                    </a:lnTo>
                    <a:lnTo>
                      <a:pt x="201" y="607"/>
                    </a:lnTo>
                    <a:lnTo>
                      <a:pt x="201" y="609"/>
                    </a:lnTo>
                    <a:lnTo>
                      <a:pt x="201" y="611"/>
                    </a:lnTo>
                    <a:lnTo>
                      <a:pt x="202" y="612"/>
                    </a:lnTo>
                    <a:lnTo>
                      <a:pt x="202" y="614"/>
                    </a:lnTo>
                    <a:lnTo>
                      <a:pt x="202" y="616"/>
                    </a:lnTo>
                    <a:lnTo>
                      <a:pt x="202" y="618"/>
                    </a:lnTo>
                    <a:lnTo>
                      <a:pt x="203" y="620"/>
                    </a:lnTo>
                    <a:lnTo>
                      <a:pt x="203" y="622"/>
                    </a:lnTo>
                    <a:lnTo>
                      <a:pt x="203" y="624"/>
                    </a:lnTo>
                    <a:lnTo>
                      <a:pt x="203" y="626"/>
                    </a:lnTo>
                    <a:lnTo>
                      <a:pt x="203" y="628"/>
                    </a:lnTo>
                    <a:lnTo>
                      <a:pt x="203" y="630"/>
                    </a:lnTo>
                    <a:lnTo>
                      <a:pt x="203" y="631"/>
                    </a:lnTo>
                    <a:lnTo>
                      <a:pt x="203" y="633"/>
                    </a:lnTo>
                    <a:lnTo>
                      <a:pt x="203" y="636"/>
                    </a:lnTo>
                    <a:lnTo>
                      <a:pt x="203" y="638"/>
                    </a:lnTo>
                    <a:lnTo>
                      <a:pt x="203" y="640"/>
                    </a:lnTo>
                    <a:lnTo>
                      <a:pt x="203" y="644"/>
                    </a:lnTo>
                    <a:lnTo>
                      <a:pt x="203" y="646"/>
                    </a:lnTo>
                    <a:lnTo>
                      <a:pt x="203" y="649"/>
                    </a:lnTo>
                    <a:lnTo>
                      <a:pt x="203" y="652"/>
                    </a:lnTo>
                    <a:lnTo>
                      <a:pt x="203" y="655"/>
                    </a:lnTo>
                    <a:lnTo>
                      <a:pt x="203" y="659"/>
                    </a:lnTo>
                    <a:lnTo>
                      <a:pt x="202" y="663"/>
                    </a:lnTo>
                    <a:lnTo>
                      <a:pt x="202" y="668"/>
                    </a:lnTo>
                    <a:lnTo>
                      <a:pt x="202" y="673"/>
                    </a:lnTo>
                    <a:lnTo>
                      <a:pt x="202" y="677"/>
                    </a:lnTo>
                    <a:lnTo>
                      <a:pt x="201" y="683"/>
                    </a:lnTo>
                    <a:lnTo>
                      <a:pt x="201" y="68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76" name="Freeform 23">
                <a:extLst>
                  <a:ext uri="{FF2B5EF4-FFF2-40B4-BE49-F238E27FC236}">
                    <a16:creationId xmlns:a16="http://schemas.microsoft.com/office/drawing/2014/main" id="{33FABBAA-5E48-E14D-A4CC-EA98A5A55399}"/>
                  </a:ext>
                </a:extLst>
              </p:cNvPr>
              <p:cNvSpPr>
                <a:spLocks/>
              </p:cNvSpPr>
              <p:nvPr/>
            </p:nvSpPr>
            <p:spPr bwMode="auto">
              <a:xfrm>
                <a:off x="1227666" y="1964080"/>
                <a:ext cx="74498" cy="270746"/>
              </a:xfrm>
              <a:custGeom>
                <a:avLst/>
                <a:gdLst>
                  <a:gd name="T0" fmla="*/ 0 w 203"/>
                  <a:gd name="T1" fmla="*/ 0 h 686"/>
                  <a:gd name="T2" fmla="*/ 0 w 203"/>
                  <a:gd name="T3" fmla="*/ 0 h 686"/>
                  <a:gd name="T4" fmla="*/ 0 w 203"/>
                  <a:gd name="T5" fmla="*/ 0 h 686"/>
                  <a:gd name="T6" fmla="*/ 0 w 203"/>
                  <a:gd name="T7" fmla="*/ 0 h 686"/>
                  <a:gd name="T8" fmla="*/ 0 w 203"/>
                  <a:gd name="T9" fmla="*/ 0 h 686"/>
                  <a:gd name="T10" fmla="*/ 0 w 203"/>
                  <a:gd name="T11" fmla="*/ 0 h 686"/>
                  <a:gd name="T12" fmla="*/ 0 w 203"/>
                  <a:gd name="T13" fmla="*/ 0 h 686"/>
                  <a:gd name="T14" fmla="*/ 0 w 203"/>
                  <a:gd name="T15" fmla="*/ 0 h 686"/>
                  <a:gd name="T16" fmla="*/ 0 w 203"/>
                  <a:gd name="T17" fmla="*/ 0 h 686"/>
                  <a:gd name="T18" fmla="*/ 0 w 203"/>
                  <a:gd name="T19" fmla="*/ 0 h 686"/>
                  <a:gd name="T20" fmla="*/ 0 w 203"/>
                  <a:gd name="T21" fmla="*/ 0 h 686"/>
                  <a:gd name="T22" fmla="*/ 0 w 203"/>
                  <a:gd name="T23" fmla="*/ 0 h 686"/>
                  <a:gd name="T24" fmla="*/ 0 w 203"/>
                  <a:gd name="T25" fmla="*/ 0 h 686"/>
                  <a:gd name="T26" fmla="*/ 0 w 203"/>
                  <a:gd name="T27" fmla="*/ 0 h 686"/>
                  <a:gd name="T28" fmla="*/ 0 w 203"/>
                  <a:gd name="T29" fmla="*/ 0 h 686"/>
                  <a:gd name="T30" fmla="*/ 0 w 203"/>
                  <a:gd name="T31" fmla="*/ 0 h 686"/>
                  <a:gd name="T32" fmla="*/ 0 w 203"/>
                  <a:gd name="T33" fmla="*/ 0 h 686"/>
                  <a:gd name="T34" fmla="*/ 0 w 203"/>
                  <a:gd name="T35" fmla="*/ 0 h 686"/>
                  <a:gd name="T36" fmla="*/ 0 w 203"/>
                  <a:gd name="T37" fmla="*/ 0 h 686"/>
                  <a:gd name="T38" fmla="*/ 0 w 203"/>
                  <a:gd name="T39" fmla="*/ 0 h 686"/>
                  <a:gd name="T40" fmla="*/ 0 w 203"/>
                  <a:gd name="T41" fmla="*/ 0 h 686"/>
                  <a:gd name="T42" fmla="*/ 0 w 203"/>
                  <a:gd name="T43" fmla="*/ 0 h 686"/>
                  <a:gd name="T44" fmla="*/ 0 w 203"/>
                  <a:gd name="T45" fmla="*/ 0 h 686"/>
                  <a:gd name="T46" fmla="*/ 0 w 203"/>
                  <a:gd name="T47" fmla="*/ 0 h 686"/>
                  <a:gd name="T48" fmla="*/ 0 w 203"/>
                  <a:gd name="T49" fmla="*/ 0 h 686"/>
                  <a:gd name="T50" fmla="*/ 0 w 203"/>
                  <a:gd name="T51" fmla="*/ 0 h 686"/>
                  <a:gd name="T52" fmla="*/ 0 w 203"/>
                  <a:gd name="T53" fmla="*/ 0 h 686"/>
                  <a:gd name="T54" fmla="*/ 0 w 203"/>
                  <a:gd name="T55" fmla="*/ 0 h 686"/>
                  <a:gd name="T56" fmla="*/ 0 w 203"/>
                  <a:gd name="T57" fmla="*/ 0 h 686"/>
                  <a:gd name="T58" fmla="*/ 0 w 203"/>
                  <a:gd name="T59" fmla="*/ 0 h 686"/>
                  <a:gd name="T60" fmla="*/ 0 w 203"/>
                  <a:gd name="T61" fmla="*/ 0 h 686"/>
                  <a:gd name="T62" fmla="*/ 0 w 203"/>
                  <a:gd name="T63" fmla="*/ 0 h 686"/>
                  <a:gd name="T64" fmla="*/ 0 w 203"/>
                  <a:gd name="T65" fmla="*/ 0 h 686"/>
                  <a:gd name="T66" fmla="*/ 0 w 203"/>
                  <a:gd name="T67" fmla="*/ 0 h 686"/>
                  <a:gd name="T68" fmla="*/ 0 w 203"/>
                  <a:gd name="T69" fmla="*/ 0 h 686"/>
                  <a:gd name="T70" fmla="*/ 0 w 203"/>
                  <a:gd name="T71" fmla="*/ 0 h 686"/>
                  <a:gd name="T72" fmla="*/ 0 w 203"/>
                  <a:gd name="T73" fmla="*/ 0 h 686"/>
                  <a:gd name="T74" fmla="*/ 0 w 203"/>
                  <a:gd name="T75" fmla="*/ 0 h 686"/>
                  <a:gd name="T76" fmla="*/ 0 w 203"/>
                  <a:gd name="T77" fmla="*/ 0 h 686"/>
                  <a:gd name="T78" fmla="*/ 0 w 203"/>
                  <a:gd name="T79" fmla="*/ 0 h 686"/>
                  <a:gd name="T80" fmla="*/ 0 w 203"/>
                  <a:gd name="T81" fmla="*/ 0 h 686"/>
                  <a:gd name="T82" fmla="*/ 0 w 203"/>
                  <a:gd name="T83" fmla="*/ 0 h 686"/>
                  <a:gd name="T84" fmla="*/ 0 w 203"/>
                  <a:gd name="T85" fmla="*/ 0 h 686"/>
                  <a:gd name="T86" fmla="*/ 0 w 203"/>
                  <a:gd name="T87" fmla="*/ 0 h 686"/>
                  <a:gd name="T88" fmla="*/ 0 w 203"/>
                  <a:gd name="T89" fmla="*/ 0 h 686"/>
                  <a:gd name="T90" fmla="*/ 0 w 203"/>
                  <a:gd name="T91" fmla="*/ 0 h 686"/>
                  <a:gd name="T92" fmla="*/ 0 w 203"/>
                  <a:gd name="T93" fmla="*/ 0 h 686"/>
                  <a:gd name="T94" fmla="*/ 0 w 203"/>
                  <a:gd name="T95" fmla="*/ 0 h 686"/>
                  <a:gd name="T96" fmla="*/ 0 w 203"/>
                  <a:gd name="T97" fmla="*/ 0 h 686"/>
                  <a:gd name="T98" fmla="*/ 0 w 203"/>
                  <a:gd name="T99" fmla="*/ 0 h 686"/>
                  <a:gd name="T100" fmla="*/ 0 w 203"/>
                  <a:gd name="T101" fmla="*/ 0 h 686"/>
                  <a:gd name="T102" fmla="*/ 0 w 203"/>
                  <a:gd name="T103" fmla="*/ 0 h 686"/>
                  <a:gd name="T104" fmla="*/ 0 w 203"/>
                  <a:gd name="T105" fmla="*/ 0 h 686"/>
                  <a:gd name="T106" fmla="*/ 0 w 203"/>
                  <a:gd name="T107" fmla="*/ 0 h 686"/>
                  <a:gd name="T108" fmla="*/ 0 w 203"/>
                  <a:gd name="T109" fmla="*/ 0 h 686"/>
                  <a:gd name="T110" fmla="*/ 0 w 203"/>
                  <a:gd name="T111" fmla="*/ 0 h 686"/>
                  <a:gd name="T112" fmla="*/ 0 w 203"/>
                  <a:gd name="T113" fmla="*/ 0 h 6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6"/>
                  <a:gd name="T173" fmla="*/ 203 w 203"/>
                  <a:gd name="T174" fmla="*/ 686 h 6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6">
                    <a:moveTo>
                      <a:pt x="0" y="686"/>
                    </a:moveTo>
                    <a:lnTo>
                      <a:pt x="4" y="679"/>
                    </a:lnTo>
                    <a:lnTo>
                      <a:pt x="8" y="672"/>
                    </a:lnTo>
                    <a:lnTo>
                      <a:pt x="12" y="665"/>
                    </a:lnTo>
                    <a:lnTo>
                      <a:pt x="15" y="660"/>
                    </a:lnTo>
                    <a:lnTo>
                      <a:pt x="19" y="652"/>
                    </a:lnTo>
                    <a:lnTo>
                      <a:pt x="22" y="647"/>
                    </a:lnTo>
                    <a:lnTo>
                      <a:pt x="24" y="643"/>
                    </a:lnTo>
                    <a:lnTo>
                      <a:pt x="27" y="638"/>
                    </a:lnTo>
                    <a:lnTo>
                      <a:pt x="29" y="633"/>
                    </a:lnTo>
                    <a:lnTo>
                      <a:pt x="31" y="629"/>
                    </a:lnTo>
                    <a:lnTo>
                      <a:pt x="34" y="626"/>
                    </a:lnTo>
                    <a:lnTo>
                      <a:pt x="37" y="622"/>
                    </a:lnTo>
                    <a:lnTo>
                      <a:pt x="39" y="619"/>
                    </a:lnTo>
                    <a:lnTo>
                      <a:pt x="40" y="615"/>
                    </a:lnTo>
                    <a:lnTo>
                      <a:pt x="42" y="612"/>
                    </a:lnTo>
                    <a:lnTo>
                      <a:pt x="43" y="608"/>
                    </a:lnTo>
                    <a:lnTo>
                      <a:pt x="45" y="605"/>
                    </a:lnTo>
                    <a:lnTo>
                      <a:pt x="46" y="603"/>
                    </a:lnTo>
                    <a:lnTo>
                      <a:pt x="47" y="600"/>
                    </a:lnTo>
                    <a:lnTo>
                      <a:pt x="48" y="597"/>
                    </a:lnTo>
                    <a:lnTo>
                      <a:pt x="50" y="594"/>
                    </a:lnTo>
                    <a:lnTo>
                      <a:pt x="51" y="592"/>
                    </a:lnTo>
                    <a:lnTo>
                      <a:pt x="52" y="589"/>
                    </a:lnTo>
                    <a:lnTo>
                      <a:pt x="53" y="587"/>
                    </a:lnTo>
                    <a:lnTo>
                      <a:pt x="54" y="584"/>
                    </a:lnTo>
                    <a:lnTo>
                      <a:pt x="55" y="581"/>
                    </a:lnTo>
                    <a:lnTo>
                      <a:pt x="57" y="579"/>
                    </a:lnTo>
                    <a:lnTo>
                      <a:pt x="59" y="575"/>
                    </a:lnTo>
                    <a:lnTo>
                      <a:pt x="60" y="572"/>
                    </a:lnTo>
                    <a:lnTo>
                      <a:pt x="61" y="568"/>
                    </a:lnTo>
                    <a:lnTo>
                      <a:pt x="63" y="564"/>
                    </a:lnTo>
                    <a:lnTo>
                      <a:pt x="64" y="560"/>
                    </a:lnTo>
                    <a:lnTo>
                      <a:pt x="66" y="556"/>
                    </a:lnTo>
                    <a:lnTo>
                      <a:pt x="67" y="552"/>
                    </a:lnTo>
                    <a:lnTo>
                      <a:pt x="68" y="549"/>
                    </a:lnTo>
                    <a:lnTo>
                      <a:pt x="70" y="546"/>
                    </a:lnTo>
                    <a:lnTo>
                      <a:pt x="71" y="543"/>
                    </a:lnTo>
                    <a:lnTo>
                      <a:pt x="72" y="541"/>
                    </a:lnTo>
                    <a:lnTo>
                      <a:pt x="73" y="537"/>
                    </a:lnTo>
                    <a:lnTo>
                      <a:pt x="74" y="535"/>
                    </a:lnTo>
                    <a:lnTo>
                      <a:pt x="76" y="532"/>
                    </a:lnTo>
                    <a:lnTo>
                      <a:pt x="77" y="530"/>
                    </a:lnTo>
                    <a:lnTo>
                      <a:pt x="78" y="528"/>
                    </a:lnTo>
                    <a:lnTo>
                      <a:pt x="80" y="526"/>
                    </a:lnTo>
                    <a:lnTo>
                      <a:pt x="80" y="524"/>
                    </a:lnTo>
                    <a:lnTo>
                      <a:pt x="81" y="521"/>
                    </a:lnTo>
                    <a:lnTo>
                      <a:pt x="82" y="518"/>
                    </a:lnTo>
                    <a:lnTo>
                      <a:pt x="83" y="516"/>
                    </a:lnTo>
                    <a:lnTo>
                      <a:pt x="84" y="514"/>
                    </a:lnTo>
                    <a:lnTo>
                      <a:pt x="85" y="511"/>
                    </a:lnTo>
                    <a:lnTo>
                      <a:pt x="85" y="509"/>
                    </a:lnTo>
                    <a:lnTo>
                      <a:pt x="86" y="507"/>
                    </a:lnTo>
                    <a:lnTo>
                      <a:pt x="87" y="505"/>
                    </a:lnTo>
                    <a:lnTo>
                      <a:pt x="88" y="502"/>
                    </a:lnTo>
                    <a:lnTo>
                      <a:pt x="89" y="499"/>
                    </a:lnTo>
                    <a:lnTo>
                      <a:pt x="90" y="496"/>
                    </a:lnTo>
                    <a:lnTo>
                      <a:pt x="91" y="493"/>
                    </a:lnTo>
                    <a:lnTo>
                      <a:pt x="93" y="490"/>
                    </a:lnTo>
                    <a:lnTo>
                      <a:pt x="95" y="487"/>
                    </a:lnTo>
                    <a:lnTo>
                      <a:pt x="96" y="483"/>
                    </a:lnTo>
                    <a:lnTo>
                      <a:pt x="98" y="479"/>
                    </a:lnTo>
                    <a:lnTo>
                      <a:pt x="99" y="474"/>
                    </a:lnTo>
                    <a:lnTo>
                      <a:pt x="101" y="470"/>
                    </a:lnTo>
                    <a:lnTo>
                      <a:pt x="102" y="465"/>
                    </a:lnTo>
                    <a:lnTo>
                      <a:pt x="104" y="460"/>
                    </a:lnTo>
                    <a:lnTo>
                      <a:pt x="106" y="456"/>
                    </a:lnTo>
                    <a:lnTo>
                      <a:pt x="107" y="452"/>
                    </a:lnTo>
                    <a:lnTo>
                      <a:pt x="108" y="448"/>
                    </a:lnTo>
                    <a:lnTo>
                      <a:pt x="110" y="445"/>
                    </a:lnTo>
                    <a:lnTo>
                      <a:pt x="111" y="440"/>
                    </a:lnTo>
                    <a:lnTo>
                      <a:pt x="112" y="437"/>
                    </a:lnTo>
                    <a:lnTo>
                      <a:pt x="113" y="434"/>
                    </a:lnTo>
                    <a:lnTo>
                      <a:pt x="115" y="432"/>
                    </a:lnTo>
                    <a:lnTo>
                      <a:pt x="116" y="428"/>
                    </a:lnTo>
                    <a:lnTo>
                      <a:pt x="117" y="425"/>
                    </a:lnTo>
                    <a:lnTo>
                      <a:pt x="118" y="422"/>
                    </a:lnTo>
                    <a:lnTo>
                      <a:pt x="119" y="420"/>
                    </a:lnTo>
                    <a:lnTo>
                      <a:pt x="120" y="417"/>
                    </a:lnTo>
                    <a:lnTo>
                      <a:pt x="120" y="415"/>
                    </a:lnTo>
                    <a:lnTo>
                      <a:pt x="121" y="413"/>
                    </a:lnTo>
                    <a:lnTo>
                      <a:pt x="122" y="410"/>
                    </a:lnTo>
                    <a:lnTo>
                      <a:pt x="124" y="408"/>
                    </a:lnTo>
                    <a:lnTo>
                      <a:pt x="124" y="406"/>
                    </a:lnTo>
                    <a:lnTo>
                      <a:pt x="125" y="403"/>
                    </a:lnTo>
                    <a:lnTo>
                      <a:pt x="126" y="400"/>
                    </a:lnTo>
                    <a:lnTo>
                      <a:pt x="127" y="398"/>
                    </a:lnTo>
                    <a:lnTo>
                      <a:pt x="128" y="395"/>
                    </a:lnTo>
                    <a:lnTo>
                      <a:pt x="129" y="392"/>
                    </a:lnTo>
                    <a:lnTo>
                      <a:pt x="129" y="389"/>
                    </a:lnTo>
                    <a:lnTo>
                      <a:pt x="130" y="385"/>
                    </a:lnTo>
                    <a:lnTo>
                      <a:pt x="131" y="381"/>
                    </a:lnTo>
                    <a:lnTo>
                      <a:pt x="132" y="378"/>
                    </a:lnTo>
                    <a:lnTo>
                      <a:pt x="135" y="374"/>
                    </a:lnTo>
                    <a:lnTo>
                      <a:pt x="136" y="370"/>
                    </a:lnTo>
                    <a:lnTo>
                      <a:pt x="137" y="366"/>
                    </a:lnTo>
                    <a:lnTo>
                      <a:pt x="138" y="361"/>
                    </a:lnTo>
                    <a:lnTo>
                      <a:pt x="140" y="356"/>
                    </a:lnTo>
                    <a:lnTo>
                      <a:pt x="141" y="352"/>
                    </a:lnTo>
                    <a:lnTo>
                      <a:pt x="142" y="348"/>
                    </a:lnTo>
                    <a:lnTo>
                      <a:pt x="143" y="344"/>
                    </a:lnTo>
                    <a:lnTo>
                      <a:pt x="144" y="339"/>
                    </a:lnTo>
                    <a:lnTo>
                      <a:pt x="145" y="336"/>
                    </a:lnTo>
                    <a:lnTo>
                      <a:pt x="146" y="333"/>
                    </a:lnTo>
                    <a:lnTo>
                      <a:pt x="147" y="330"/>
                    </a:lnTo>
                    <a:lnTo>
                      <a:pt x="148" y="327"/>
                    </a:lnTo>
                    <a:lnTo>
                      <a:pt x="149" y="323"/>
                    </a:lnTo>
                    <a:lnTo>
                      <a:pt x="150" y="321"/>
                    </a:lnTo>
                    <a:lnTo>
                      <a:pt x="151" y="318"/>
                    </a:lnTo>
                    <a:lnTo>
                      <a:pt x="151" y="316"/>
                    </a:lnTo>
                    <a:lnTo>
                      <a:pt x="152" y="314"/>
                    </a:lnTo>
                    <a:lnTo>
                      <a:pt x="154" y="311"/>
                    </a:lnTo>
                    <a:lnTo>
                      <a:pt x="154" y="309"/>
                    </a:lnTo>
                    <a:lnTo>
                      <a:pt x="155" y="306"/>
                    </a:lnTo>
                    <a:lnTo>
                      <a:pt x="156" y="304"/>
                    </a:lnTo>
                    <a:lnTo>
                      <a:pt x="157" y="301"/>
                    </a:lnTo>
                    <a:lnTo>
                      <a:pt x="157" y="299"/>
                    </a:lnTo>
                    <a:lnTo>
                      <a:pt x="158" y="295"/>
                    </a:lnTo>
                    <a:lnTo>
                      <a:pt x="159" y="293"/>
                    </a:lnTo>
                    <a:lnTo>
                      <a:pt x="160" y="290"/>
                    </a:lnTo>
                    <a:lnTo>
                      <a:pt x="161" y="286"/>
                    </a:lnTo>
                    <a:lnTo>
                      <a:pt x="162" y="284"/>
                    </a:lnTo>
                    <a:lnTo>
                      <a:pt x="163" y="280"/>
                    </a:lnTo>
                    <a:lnTo>
                      <a:pt x="164" y="277"/>
                    </a:lnTo>
                    <a:lnTo>
                      <a:pt x="165" y="274"/>
                    </a:lnTo>
                    <a:lnTo>
                      <a:pt x="166" y="270"/>
                    </a:lnTo>
                    <a:lnTo>
                      <a:pt x="167" y="265"/>
                    </a:lnTo>
                    <a:lnTo>
                      <a:pt x="169" y="261"/>
                    </a:lnTo>
                    <a:lnTo>
                      <a:pt x="171" y="257"/>
                    </a:lnTo>
                    <a:lnTo>
                      <a:pt x="173" y="252"/>
                    </a:lnTo>
                    <a:lnTo>
                      <a:pt x="174" y="246"/>
                    </a:lnTo>
                    <a:lnTo>
                      <a:pt x="176" y="242"/>
                    </a:lnTo>
                    <a:lnTo>
                      <a:pt x="177" y="239"/>
                    </a:lnTo>
                    <a:lnTo>
                      <a:pt x="178" y="235"/>
                    </a:lnTo>
                    <a:lnTo>
                      <a:pt x="179" y="232"/>
                    </a:lnTo>
                    <a:lnTo>
                      <a:pt x="180" y="228"/>
                    </a:lnTo>
                    <a:lnTo>
                      <a:pt x="180" y="225"/>
                    </a:lnTo>
                    <a:lnTo>
                      <a:pt x="181" y="223"/>
                    </a:lnTo>
                    <a:lnTo>
                      <a:pt x="182" y="220"/>
                    </a:lnTo>
                    <a:lnTo>
                      <a:pt x="183" y="218"/>
                    </a:lnTo>
                    <a:lnTo>
                      <a:pt x="183" y="215"/>
                    </a:lnTo>
                    <a:lnTo>
                      <a:pt x="184" y="213"/>
                    </a:lnTo>
                    <a:lnTo>
                      <a:pt x="184" y="211"/>
                    </a:lnTo>
                    <a:lnTo>
                      <a:pt x="185" y="208"/>
                    </a:lnTo>
                    <a:lnTo>
                      <a:pt x="185" y="204"/>
                    </a:lnTo>
                    <a:lnTo>
                      <a:pt x="186" y="202"/>
                    </a:lnTo>
                    <a:lnTo>
                      <a:pt x="186" y="200"/>
                    </a:lnTo>
                    <a:lnTo>
                      <a:pt x="186" y="198"/>
                    </a:lnTo>
                    <a:lnTo>
                      <a:pt x="187" y="196"/>
                    </a:lnTo>
                    <a:lnTo>
                      <a:pt x="187" y="194"/>
                    </a:lnTo>
                    <a:lnTo>
                      <a:pt x="187" y="192"/>
                    </a:lnTo>
                    <a:lnTo>
                      <a:pt x="188" y="188"/>
                    </a:lnTo>
                    <a:lnTo>
                      <a:pt x="188" y="186"/>
                    </a:lnTo>
                    <a:lnTo>
                      <a:pt x="188" y="183"/>
                    </a:lnTo>
                    <a:lnTo>
                      <a:pt x="188" y="181"/>
                    </a:lnTo>
                    <a:lnTo>
                      <a:pt x="189" y="178"/>
                    </a:lnTo>
                    <a:lnTo>
                      <a:pt x="189" y="175"/>
                    </a:lnTo>
                    <a:lnTo>
                      <a:pt x="189" y="172"/>
                    </a:lnTo>
                    <a:lnTo>
                      <a:pt x="189" y="167"/>
                    </a:lnTo>
                    <a:lnTo>
                      <a:pt x="190" y="164"/>
                    </a:lnTo>
                    <a:lnTo>
                      <a:pt x="190" y="159"/>
                    </a:lnTo>
                    <a:lnTo>
                      <a:pt x="190" y="155"/>
                    </a:lnTo>
                    <a:lnTo>
                      <a:pt x="190" y="152"/>
                    </a:lnTo>
                    <a:lnTo>
                      <a:pt x="192" y="147"/>
                    </a:lnTo>
                    <a:lnTo>
                      <a:pt x="192" y="144"/>
                    </a:lnTo>
                    <a:lnTo>
                      <a:pt x="192" y="141"/>
                    </a:lnTo>
                    <a:lnTo>
                      <a:pt x="192" y="139"/>
                    </a:lnTo>
                    <a:lnTo>
                      <a:pt x="193" y="136"/>
                    </a:lnTo>
                    <a:lnTo>
                      <a:pt x="193" y="134"/>
                    </a:lnTo>
                    <a:lnTo>
                      <a:pt x="193" y="130"/>
                    </a:lnTo>
                    <a:lnTo>
                      <a:pt x="193" y="128"/>
                    </a:lnTo>
                    <a:lnTo>
                      <a:pt x="193" y="126"/>
                    </a:lnTo>
                    <a:lnTo>
                      <a:pt x="194" y="124"/>
                    </a:lnTo>
                    <a:lnTo>
                      <a:pt x="194" y="123"/>
                    </a:lnTo>
                    <a:lnTo>
                      <a:pt x="194" y="121"/>
                    </a:lnTo>
                    <a:lnTo>
                      <a:pt x="194" y="119"/>
                    </a:lnTo>
                    <a:lnTo>
                      <a:pt x="194" y="118"/>
                    </a:lnTo>
                    <a:lnTo>
                      <a:pt x="195" y="115"/>
                    </a:lnTo>
                    <a:lnTo>
                      <a:pt x="195" y="114"/>
                    </a:lnTo>
                    <a:lnTo>
                      <a:pt x="195" y="111"/>
                    </a:lnTo>
                    <a:lnTo>
                      <a:pt x="195" y="110"/>
                    </a:lnTo>
                    <a:lnTo>
                      <a:pt x="196" y="108"/>
                    </a:lnTo>
                    <a:lnTo>
                      <a:pt x="196" y="107"/>
                    </a:lnTo>
                    <a:lnTo>
                      <a:pt x="196" y="105"/>
                    </a:lnTo>
                    <a:lnTo>
                      <a:pt x="196" y="104"/>
                    </a:lnTo>
                    <a:lnTo>
                      <a:pt x="197" y="102"/>
                    </a:lnTo>
                    <a:lnTo>
                      <a:pt x="197" y="100"/>
                    </a:lnTo>
                    <a:lnTo>
                      <a:pt x="197" y="99"/>
                    </a:lnTo>
                    <a:lnTo>
                      <a:pt x="198" y="97"/>
                    </a:lnTo>
                    <a:lnTo>
                      <a:pt x="198" y="95"/>
                    </a:lnTo>
                    <a:lnTo>
                      <a:pt x="199" y="92"/>
                    </a:lnTo>
                    <a:lnTo>
                      <a:pt x="199" y="90"/>
                    </a:lnTo>
                    <a:lnTo>
                      <a:pt x="199" y="87"/>
                    </a:lnTo>
                    <a:lnTo>
                      <a:pt x="200" y="85"/>
                    </a:lnTo>
                    <a:lnTo>
                      <a:pt x="200" y="83"/>
                    </a:lnTo>
                    <a:lnTo>
                      <a:pt x="201" y="81"/>
                    </a:lnTo>
                    <a:lnTo>
                      <a:pt x="201" y="79"/>
                    </a:lnTo>
                    <a:lnTo>
                      <a:pt x="201" y="77"/>
                    </a:lnTo>
                    <a:lnTo>
                      <a:pt x="202" y="75"/>
                    </a:lnTo>
                    <a:lnTo>
                      <a:pt x="202" y="73"/>
                    </a:lnTo>
                    <a:lnTo>
                      <a:pt x="202" y="71"/>
                    </a:lnTo>
                    <a:lnTo>
                      <a:pt x="202" y="68"/>
                    </a:lnTo>
                    <a:lnTo>
                      <a:pt x="203" y="67"/>
                    </a:lnTo>
                    <a:lnTo>
                      <a:pt x="203" y="65"/>
                    </a:lnTo>
                    <a:lnTo>
                      <a:pt x="203" y="64"/>
                    </a:lnTo>
                    <a:lnTo>
                      <a:pt x="203" y="62"/>
                    </a:lnTo>
                    <a:lnTo>
                      <a:pt x="203" y="60"/>
                    </a:lnTo>
                    <a:lnTo>
                      <a:pt x="203" y="58"/>
                    </a:lnTo>
                    <a:lnTo>
                      <a:pt x="203" y="56"/>
                    </a:lnTo>
                    <a:lnTo>
                      <a:pt x="203" y="55"/>
                    </a:lnTo>
                    <a:lnTo>
                      <a:pt x="203" y="51"/>
                    </a:lnTo>
                    <a:lnTo>
                      <a:pt x="203" y="49"/>
                    </a:lnTo>
                    <a:lnTo>
                      <a:pt x="203" y="47"/>
                    </a:lnTo>
                    <a:lnTo>
                      <a:pt x="203" y="44"/>
                    </a:lnTo>
                    <a:lnTo>
                      <a:pt x="203" y="42"/>
                    </a:lnTo>
                    <a:lnTo>
                      <a:pt x="203" y="39"/>
                    </a:lnTo>
                    <a:lnTo>
                      <a:pt x="203" y="36"/>
                    </a:lnTo>
                    <a:lnTo>
                      <a:pt x="203" y="32"/>
                    </a:lnTo>
                    <a:lnTo>
                      <a:pt x="203" y="28"/>
                    </a:lnTo>
                    <a:lnTo>
                      <a:pt x="202" y="24"/>
                    </a:lnTo>
                    <a:lnTo>
                      <a:pt x="202" y="20"/>
                    </a:lnTo>
                    <a:lnTo>
                      <a:pt x="202" y="14"/>
                    </a:lnTo>
                    <a:lnTo>
                      <a:pt x="202" y="10"/>
                    </a:lnTo>
                    <a:lnTo>
                      <a:pt x="201" y="5"/>
                    </a:lnTo>
                    <a:lnTo>
                      <a:pt x="20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3561" name="Freeform 41">
              <a:extLst>
                <a:ext uri="{FF2B5EF4-FFF2-40B4-BE49-F238E27FC236}">
                  <a16:creationId xmlns:a16="http://schemas.microsoft.com/office/drawing/2014/main" id="{83CA14FA-5C14-AA41-8F52-BCA8EB8CB206}"/>
                </a:ext>
              </a:extLst>
            </p:cNvPr>
            <p:cNvSpPr>
              <a:spLocks/>
            </p:cNvSpPr>
            <p:nvPr/>
          </p:nvSpPr>
          <p:spPr bwMode="auto">
            <a:xfrm>
              <a:off x="728133" y="1981124"/>
              <a:ext cx="7777361" cy="970970"/>
            </a:xfrm>
            <a:custGeom>
              <a:avLst/>
              <a:gdLst>
                <a:gd name="T0" fmla="*/ 2147483646 w 10011"/>
                <a:gd name="T1" fmla="*/ 2147483646 h 4333"/>
                <a:gd name="T2" fmla="*/ 2147483646 w 10011"/>
                <a:gd name="T3" fmla="*/ 0 h 4333"/>
                <a:gd name="T4" fmla="*/ 0 w 10011"/>
                <a:gd name="T5" fmla="*/ 0 h 4333"/>
                <a:gd name="T6" fmla="*/ 2147483646 w 10011"/>
                <a:gd name="T7" fmla="*/ 2147483646 h 4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11" h="4333">
                  <a:moveTo>
                    <a:pt x="10011" y="4333"/>
                  </a:moveTo>
                  <a:cubicBezTo>
                    <a:pt x="10007" y="2889"/>
                    <a:pt x="10004" y="1444"/>
                    <a:pt x="10000" y="0"/>
                  </a:cubicBezTo>
                  <a:lnTo>
                    <a:pt x="0" y="0"/>
                  </a:lnTo>
                  <a:cubicBezTo>
                    <a:pt x="3" y="506"/>
                    <a:pt x="5" y="1693"/>
                    <a:pt x="8" y="2199"/>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562" name="Freeform 64">
              <a:extLst>
                <a:ext uri="{FF2B5EF4-FFF2-40B4-BE49-F238E27FC236}">
                  <a16:creationId xmlns:a16="http://schemas.microsoft.com/office/drawing/2014/main" id="{CB515C09-9D3F-0D4E-82C9-867FD6E3B145}"/>
                </a:ext>
              </a:extLst>
            </p:cNvPr>
            <p:cNvSpPr>
              <a:spLocks/>
            </p:cNvSpPr>
            <p:nvPr/>
          </p:nvSpPr>
          <p:spPr bwMode="auto">
            <a:xfrm>
              <a:off x="8478865" y="2902924"/>
              <a:ext cx="55560" cy="55542"/>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63" name="Line 13">
              <a:extLst>
                <a:ext uri="{FF2B5EF4-FFF2-40B4-BE49-F238E27FC236}">
                  <a16:creationId xmlns:a16="http://schemas.microsoft.com/office/drawing/2014/main" id="{28DDE778-60BE-1544-BDB2-08FF91C1F2AB}"/>
                </a:ext>
              </a:extLst>
            </p:cNvPr>
            <p:cNvSpPr>
              <a:spLocks noChangeShapeType="1"/>
            </p:cNvSpPr>
            <p:nvPr/>
          </p:nvSpPr>
          <p:spPr bwMode="auto">
            <a:xfrm flipH="1" flipV="1">
              <a:off x="1745948" y="2590644"/>
              <a:ext cx="929518" cy="1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64" name="Freeform 65">
              <a:extLst>
                <a:ext uri="{FF2B5EF4-FFF2-40B4-BE49-F238E27FC236}">
                  <a16:creationId xmlns:a16="http://schemas.microsoft.com/office/drawing/2014/main" id="{666D51B8-23E8-9F42-9A88-60FCF0E16926}"/>
                </a:ext>
              </a:extLst>
            </p:cNvPr>
            <p:cNvSpPr>
              <a:spLocks/>
            </p:cNvSpPr>
            <p:nvPr/>
          </p:nvSpPr>
          <p:spPr bwMode="auto">
            <a:xfrm>
              <a:off x="1925911" y="2575353"/>
              <a:ext cx="63755" cy="45719"/>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3565" name="Line 13">
              <a:extLst>
                <a:ext uri="{FF2B5EF4-FFF2-40B4-BE49-F238E27FC236}">
                  <a16:creationId xmlns:a16="http://schemas.microsoft.com/office/drawing/2014/main" id="{F41BF215-A38A-4A4D-9239-3F5AAA4E0604}"/>
                </a:ext>
              </a:extLst>
            </p:cNvPr>
            <p:cNvSpPr>
              <a:spLocks noChangeShapeType="1"/>
            </p:cNvSpPr>
            <p:nvPr/>
          </p:nvSpPr>
          <p:spPr bwMode="auto">
            <a:xfrm flipH="1">
              <a:off x="535216" y="2724523"/>
              <a:ext cx="523853"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66" name="Line 13">
              <a:extLst>
                <a:ext uri="{FF2B5EF4-FFF2-40B4-BE49-F238E27FC236}">
                  <a16:creationId xmlns:a16="http://schemas.microsoft.com/office/drawing/2014/main" id="{831CF834-FF4F-7B42-950F-91EC1CAADD6C}"/>
                </a:ext>
              </a:extLst>
            </p:cNvPr>
            <p:cNvSpPr>
              <a:spLocks noChangeShapeType="1"/>
            </p:cNvSpPr>
            <p:nvPr/>
          </p:nvSpPr>
          <p:spPr bwMode="auto">
            <a:xfrm flipH="1">
              <a:off x="736599" y="2470524"/>
              <a:ext cx="347869" cy="174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67" name="Line 4">
              <a:extLst>
                <a:ext uri="{FF2B5EF4-FFF2-40B4-BE49-F238E27FC236}">
                  <a16:creationId xmlns:a16="http://schemas.microsoft.com/office/drawing/2014/main" id="{FCA1235A-D0C2-BB43-AE81-A175FF4EE82A}"/>
                </a:ext>
              </a:extLst>
            </p:cNvPr>
            <p:cNvSpPr>
              <a:spLocks noChangeShapeType="1"/>
            </p:cNvSpPr>
            <p:nvPr/>
          </p:nvSpPr>
          <p:spPr bwMode="auto">
            <a:xfrm flipV="1">
              <a:off x="842078" y="3339708"/>
              <a:ext cx="15135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568" name="Isosceles Triangle 11">
              <a:extLst>
                <a:ext uri="{FF2B5EF4-FFF2-40B4-BE49-F238E27FC236}">
                  <a16:creationId xmlns:a16="http://schemas.microsoft.com/office/drawing/2014/main" id="{5B2A5005-78E6-4647-8C92-AD020F904B21}"/>
                </a:ext>
              </a:extLst>
            </p:cNvPr>
            <p:cNvSpPr>
              <a:spLocks noChangeArrowheads="1"/>
            </p:cNvSpPr>
            <p:nvPr/>
          </p:nvSpPr>
          <p:spPr bwMode="auto">
            <a:xfrm rot="5400000">
              <a:off x="1318982" y="3150136"/>
              <a:ext cx="366573" cy="380984"/>
            </a:xfrm>
            <a:prstGeom prst="triangle">
              <a:avLst>
                <a:gd name="adj" fmla="val 50000"/>
              </a:avLst>
            </a:prstGeom>
            <a:solidFill>
              <a:schemeClr val="bg1"/>
            </a:solidFill>
            <a:ln w="28575">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3569" name="Freeform 29">
              <a:extLst>
                <a:ext uri="{FF2B5EF4-FFF2-40B4-BE49-F238E27FC236}">
                  <a16:creationId xmlns:a16="http://schemas.microsoft.com/office/drawing/2014/main" id="{69E5AC81-A3C8-4B45-AAFA-E8E46C6DF981}"/>
                </a:ext>
              </a:extLst>
            </p:cNvPr>
            <p:cNvSpPr>
              <a:spLocks/>
            </p:cNvSpPr>
            <p:nvPr/>
          </p:nvSpPr>
          <p:spPr bwMode="auto">
            <a:xfrm>
              <a:off x="1709131" y="3280326"/>
              <a:ext cx="122233" cy="122192"/>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solidFill>
              <a:schemeClr val="bg1"/>
            </a:solidFill>
            <a:ln w="19050">
              <a:solidFill>
                <a:srgbClr val="000000"/>
              </a:solidFill>
              <a:round/>
              <a:headEnd/>
              <a:tailEnd/>
            </a:ln>
          </p:spPr>
          <p:txBody>
            <a:bodyPr/>
            <a:lstStyle/>
            <a:p>
              <a:endParaRPr lang="en-US"/>
            </a:p>
          </p:txBody>
        </p:sp>
      </p:gr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itle 1">
            <a:extLst>
              <a:ext uri="{FF2B5EF4-FFF2-40B4-BE49-F238E27FC236}">
                <a16:creationId xmlns:a16="http://schemas.microsoft.com/office/drawing/2014/main" id="{7FF48E4F-8EDD-CF4C-81D8-CF3AD0F8A515}"/>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JK Flip-Flop</a:t>
            </a:r>
          </a:p>
        </p:txBody>
      </p:sp>
      <p:grpSp>
        <p:nvGrpSpPr>
          <p:cNvPr id="64514" name="Group 14">
            <a:extLst>
              <a:ext uri="{FF2B5EF4-FFF2-40B4-BE49-F238E27FC236}">
                <a16:creationId xmlns:a16="http://schemas.microsoft.com/office/drawing/2014/main" id="{8690B416-34F8-A342-8CB5-4BC40090726D}"/>
              </a:ext>
            </a:extLst>
          </p:cNvPr>
          <p:cNvGrpSpPr>
            <a:grpSpLocks/>
          </p:cNvGrpSpPr>
          <p:nvPr/>
        </p:nvGrpSpPr>
        <p:grpSpPr bwMode="auto">
          <a:xfrm>
            <a:off x="1028701" y="1885950"/>
            <a:ext cx="8985573" cy="3530600"/>
            <a:chOff x="113922" y="1885196"/>
            <a:chExt cx="8985584" cy="3531398"/>
          </a:xfrm>
        </p:grpSpPr>
        <p:sp>
          <p:nvSpPr>
            <p:cNvPr id="64515" name="Line 5">
              <a:extLst>
                <a:ext uri="{FF2B5EF4-FFF2-40B4-BE49-F238E27FC236}">
                  <a16:creationId xmlns:a16="http://schemas.microsoft.com/office/drawing/2014/main" id="{4691CC87-7DB6-454A-B2C0-08E0282AA04E}"/>
                </a:ext>
              </a:extLst>
            </p:cNvPr>
            <p:cNvSpPr>
              <a:spLocks noChangeShapeType="1"/>
            </p:cNvSpPr>
            <p:nvPr/>
          </p:nvSpPr>
          <p:spPr bwMode="auto">
            <a:xfrm flipH="1" flipV="1">
              <a:off x="5668140" y="3125672"/>
              <a:ext cx="305907" cy="36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16" name="Line 6">
              <a:extLst>
                <a:ext uri="{FF2B5EF4-FFF2-40B4-BE49-F238E27FC236}">
                  <a16:creationId xmlns:a16="http://schemas.microsoft.com/office/drawing/2014/main" id="{BD52D0D8-33A3-9C47-81DF-C5A9D52FD6E4}"/>
                </a:ext>
              </a:extLst>
            </p:cNvPr>
            <p:cNvSpPr>
              <a:spLocks noChangeShapeType="1"/>
            </p:cNvSpPr>
            <p:nvPr/>
          </p:nvSpPr>
          <p:spPr bwMode="auto">
            <a:xfrm flipH="1">
              <a:off x="5668140" y="4122939"/>
              <a:ext cx="303030"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17" name="Freeform 7">
              <a:extLst>
                <a:ext uri="{FF2B5EF4-FFF2-40B4-BE49-F238E27FC236}">
                  <a16:creationId xmlns:a16="http://schemas.microsoft.com/office/drawing/2014/main" id="{5501EBDB-32B7-4549-A06C-5489A655C66F}"/>
                </a:ext>
              </a:extLst>
            </p:cNvPr>
            <p:cNvSpPr>
              <a:spLocks/>
            </p:cNvSpPr>
            <p:nvPr/>
          </p:nvSpPr>
          <p:spPr bwMode="auto">
            <a:xfrm>
              <a:off x="4829841" y="3249865"/>
              <a:ext cx="1141329" cy="873075"/>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18" name="Freeform 8">
              <a:extLst>
                <a:ext uri="{FF2B5EF4-FFF2-40B4-BE49-F238E27FC236}">
                  <a16:creationId xmlns:a16="http://schemas.microsoft.com/office/drawing/2014/main" id="{DBF977FC-A7FD-BC47-B93D-D0ECA11E3CFB}"/>
                </a:ext>
              </a:extLst>
            </p:cNvPr>
            <p:cNvSpPr>
              <a:spLocks/>
            </p:cNvSpPr>
            <p:nvPr/>
          </p:nvSpPr>
          <p:spPr bwMode="auto">
            <a:xfrm>
              <a:off x="4829841" y="3124430"/>
              <a:ext cx="1141329" cy="874316"/>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19" name="Freeform 10">
              <a:extLst>
                <a:ext uri="{FF2B5EF4-FFF2-40B4-BE49-F238E27FC236}">
                  <a16:creationId xmlns:a16="http://schemas.microsoft.com/office/drawing/2014/main" id="{31391902-FB1A-EA48-8F4B-AEB14DF80462}"/>
                </a:ext>
              </a:extLst>
            </p:cNvPr>
            <p:cNvSpPr>
              <a:spLocks/>
            </p:cNvSpPr>
            <p:nvPr/>
          </p:nvSpPr>
          <p:spPr bwMode="auto">
            <a:xfrm>
              <a:off x="5948815" y="3103317"/>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20" name="Freeform 11">
              <a:extLst>
                <a:ext uri="{FF2B5EF4-FFF2-40B4-BE49-F238E27FC236}">
                  <a16:creationId xmlns:a16="http://schemas.microsoft.com/office/drawing/2014/main" id="{8CA603CB-018E-9545-88C3-6FD42DDBCC8C}"/>
                </a:ext>
              </a:extLst>
            </p:cNvPr>
            <p:cNvSpPr>
              <a:spLocks/>
            </p:cNvSpPr>
            <p:nvPr/>
          </p:nvSpPr>
          <p:spPr bwMode="auto">
            <a:xfrm>
              <a:off x="5953783" y="4105552"/>
              <a:ext cx="34774" cy="34774"/>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4521" name="Line 13">
              <a:extLst>
                <a:ext uri="{FF2B5EF4-FFF2-40B4-BE49-F238E27FC236}">
                  <a16:creationId xmlns:a16="http://schemas.microsoft.com/office/drawing/2014/main" id="{139AE744-99AD-2B4B-9176-1FEEA0C9AAAE}"/>
                </a:ext>
              </a:extLst>
            </p:cNvPr>
            <p:cNvSpPr>
              <a:spLocks noChangeShapeType="1"/>
            </p:cNvSpPr>
            <p:nvPr/>
          </p:nvSpPr>
          <p:spPr bwMode="auto">
            <a:xfrm flipH="1">
              <a:off x="4669633" y="4248374"/>
              <a:ext cx="409835"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2" name="Line 14">
              <a:extLst>
                <a:ext uri="{FF2B5EF4-FFF2-40B4-BE49-F238E27FC236}">
                  <a16:creationId xmlns:a16="http://schemas.microsoft.com/office/drawing/2014/main" id="{225DD92B-EFFA-4D45-B70C-585D18130C63}"/>
                </a:ext>
              </a:extLst>
            </p:cNvPr>
            <p:cNvSpPr>
              <a:spLocks noChangeShapeType="1"/>
            </p:cNvSpPr>
            <p:nvPr/>
          </p:nvSpPr>
          <p:spPr bwMode="auto">
            <a:xfrm flipV="1">
              <a:off x="3831334" y="3124430"/>
              <a:ext cx="1242" cy="9985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3" name="Freeform 20">
              <a:extLst>
                <a:ext uri="{FF2B5EF4-FFF2-40B4-BE49-F238E27FC236}">
                  <a16:creationId xmlns:a16="http://schemas.microsoft.com/office/drawing/2014/main" id="{37CBCC20-910C-404D-845B-A49227CBF430}"/>
                </a:ext>
              </a:extLst>
            </p:cNvPr>
            <p:cNvSpPr>
              <a:spLocks/>
            </p:cNvSpPr>
            <p:nvPr/>
          </p:nvSpPr>
          <p:spPr bwMode="auto">
            <a:xfrm>
              <a:off x="3831334" y="4122939"/>
              <a:ext cx="230998" cy="1242"/>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4524" name="Line 25">
              <a:extLst>
                <a:ext uri="{FF2B5EF4-FFF2-40B4-BE49-F238E27FC236}">
                  <a16:creationId xmlns:a16="http://schemas.microsoft.com/office/drawing/2014/main" id="{A936CE64-E183-D441-BEC6-FAAC61A8217E}"/>
                </a:ext>
              </a:extLst>
            </p:cNvPr>
            <p:cNvSpPr>
              <a:spLocks noChangeShapeType="1"/>
            </p:cNvSpPr>
            <p:nvPr/>
          </p:nvSpPr>
          <p:spPr bwMode="auto">
            <a:xfrm flipH="1" flipV="1">
              <a:off x="5971170" y="4124180"/>
              <a:ext cx="2877" cy="138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5" name="Freeform 29">
              <a:extLst>
                <a:ext uri="{FF2B5EF4-FFF2-40B4-BE49-F238E27FC236}">
                  <a16:creationId xmlns:a16="http://schemas.microsoft.com/office/drawing/2014/main" id="{2ECE8298-F2EA-E04B-BBB2-A937CB05333C}"/>
                </a:ext>
              </a:extLst>
            </p:cNvPr>
            <p:cNvSpPr>
              <a:spLocks/>
            </p:cNvSpPr>
            <p:nvPr/>
          </p:nvSpPr>
          <p:spPr bwMode="auto">
            <a:xfrm>
              <a:off x="4566553" y="4201180"/>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26" name="Freeform 34">
              <a:extLst>
                <a:ext uri="{FF2B5EF4-FFF2-40B4-BE49-F238E27FC236}">
                  <a16:creationId xmlns:a16="http://schemas.microsoft.com/office/drawing/2014/main" id="{A2F0C830-0B41-E644-96C7-D051F8E58CA0}"/>
                </a:ext>
              </a:extLst>
            </p:cNvPr>
            <p:cNvSpPr>
              <a:spLocks/>
            </p:cNvSpPr>
            <p:nvPr/>
          </p:nvSpPr>
          <p:spPr bwMode="auto">
            <a:xfrm>
              <a:off x="5572512" y="4073262"/>
              <a:ext cx="95629" cy="96870"/>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27" name="Line 35">
              <a:extLst>
                <a:ext uri="{FF2B5EF4-FFF2-40B4-BE49-F238E27FC236}">
                  <a16:creationId xmlns:a16="http://schemas.microsoft.com/office/drawing/2014/main" id="{8A5B14E4-3CA6-D04F-94D7-377C83EB8B88}"/>
                </a:ext>
              </a:extLst>
            </p:cNvPr>
            <p:cNvSpPr>
              <a:spLocks noChangeShapeType="1"/>
            </p:cNvSpPr>
            <p:nvPr/>
          </p:nvSpPr>
          <p:spPr bwMode="auto">
            <a:xfrm>
              <a:off x="4829841" y="3998746"/>
              <a:ext cx="249627"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8" name="Freeform 40">
              <a:extLst>
                <a:ext uri="{FF2B5EF4-FFF2-40B4-BE49-F238E27FC236}">
                  <a16:creationId xmlns:a16="http://schemas.microsoft.com/office/drawing/2014/main" id="{83C221E8-F6A0-0541-9167-937C34052AE7}"/>
                </a:ext>
              </a:extLst>
            </p:cNvPr>
            <p:cNvSpPr>
              <a:spLocks/>
            </p:cNvSpPr>
            <p:nvPr/>
          </p:nvSpPr>
          <p:spPr bwMode="auto">
            <a:xfrm>
              <a:off x="5572512" y="3077237"/>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4529" name="Line 41">
              <a:extLst>
                <a:ext uri="{FF2B5EF4-FFF2-40B4-BE49-F238E27FC236}">
                  <a16:creationId xmlns:a16="http://schemas.microsoft.com/office/drawing/2014/main" id="{F12D6B78-D1F0-4642-B04D-2524070BFFB3}"/>
                </a:ext>
              </a:extLst>
            </p:cNvPr>
            <p:cNvSpPr>
              <a:spLocks noChangeShapeType="1"/>
            </p:cNvSpPr>
            <p:nvPr/>
          </p:nvSpPr>
          <p:spPr bwMode="auto">
            <a:xfrm>
              <a:off x="4669633" y="3000237"/>
              <a:ext cx="409835"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0" name="Line 42">
              <a:extLst>
                <a:ext uri="{FF2B5EF4-FFF2-40B4-BE49-F238E27FC236}">
                  <a16:creationId xmlns:a16="http://schemas.microsoft.com/office/drawing/2014/main" id="{4106CCCF-AFF8-8C4D-B7A5-EED5E7579419}"/>
                </a:ext>
              </a:extLst>
            </p:cNvPr>
            <p:cNvSpPr>
              <a:spLocks noChangeShapeType="1"/>
            </p:cNvSpPr>
            <p:nvPr/>
          </p:nvSpPr>
          <p:spPr bwMode="auto">
            <a:xfrm>
              <a:off x="4829841" y="3249865"/>
              <a:ext cx="249627"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1" name="Freeform 44">
              <a:extLst>
                <a:ext uri="{FF2B5EF4-FFF2-40B4-BE49-F238E27FC236}">
                  <a16:creationId xmlns:a16="http://schemas.microsoft.com/office/drawing/2014/main" id="{F4040C06-E51A-1D48-95A7-37DF2DC3666D}"/>
                </a:ext>
              </a:extLst>
            </p:cNvPr>
            <p:cNvSpPr>
              <a:spLocks/>
            </p:cNvSpPr>
            <p:nvPr/>
          </p:nvSpPr>
          <p:spPr bwMode="auto">
            <a:xfrm>
              <a:off x="3831334" y="3124430"/>
              <a:ext cx="230998" cy="1242"/>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4532" name="Line 45">
              <a:extLst>
                <a:ext uri="{FF2B5EF4-FFF2-40B4-BE49-F238E27FC236}">
                  <a16:creationId xmlns:a16="http://schemas.microsoft.com/office/drawing/2014/main" id="{D159AFBF-D821-F345-9EBA-5E71E978CC81}"/>
                </a:ext>
              </a:extLst>
            </p:cNvPr>
            <p:cNvSpPr>
              <a:spLocks noChangeShapeType="1"/>
            </p:cNvSpPr>
            <p:nvPr/>
          </p:nvSpPr>
          <p:spPr bwMode="auto">
            <a:xfrm flipH="1">
              <a:off x="3831334" y="3124430"/>
              <a:ext cx="230998"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3" name="Freeform 51">
              <a:extLst>
                <a:ext uri="{FF2B5EF4-FFF2-40B4-BE49-F238E27FC236}">
                  <a16:creationId xmlns:a16="http://schemas.microsoft.com/office/drawing/2014/main" id="{BFC0DEDF-B010-2241-8082-86A5703CCBD7}"/>
                </a:ext>
              </a:extLst>
            </p:cNvPr>
            <p:cNvSpPr>
              <a:spLocks/>
            </p:cNvSpPr>
            <p:nvPr/>
          </p:nvSpPr>
          <p:spPr bwMode="auto">
            <a:xfrm>
              <a:off x="4569037" y="2951802"/>
              <a:ext cx="95629" cy="96870"/>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34" name="AutoShape 56">
              <a:extLst>
                <a:ext uri="{FF2B5EF4-FFF2-40B4-BE49-F238E27FC236}">
                  <a16:creationId xmlns:a16="http://schemas.microsoft.com/office/drawing/2014/main" id="{3E3A44EA-E41B-BE4A-AD77-7A8538438745}"/>
                </a:ext>
              </a:extLst>
            </p:cNvPr>
            <p:cNvSpPr>
              <a:spLocks noChangeArrowheads="1"/>
            </p:cNvSpPr>
            <p:nvPr/>
          </p:nvSpPr>
          <p:spPr bwMode="auto">
            <a:xfrm>
              <a:off x="4064815" y="2786626"/>
              <a:ext cx="490561"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35" name="AutoShape 57">
              <a:extLst>
                <a:ext uri="{FF2B5EF4-FFF2-40B4-BE49-F238E27FC236}">
                  <a16:creationId xmlns:a16="http://schemas.microsoft.com/office/drawing/2014/main" id="{F47CA5F2-4C78-414B-B436-4A4364346D68}"/>
                </a:ext>
              </a:extLst>
            </p:cNvPr>
            <p:cNvSpPr>
              <a:spLocks noChangeArrowheads="1"/>
            </p:cNvSpPr>
            <p:nvPr/>
          </p:nvSpPr>
          <p:spPr bwMode="auto">
            <a:xfrm>
              <a:off x="4064815" y="4037246"/>
              <a:ext cx="490561"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36" name="AutoShape 59">
              <a:extLst>
                <a:ext uri="{FF2B5EF4-FFF2-40B4-BE49-F238E27FC236}">
                  <a16:creationId xmlns:a16="http://schemas.microsoft.com/office/drawing/2014/main" id="{B93028FE-C2C6-C647-A92F-AB91821B4F64}"/>
                </a:ext>
              </a:extLst>
            </p:cNvPr>
            <p:cNvSpPr>
              <a:spLocks noChangeArrowheads="1"/>
            </p:cNvSpPr>
            <p:nvPr/>
          </p:nvSpPr>
          <p:spPr bwMode="auto">
            <a:xfrm>
              <a:off x="5067049" y="2910818"/>
              <a:ext cx="490561"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37" name="AutoShape 61">
              <a:extLst>
                <a:ext uri="{FF2B5EF4-FFF2-40B4-BE49-F238E27FC236}">
                  <a16:creationId xmlns:a16="http://schemas.microsoft.com/office/drawing/2014/main" id="{3AA4572B-D1A2-8144-9D7F-6A81549D15E2}"/>
                </a:ext>
              </a:extLst>
            </p:cNvPr>
            <p:cNvSpPr>
              <a:spLocks noChangeArrowheads="1"/>
            </p:cNvSpPr>
            <p:nvPr/>
          </p:nvSpPr>
          <p:spPr bwMode="auto">
            <a:xfrm>
              <a:off x="5069533" y="3909327"/>
              <a:ext cx="490561"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38" name="Freeform 64">
              <a:extLst>
                <a:ext uri="{FF2B5EF4-FFF2-40B4-BE49-F238E27FC236}">
                  <a16:creationId xmlns:a16="http://schemas.microsoft.com/office/drawing/2014/main" id="{E0268BE1-0B19-0748-A9BA-2E4AD3FA2CFC}"/>
                </a:ext>
              </a:extLst>
            </p:cNvPr>
            <p:cNvSpPr>
              <a:spLocks/>
            </p:cNvSpPr>
            <p:nvPr/>
          </p:nvSpPr>
          <p:spPr bwMode="auto">
            <a:xfrm>
              <a:off x="5947573" y="4103068"/>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39" name="Line 5">
              <a:extLst>
                <a:ext uri="{FF2B5EF4-FFF2-40B4-BE49-F238E27FC236}">
                  <a16:creationId xmlns:a16="http://schemas.microsoft.com/office/drawing/2014/main" id="{7735D55E-EABA-ED44-9C7C-7B393EB9909B}"/>
                </a:ext>
              </a:extLst>
            </p:cNvPr>
            <p:cNvSpPr>
              <a:spLocks noChangeShapeType="1"/>
            </p:cNvSpPr>
            <p:nvPr/>
          </p:nvSpPr>
          <p:spPr bwMode="auto">
            <a:xfrm flipH="1">
              <a:off x="8180554" y="3124429"/>
              <a:ext cx="730974" cy="124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0" name="Line 6">
              <a:extLst>
                <a:ext uri="{FF2B5EF4-FFF2-40B4-BE49-F238E27FC236}">
                  <a16:creationId xmlns:a16="http://schemas.microsoft.com/office/drawing/2014/main" id="{04A859E7-FFAB-4643-80A3-030BFAA50E69}"/>
                </a:ext>
              </a:extLst>
            </p:cNvPr>
            <p:cNvSpPr>
              <a:spLocks noChangeShapeType="1"/>
            </p:cNvSpPr>
            <p:nvPr/>
          </p:nvSpPr>
          <p:spPr bwMode="auto">
            <a:xfrm flipH="1">
              <a:off x="8180554" y="4124179"/>
              <a:ext cx="77992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1" name="Freeform 7">
              <a:extLst>
                <a:ext uri="{FF2B5EF4-FFF2-40B4-BE49-F238E27FC236}">
                  <a16:creationId xmlns:a16="http://schemas.microsoft.com/office/drawing/2014/main" id="{9A1ED87F-C7ED-CA47-BCC5-C1BB187EC76F}"/>
                </a:ext>
              </a:extLst>
            </p:cNvPr>
            <p:cNvSpPr>
              <a:spLocks/>
            </p:cNvSpPr>
            <p:nvPr/>
          </p:nvSpPr>
          <p:spPr bwMode="auto">
            <a:xfrm>
              <a:off x="7342254" y="3249865"/>
              <a:ext cx="1141328" cy="873075"/>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42" name="Freeform 8">
              <a:extLst>
                <a:ext uri="{FF2B5EF4-FFF2-40B4-BE49-F238E27FC236}">
                  <a16:creationId xmlns:a16="http://schemas.microsoft.com/office/drawing/2014/main" id="{FCD8E48F-981E-474F-A701-E0E31EF2981C}"/>
                </a:ext>
              </a:extLst>
            </p:cNvPr>
            <p:cNvSpPr>
              <a:spLocks/>
            </p:cNvSpPr>
            <p:nvPr/>
          </p:nvSpPr>
          <p:spPr bwMode="auto">
            <a:xfrm>
              <a:off x="7342254" y="3124430"/>
              <a:ext cx="1141328" cy="874316"/>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43" name="Freeform 10">
              <a:extLst>
                <a:ext uri="{FF2B5EF4-FFF2-40B4-BE49-F238E27FC236}">
                  <a16:creationId xmlns:a16="http://schemas.microsoft.com/office/drawing/2014/main" id="{E608E6BC-9868-E347-BAF9-EF5FCE62BCC6}"/>
                </a:ext>
              </a:extLst>
            </p:cNvPr>
            <p:cNvSpPr>
              <a:spLocks/>
            </p:cNvSpPr>
            <p:nvPr/>
          </p:nvSpPr>
          <p:spPr bwMode="auto">
            <a:xfrm>
              <a:off x="8461228" y="3103317"/>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44" name="Freeform 11">
              <a:extLst>
                <a:ext uri="{FF2B5EF4-FFF2-40B4-BE49-F238E27FC236}">
                  <a16:creationId xmlns:a16="http://schemas.microsoft.com/office/drawing/2014/main" id="{A941B835-F304-FE4D-B65B-2D6FD63D8876}"/>
                </a:ext>
              </a:extLst>
            </p:cNvPr>
            <p:cNvSpPr>
              <a:spLocks/>
            </p:cNvSpPr>
            <p:nvPr/>
          </p:nvSpPr>
          <p:spPr bwMode="auto">
            <a:xfrm>
              <a:off x="8466195" y="4105552"/>
              <a:ext cx="34774" cy="34774"/>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64545" name="Line 13">
              <a:extLst>
                <a:ext uri="{FF2B5EF4-FFF2-40B4-BE49-F238E27FC236}">
                  <a16:creationId xmlns:a16="http://schemas.microsoft.com/office/drawing/2014/main" id="{DBE6C044-1B15-2244-B034-7CF7B237D2D3}"/>
                </a:ext>
              </a:extLst>
            </p:cNvPr>
            <p:cNvSpPr>
              <a:spLocks noChangeShapeType="1"/>
            </p:cNvSpPr>
            <p:nvPr/>
          </p:nvSpPr>
          <p:spPr bwMode="auto">
            <a:xfrm flipH="1">
              <a:off x="7182046" y="4248374"/>
              <a:ext cx="409835"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6" name="Line 14">
              <a:extLst>
                <a:ext uri="{FF2B5EF4-FFF2-40B4-BE49-F238E27FC236}">
                  <a16:creationId xmlns:a16="http://schemas.microsoft.com/office/drawing/2014/main" id="{22E87FB9-A140-2F49-AA3A-80DB3D80089E}"/>
                </a:ext>
              </a:extLst>
            </p:cNvPr>
            <p:cNvSpPr>
              <a:spLocks noChangeShapeType="1"/>
            </p:cNvSpPr>
            <p:nvPr/>
          </p:nvSpPr>
          <p:spPr bwMode="auto">
            <a:xfrm flipV="1">
              <a:off x="6343748" y="3124430"/>
              <a:ext cx="1242" cy="9985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7" name="Freeform 20">
              <a:extLst>
                <a:ext uri="{FF2B5EF4-FFF2-40B4-BE49-F238E27FC236}">
                  <a16:creationId xmlns:a16="http://schemas.microsoft.com/office/drawing/2014/main" id="{D6618543-0EC3-D14D-AFD5-763EAE4BA264}"/>
                </a:ext>
              </a:extLst>
            </p:cNvPr>
            <p:cNvSpPr>
              <a:spLocks/>
            </p:cNvSpPr>
            <p:nvPr/>
          </p:nvSpPr>
          <p:spPr bwMode="auto">
            <a:xfrm>
              <a:off x="6343748" y="4122939"/>
              <a:ext cx="230998" cy="1242"/>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4548" name="Line 21">
              <a:extLst>
                <a:ext uri="{FF2B5EF4-FFF2-40B4-BE49-F238E27FC236}">
                  <a16:creationId xmlns:a16="http://schemas.microsoft.com/office/drawing/2014/main" id="{54D788EB-DCE2-B443-B2EA-FBD8B5000656}"/>
                </a:ext>
              </a:extLst>
            </p:cNvPr>
            <p:cNvSpPr>
              <a:spLocks noChangeShapeType="1"/>
            </p:cNvSpPr>
            <p:nvPr/>
          </p:nvSpPr>
          <p:spPr bwMode="auto">
            <a:xfrm flipH="1">
              <a:off x="6343748" y="4122939"/>
              <a:ext cx="230998"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9" name="Freeform 29">
              <a:extLst>
                <a:ext uri="{FF2B5EF4-FFF2-40B4-BE49-F238E27FC236}">
                  <a16:creationId xmlns:a16="http://schemas.microsoft.com/office/drawing/2014/main" id="{CE06ABA6-95BE-F842-9CC4-63D9A7012159}"/>
                </a:ext>
              </a:extLst>
            </p:cNvPr>
            <p:cNvSpPr>
              <a:spLocks/>
            </p:cNvSpPr>
            <p:nvPr/>
          </p:nvSpPr>
          <p:spPr bwMode="auto">
            <a:xfrm>
              <a:off x="7078967" y="4201180"/>
              <a:ext cx="95628"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50" name="Freeform 34">
              <a:extLst>
                <a:ext uri="{FF2B5EF4-FFF2-40B4-BE49-F238E27FC236}">
                  <a16:creationId xmlns:a16="http://schemas.microsoft.com/office/drawing/2014/main" id="{ADAFA3E8-E6AA-3B4A-BA72-B6C88A5A37ED}"/>
                </a:ext>
              </a:extLst>
            </p:cNvPr>
            <p:cNvSpPr>
              <a:spLocks/>
            </p:cNvSpPr>
            <p:nvPr/>
          </p:nvSpPr>
          <p:spPr bwMode="auto">
            <a:xfrm>
              <a:off x="8084925" y="4073262"/>
              <a:ext cx="95628" cy="96870"/>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51" name="Line 35">
              <a:extLst>
                <a:ext uri="{FF2B5EF4-FFF2-40B4-BE49-F238E27FC236}">
                  <a16:creationId xmlns:a16="http://schemas.microsoft.com/office/drawing/2014/main" id="{569162D8-9684-CE49-ABC5-0083E74D5AEB}"/>
                </a:ext>
              </a:extLst>
            </p:cNvPr>
            <p:cNvSpPr>
              <a:spLocks noChangeShapeType="1"/>
            </p:cNvSpPr>
            <p:nvPr/>
          </p:nvSpPr>
          <p:spPr bwMode="auto">
            <a:xfrm>
              <a:off x="7342254" y="3998746"/>
              <a:ext cx="249626"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2" name="Freeform 40">
              <a:extLst>
                <a:ext uri="{FF2B5EF4-FFF2-40B4-BE49-F238E27FC236}">
                  <a16:creationId xmlns:a16="http://schemas.microsoft.com/office/drawing/2014/main" id="{F389936D-1529-A04D-A5E0-9BF4166052B4}"/>
                </a:ext>
              </a:extLst>
            </p:cNvPr>
            <p:cNvSpPr>
              <a:spLocks/>
            </p:cNvSpPr>
            <p:nvPr/>
          </p:nvSpPr>
          <p:spPr bwMode="auto">
            <a:xfrm>
              <a:off x="8084925" y="3077237"/>
              <a:ext cx="95628"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64553" name="Line 41">
              <a:extLst>
                <a:ext uri="{FF2B5EF4-FFF2-40B4-BE49-F238E27FC236}">
                  <a16:creationId xmlns:a16="http://schemas.microsoft.com/office/drawing/2014/main" id="{7E5DBAD3-5F05-4A4A-8F19-8FFD174DD80D}"/>
                </a:ext>
              </a:extLst>
            </p:cNvPr>
            <p:cNvSpPr>
              <a:spLocks noChangeShapeType="1"/>
            </p:cNvSpPr>
            <p:nvPr/>
          </p:nvSpPr>
          <p:spPr bwMode="auto">
            <a:xfrm>
              <a:off x="7182046" y="3000237"/>
              <a:ext cx="409835"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4" name="Line 42">
              <a:extLst>
                <a:ext uri="{FF2B5EF4-FFF2-40B4-BE49-F238E27FC236}">
                  <a16:creationId xmlns:a16="http://schemas.microsoft.com/office/drawing/2014/main" id="{7A32DD10-3527-3E4C-A059-26A4D9027403}"/>
                </a:ext>
              </a:extLst>
            </p:cNvPr>
            <p:cNvSpPr>
              <a:spLocks noChangeShapeType="1"/>
            </p:cNvSpPr>
            <p:nvPr/>
          </p:nvSpPr>
          <p:spPr bwMode="auto">
            <a:xfrm>
              <a:off x="7342254" y="3249865"/>
              <a:ext cx="249626"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5" name="Freeform 44">
              <a:extLst>
                <a:ext uri="{FF2B5EF4-FFF2-40B4-BE49-F238E27FC236}">
                  <a16:creationId xmlns:a16="http://schemas.microsoft.com/office/drawing/2014/main" id="{C7CE9E22-E06B-7946-BDFE-47355CCA5BA4}"/>
                </a:ext>
              </a:extLst>
            </p:cNvPr>
            <p:cNvSpPr>
              <a:spLocks/>
            </p:cNvSpPr>
            <p:nvPr/>
          </p:nvSpPr>
          <p:spPr bwMode="auto">
            <a:xfrm>
              <a:off x="6343748" y="3124430"/>
              <a:ext cx="230998" cy="1242"/>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64556" name="Line 45">
              <a:extLst>
                <a:ext uri="{FF2B5EF4-FFF2-40B4-BE49-F238E27FC236}">
                  <a16:creationId xmlns:a16="http://schemas.microsoft.com/office/drawing/2014/main" id="{86390DFB-22D0-BD47-98D3-AC4871F5EB4D}"/>
                </a:ext>
              </a:extLst>
            </p:cNvPr>
            <p:cNvSpPr>
              <a:spLocks noChangeShapeType="1"/>
            </p:cNvSpPr>
            <p:nvPr/>
          </p:nvSpPr>
          <p:spPr bwMode="auto">
            <a:xfrm flipH="1">
              <a:off x="6343748" y="3124430"/>
              <a:ext cx="230998"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7" name="Freeform 51">
              <a:extLst>
                <a:ext uri="{FF2B5EF4-FFF2-40B4-BE49-F238E27FC236}">
                  <a16:creationId xmlns:a16="http://schemas.microsoft.com/office/drawing/2014/main" id="{155A50DE-2C1E-344B-ACE9-267BF13AAEAB}"/>
                </a:ext>
              </a:extLst>
            </p:cNvPr>
            <p:cNvSpPr>
              <a:spLocks/>
            </p:cNvSpPr>
            <p:nvPr/>
          </p:nvSpPr>
          <p:spPr bwMode="auto">
            <a:xfrm>
              <a:off x="7081451" y="2951802"/>
              <a:ext cx="95628" cy="96870"/>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58" name="Line 53">
              <a:extLst>
                <a:ext uri="{FF2B5EF4-FFF2-40B4-BE49-F238E27FC236}">
                  <a16:creationId xmlns:a16="http://schemas.microsoft.com/office/drawing/2014/main" id="{2A20FB2A-CCEE-2247-ADE0-9A9BF1008E7A}"/>
                </a:ext>
              </a:extLst>
            </p:cNvPr>
            <p:cNvSpPr>
              <a:spLocks noChangeShapeType="1"/>
            </p:cNvSpPr>
            <p:nvPr/>
          </p:nvSpPr>
          <p:spPr bwMode="auto">
            <a:xfrm flipH="1">
              <a:off x="8893478" y="4226005"/>
              <a:ext cx="129010" cy="3313"/>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59" name="Rectangle 54">
              <a:extLst>
                <a:ext uri="{FF2B5EF4-FFF2-40B4-BE49-F238E27FC236}">
                  <a16:creationId xmlns:a16="http://schemas.microsoft.com/office/drawing/2014/main" id="{346EC20D-B1F4-8D47-B25F-765C322516CA}"/>
                </a:ext>
              </a:extLst>
            </p:cNvPr>
            <p:cNvSpPr>
              <a:spLocks noChangeArrowheads="1"/>
            </p:cNvSpPr>
            <p:nvPr/>
          </p:nvSpPr>
          <p:spPr bwMode="auto">
            <a:xfrm>
              <a:off x="8900734" y="4226005"/>
              <a:ext cx="198772" cy="2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4560" name="Rectangle 55">
              <a:extLst>
                <a:ext uri="{FF2B5EF4-FFF2-40B4-BE49-F238E27FC236}">
                  <a16:creationId xmlns:a16="http://schemas.microsoft.com/office/drawing/2014/main" id="{F936635D-597A-9A4B-BDB3-FFE1002FD97F}"/>
                </a:ext>
              </a:extLst>
            </p:cNvPr>
            <p:cNvSpPr>
              <a:spLocks noChangeArrowheads="1"/>
            </p:cNvSpPr>
            <p:nvPr/>
          </p:nvSpPr>
          <p:spPr bwMode="auto">
            <a:xfrm>
              <a:off x="8900734" y="2785881"/>
              <a:ext cx="198772" cy="2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64561" name="AutoShape 56">
              <a:extLst>
                <a:ext uri="{FF2B5EF4-FFF2-40B4-BE49-F238E27FC236}">
                  <a16:creationId xmlns:a16="http://schemas.microsoft.com/office/drawing/2014/main" id="{900C50AA-D4CA-D347-BBB6-7C1EC8728C03}"/>
                </a:ext>
              </a:extLst>
            </p:cNvPr>
            <p:cNvSpPr>
              <a:spLocks noChangeArrowheads="1"/>
            </p:cNvSpPr>
            <p:nvPr/>
          </p:nvSpPr>
          <p:spPr bwMode="auto">
            <a:xfrm>
              <a:off x="6577230" y="2786626"/>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62" name="AutoShape 57">
              <a:extLst>
                <a:ext uri="{FF2B5EF4-FFF2-40B4-BE49-F238E27FC236}">
                  <a16:creationId xmlns:a16="http://schemas.microsoft.com/office/drawing/2014/main" id="{091ED55E-C18F-1B45-866E-4CCB7D9FD263}"/>
                </a:ext>
              </a:extLst>
            </p:cNvPr>
            <p:cNvSpPr>
              <a:spLocks noChangeArrowheads="1"/>
            </p:cNvSpPr>
            <p:nvPr/>
          </p:nvSpPr>
          <p:spPr bwMode="auto">
            <a:xfrm>
              <a:off x="6577230" y="4037246"/>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63" name="AutoShape 59">
              <a:extLst>
                <a:ext uri="{FF2B5EF4-FFF2-40B4-BE49-F238E27FC236}">
                  <a16:creationId xmlns:a16="http://schemas.microsoft.com/office/drawing/2014/main" id="{E3B35467-51B6-3B4E-88AE-265CF25AF602}"/>
                </a:ext>
              </a:extLst>
            </p:cNvPr>
            <p:cNvSpPr>
              <a:spLocks noChangeArrowheads="1"/>
            </p:cNvSpPr>
            <p:nvPr/>
          </p:nvSpPr>
          <p:spPr bwMode="auto">
            <a:xfrm>
              <a:off x="7579462" y="2910818"/>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64" name="AutoShape 61">
              <a:extLst>
                <a:ext uri="{FF2B5EF4-FFF2-40B4-BE49-F238E27FC236}">
                  <a16:creationId xmlns:a16="http://schemas.microsoft.com/office/drawing/2014/main" id="{A2E9B0F9-DD55-A342-A1B4-90339F035D8F}"/>
                </a:ext>
              </a:extLst>
            </p:cNvPr>
            <p:cNvSpPr>
              <a:spLocks noChangeArrowheads="1"/>
            </p:cNvSpPr>
            <p:nvPr/>
          </p:nvSpPr>
          <p:spPr bwMode="auto">
            <a:xfrm>
              <a:off x="7581946" y="3909327"/>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65" name="Freeform 64">
              <a:extLst>
                <a:ext uri="{FF2B5EF4-FFF2-40B4-BE49-F238E27FC236}">
                  <a16:creationId xmlns:a16="http://schemas.microsoft.com/office/drawing/2014/main" id="{5652A061-597C-1144-9395-BA1B508C8DB4}"/>
                </a:ext>
              </a:extLst>
            </p:cNvPr>
            <p:cNvSpPr>
              <a:spLocks/>
            </p:cNvSpPr>
            <p:nvPr/>
          </p:nvSpPr>
          <p:spPr bwMode="auto">
            <a:xfrm>
              <a:off x="8459986" y="4103068"/>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66" name="Freeform 65">
              <a:extLst>
                <a:ext uri="{FF2B5EF4-FFF2-40B4-BE49-F238E27FC236}">
                  <a16:creationId xmlns:a16="http://schemas.microsoft.com/office/drawing/2014/main" id="{047B616B-83FE-454A-BC50-D9F33CBFD289}"/>
                </a:ext>
              </a:extLst>
            </p:cNvPr>
            <p:cNvSpPr>
              <a:spLocks/>
            </p:cNvSpPr>
            <p:nvPr/>
          </p:nvSpPr>
          <p:spPr bwMode="auto">
            <a:xfrm>
              <a:off x="6321025" y="4101967"/>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67" name="Line 14">
              <a:extLst>
                <a:ext uri="{FF2B5EF4-FFF2-40B4-BE49-F238E27FC236}">
                  <a16:creationId xmlns:a16="http://schemas.microsoft.com/office/drawing/2014/main" id="{44700E43-BCD5-BC4F-BD7B-C60A36F79C2D}"/>
                </a:ext>
              </a:extLst>
            </p:cNvPr>
            <p:cNvSpPr>
              <a:spLocks noChangeShapeType="1"/>
            </p:cNvSpPr>
            <p:nvPr/>
          </p:nvSpPr>
          <p:spPr bwMode="auto">
            <a:xfrm flipV="1">
              <a:off x="5972605" y="4141566"/>
              <a:ext cx="1442" cy="2357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68" name="Line 14">
              <a:extLst>
                <a:ext uri="{FF2B5EF4-FFF2-40B4-BE49-F238E27FC236}">
                  <a16:creationId xmlns:a16="http://schemas.microsoft.com/office/drawing/2014/main" id="{AC95628B-FAC7-604C-8AFE-F39525629D3C}"/>
                </a:ext>
              </a:extLst>
            </p:cNvPr>
            <p:cNvSpPr>
              <a:spLocks noChangeShapeType="1"/>
            </p:cNvSpPr>
            <p:nvPr/>
          </p:nvSpPr>
          <p:spPr bwMode="auto">
            <a:xfrm flipH="1" flipV="1">
              <a:off x="5971139" y="2852689"/>
              <a:ext cx="0" cy="25299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69" name="Line 14">
              <a:extLst>
                <a:ext uri="{FF2B5EF4-FFF2-40B4-BE49-F238E27FC236}">
                  <a16:creationId xmlns:a16="http://schemas.microsoft.com/office/drawing/2014/main" id="{ECCF8566-C4A2-5B44-93CC-3258C54AD252}"/>
                </a:ext>
              </a:extLst>
            </p:cNvPr>
            <p:cNvSpPr>
              <a:spLocks noChangeShapeType="1"/>
            </p:cNvSpPr>
            <p:nvPr/>
          </p:nvSpPr>
          <p:spPr bwMode="auto">
            <a:xfrm flipH="1" flipV="1">
              <a:off x="6340329" y="4117800"/>
              <a:ext cx="3089" cy="8515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0" name="Line 13">
              <a:extLst>
                <a:ext uri="{FF2B5EF4-FFF2-40B4-BE49-F238E27FC236}">
                  <a16:creationId xmlns:a16="http://schemas.microsoft.com/office/drawing/2014/main" id="{1A77AA40-9A2C-4547-956F-C2ACEDB6271C}"/>
                </a:ext>
              </a:extLst>
            </p:cNvPr>
            <p:cNvSpPr>
              <a:spLocks noChangeShapeType="1"/>
            </p:cNvSpPr>
            <p:nvPr/>
          </p:nvSpPr>
          <p:spPr bwMode="auto">
            <a:xfrm flipH="1" flipV="1">
              <a:off x="2860611" y="4968796"/>
              <a:ext cx="3490182" cy="325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1" name="Line 19">
              <a:extLst>
                <a:ext uri="{FF2B5EF4-FFF2-40B4-BE49-F238E27FC236}">
                  <a16:creationId xmlns:a16="http://schemas.microsoft.com/office/drawing/2014/main" id="{E8F8C2C0-880A-0942-AC82-EE506398CF5A}"/>
                </a:ext>
              </a:extLst>
            </p:cNvPr>
            <p:cNvSpPr>
              <a:spLocks noChangeShapeType="1"/>
            </p:cNvSpPr>
            <p:nvPr/>
          </p:nvSpPr>
          <p:spPr bwMode="auto">
            <a:xfrm flipH="1">
              <a:off x="5969927" y="4371542"/>
              <a:ext cx="594883" cy="12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2" name="Line 47">
              <a:extLst>
                <a:ext uri="{FF2B5EF4-FFF2-40B4-BE49-F238E27FC236}">
                  <a16:creationId xmlns:a16="http://schemas.microsoft.com/office/drawing/2014/main" id="{39C2EDF9-3B93-5E41-9BA6-78A0977529D1}"/>
                </a:ext>
              </a:extLst>
            </p:cNvPr>
            <p:cNvSpPr>
              <a:spLocks noChangeShapeType="1"/>
            </p:cNvSpPr>
            <p:nvPr/>
          </p:nvSpPr>
          <p:spPr bwMode="auto">
            <a:xfrm flipH="1" flipV="1">
              <a:off x="5966616" y="2858657"/>
              <a:ext cx="612682" cy="316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3" name="Freeform 65">
              <a:extLst>
                <a:ext uri="{FF2B5EF4-FFF2-40B4-BE49-F238E27FC236}">
                  <a16:creationId xmlns:a16="http://schemas.microsoft.com/office/drawing/2014/main" id="{03FFAFC9-B055-9846-8B5D-6C19F3A02372}"/>
                </a:ext>
              </a:extLst>
            </p:cNvPr>
            <p:cNvSpPr>
              <a:spLocks/>
            </p:cNvSpPr>
            <p:nvPr/>
          </p:nvSpPr>
          <p:spPr bwMode="auto">
            <a:xfrm>
              <a:off x="3810221" y="3422636"/>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74" name="Freeform 46">
              <a:extLst>
                <a:ext uri="{FF2B5EF4-FFF2-40B4-BE49-F238E27FC236}">
                  <a16:creationId xmlns:a16="http://schemas.microsoft.com/office/drawing/2014/main" id="{04FADDB9-89B6-8643-A2DD-0C22BCE4C8F0}"/>
                </a:ext>
              </a:extLst>
            </p:cNvPr>
            <p:cNvSpPr>
              <a:spLocks/>
            </p:cNvSpPr>
            <p:nvPr/>
          </p:nvSpPr>
          <p:spPr bwMode="auto">
            <a:xfrm flipV="1">
              <a:off x="2643382" y="2820462"/>
              <a:ext cx="1422534" cy="38193"/>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4575" name="Line 13">
              <a:extLst>
                <a:ext uri="{FF2B5EF4-FFF2-40B4-BE49-F238E27FC236}">
                  <a16:creationId xmlns:a16="http://schemas.microsoft.com/office/drawing/2014/main" id="{08BAFB02-68FA-6949-9DC2-8C317E5EB653}"/>
                </a:ext>
              </a:extLst>
            </p:cNvPr>
            <p:cNvSpPr>
              <a:spLocks noChangeShapeType="1"/>
            </p:cNvSpPr>
            <p:nvPr/>
          </p:nvSpPr>
          <p:spPr bwMode="auto">
            <a:xfrm rot="5400000" flipH="1">
              <a:off x="3450971" y="4286599"/>
              <a:ext cx="114776" cy="76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6" name="Freeform 29">
              <a:extLst>
                <a:ext uri="{FF2B5EF4-FFF2-40B4-BE49-F238E27FC236}">
                  <a16:creationId xmlns:a16="http://schemas.microsoft.com/office/drawing/2014/main" id="{80D61C16-5245-324C-9FDE-743D0E9610EE}"/>
                </a:ext>
              </a:extLst>
            </p:cNvPr>
            <p:cNvSpPr>
              <a:spLocks/>
            </p:cNvSpPr>
            <p:nvPr/>
          </p:nvSpPr>
          <p:spPr bwMode="auto">
            <a:xfrm rot="5400000">
              <a:off x="3460056" y="4140999"/>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77" name="Isosceles Triangle 11">
              <a:extLst>
                <a:ext uri="{FF2B5EF4-FFF2-40B4-BE49-F238E27FC236}">
                  <a16:creationId xmlns:a16="http://schemas.microsoft.com/office/drawing/2014/main" id="{006F676C-7674-9843-A607-A9286B2EF435}"/>
                </a:ext>
              </a:extLst>
            </p:cNvPr>
            <p:cNvSpPr>
              <a:spLocks noChangeArrowheads="1"/>
            </p:cNvSpPr>
            <p:nvPr/>
          </p:nvSpPr>
          <p:spPr bwMode="auto">
            <a:xfrm rot="10800000">
              <a:off x="3368096" y="3837403"/>
              <a:ext cx="286884" cy="298062"/>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78" name="Line 13">
              <a:extLst>
                <a:ext uri="{FF2B5EF4-FFF2-40B4-BE49-F238E27FC236}">
                  <a16:creationId xmlns:a16="http://schemas.microsoft.com/office/drawing/2014/main" id="{0F92A538-09FB-5447-AD85-41225DAF0081}"/>
                </a:ext>
              </a:extLst>
            </p:cNvPr>
            <p:cNvSpPr>
              <a:spLocks noChangeShapeType="1"/>
            </p:cNvSpPr>
            <p:nvPr/>
          </p:nvSpPr>
          <p:spPr bwMode="auto">
            <a:xfrm rot="5400000" flipH="1">
              <a:off x="3015545" y="3353481"/>
              <a:ext cx="986719" cy="3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79" name="Freeform 65">
              <a:extLst>
                <a:ext uri="{FF2B5EF4-FFF2-40B4-BE49-F238E27FC236}">
                  <a16:creationId xmlns:a16="http://schemas.microsoft.com/office/drawing/2014/main" id="{76110950-41AC-9C44-901A-8469507DAD63}"/>
                </a:ext>
              </a:extLst>
            </p:cNvPr>
            <p:cNvSpPr>
              <a:spLocks/>
            </p:cNvSpPr>
            <p:nvPr/>
          </p:nvSpPr>
          <p:spPr bwMode="auto">
            <a:xfrm>
              <a:off x="3487388" y="2838042"/>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80" name="Freeform 18">
              <a:extLst>
                <a:ext uri="{FF2B5EF4-FFF2-40B4-BE49-F238E27FC236}">
                  <a16:creationId xmlns:a16="http://schemas.microsoft.com/office/drawing/2014/main" id="{4B9A6FA9-BCF4-DE44-9797-0FFACD4BA5A8}"/>
                </a:ext>
              </a:extLst>
            </p:cNvPr>
            <p:cNvSpPr>
              <a:spLocks/>
            </p:cNvSpPr>
            <p:nvPr/>
          </p:nvSpPr>
          <p:spPr bwMode="auto">
            <a:xfrm>
              <a:off x="3507979" y="4338042"/>
              <a:ext cx="554353" cy="35767"/>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64581" name="Line 14">
              <a:extLst>
                <a:ext uri="{FF2B5EF4-FFF2-40B4-BE49-F238E27FC236}">
                  <a16:creationId xmlns:a16="http://schemas.microsoft.com/office/drawing/2014/main" id="{2401704A-797D-5749-A609-3EF51A8E7913}"/>
                </a:ext>
              </a:extLst>
            </p:cNvPr>
            <p:cNvSpPr>
              <a:spLocks noChangeShapeType="1"/>
            </p:cNvSpPr>
            <p:nvPr/>
          </p:nvSpPr>
          <p:spPr bwMode="auto">
            <a:xfrm flipV="1">
              <a:off x="2860612" y="3437994"/>
              <a:ext cx="0" cy="153606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82" name="Freeform 65">
              <a:extLst>
                <a:ext uri="{FF2B5EF4-FFF2-40B4-BE49-F238E27FC236}">
                  <a16:creationId xmlns:a16="http://schemas.microsoft.com/office/drawing/2014/main" id="{20095CA7-C03B-6F4F-8B79-B6265F5BD026}"/>
                </a:ext>
              </a:extLst>
            </p:cNvPr>
            <p:cNvSpPr>
              <a:spLocks/>
            </p:cNvSpPr>
            <p:nvPr/>
          </p:nvSpPr>
          <p:spPr bwMode="auto">
            <a:xfrm>
              <a:off x="2839816" y="3429186"/>
              <a:ext cx="43468"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83" name="Line 4">
              <a:extLst>
                <a:ext uri="{FF2B5EF4-FFF2-40B4-BE49-F238E27FC236}">
                  <a16:creationId xmlns:a16="http://schemas.microsoft.com/office/drawing/2014/main" id="{8E604056-DCDC-3044-A37A-6E92DA29590C}"/>
                </a:ext>
              </a:extLst>
            </p:cNvPr>
            <p:cNvSpPr>
              <a:spLocks noChangeShapeType="1"/>
            </p:cNvSpPr>
            <p:nvPr/>
          </p:nvSpPr>
          <p:spPr bwMode="auto">
            <a:xfrm flipV="1">
              <a:off x="3414713" y="3443208"/>
              <a:ext cx="422568" cy="8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4584" name="Group 11">
              <a:extLst>
                <a:ext uri="{FF2B5EF4-FFF2-40B4-BE49-F238E27FC236}">
                  <a16:creationId xmlns:a16="http://schemas.microsoft.com/office/drawing/2014/main" id="{F280884C-7E44-7A42-AD85-1D78531B8792}"/>
                </a:ext>
              </a:extLst>
            </p:cNvPr>
            <p:cNvGrpSpPr>
              <a:grpSpLocks/>
            </p:cNvGrpSpPr>
            <p:nvPr/>
          </p:nvGrpSpPr>
          <p:grpSpPr bwMode="auto">
            <a:xfrm>
              <a:off x="584102" y="3051784"/>
              <a:ext cx="406498" cy="286885"/>
              <a:chOff x="413297" y="3403777"/>
              <a:chExt cx="406498" cy="286885"/>
            </a:xfrm>
          </p:grpSpPr>
          <p:sp>
            <p:nvSpPr>
              <p:cNvPr id="64610" name="Freeform 29">
                <a:extLst>
                  <a:ext uri="{FF2B5EF4-FFF2-40B4-BE49-F238E27FC236}">
                    <a16:creationId xmlns:a16="http://schemas.microsoft.com/office/drawing/2014/main" id="{255CC071-6F33-1346-A594-95F3ACD822B7}"/>
                  </a:ext>
                </a:extLst>
              </p:cNvPr>
              <p:cNvSpPr>
                <a:spLocks/>
              </p:cNvSpPr>
              <p:nvPr/>
            </p:nvSpPr>
            <p:spPr bwMode="auto">
              <a:xfrm>
                <a:off x="724166" y="3500027"/>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11" name="Isosceles Triangle 11">
                <a:extLst>
                  <a:ext uri="{FF2B5EF4-FFF2-40B4-BE49-F238E27FC236}">
                    <a16:creationId xmlns:a16="http://schemas.microsoft.com/office/drawing/2014/main" id="{FA2BB413-2EF3-0143-897D-1F993052FEF6}"/>
                  </a:ext>
                </a:extLst>
              </p:cNvPr>
              <p:cNvSpPr>
                <a:spLocks noChangeArrowheads="1"/>
              </p:cNvSpPr>
              <p:nvPr/>
            </p:nvSpPr>
            <p:spPr bwMode="auto">
              <a:xfrm rot="5400000">
                <a:off x="418885" y="3398189"/>
                <a:ext cx="286885" cy="298062"/>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64585" name="AutoShape 57">
              <a:extLst>
                <a:ext uri="{FF2B5EF4-FFF2-40B4-BE49-F238E27FC236}">
                  <a16:creationId xmlns:a16="http://schemas.microsoft.com/office/drawing/2014/main" id="{D8D5FB3B-972C-B941-B31E-4F934C5847DE}"/>
                </a:ext>
              </a:extLst>
            </p:cNvPr>
            <p:cNvSpPr>
              <a:spLocks noChangeArrowheads="1"/>
            </p:cNvSpPr>
            <p:nvPr/>
          </p:nvSpPr>
          <p:spPr bwMode="auto">
            <a:xfrm>
              <a:off x="1167699" y="2126267"/>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586" name="AutoShape 57">
              <a:extLst>
                <a:ext uri="{FF2B5EF4-FFF2-40B4-BE49-F238E27FC236}">
                  <a16:creationId xmlns:a16="http://schemas.microsoft.com/office/drawing/2014/main" id="{05302DFA-C25F-BF4E-B7D0-A10BDEF831C7}"/>
                </a:ext>
              </a:extLst>
            </p:cNvPr>
            <p:cNvSpPr>
              <a:spLocks noChangeArrowheads="1"/>
            </p:cNvSpPr>
            <p:nvPr/>
          </p:nvSpPr>
          <p:spPr bwMode="auto">
            <a:xfrm>
              <a:off x="1165850" y="3096534"/>
              <a:ext cx="490560" cy="417287"/>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64587" name="Group 2">
              <a:extLst>
                <a:ext uri="{FF2B5EF4-FFF2-40B4-BE49-F238E27FC236}">
                  <a16:creationId xmlns:a16="http://schemas.microsoft.com/office/drawing/2014/main" id="{DD9956ED-4BBB-7542-B92D-96499EB6C0AD}"/>
                </a:ext>
              </a:extLst>
            </p:cNvPr>
            <p:cNvGrpSpPr>
              <a:grpSpLocks/>
            </p:cNvGrpSpPr>
            <p:nvPr/>
          </p:nvGrpSpPr>
          <p:grpSpPr bwMode="auto">
            <a:xfrm>
              <a:off x="2097294" y="2634992"/>
              <a:ext cx="546100" cy="435394"/>
              <a:chOff x="2009398" y="2234432"/>
              <a:chExt cx="546100" cy="435394"/>
            </a:xfrm>
          </p:grpSpPr>
          <p:sp>
            <p:nvSpPr>
              <p:cNvPr id="64606" name="Freeform 20">
                <a:extLst>
                  <a:ext uri="{FF2B5EF4-FFF2-40B4-BE49-F238E27FC236}">
                    <a16:creationId xmlns:a16="http://schemas.microsoft.com/office/drawing/2014/main" id="{86DDEDE6-10A4-5D42-BA25-DEE89FD22105}"/>
                  </a:ext>
                </a:extLst>
              </p:cNvPr>
              <p:cNvSpPr>
                <a:spLocks/>
              </p:cNvSpPr>
              <p:nvPr/>
            </p:nvSpPr>
            <p:spPr bwMode="auto">
              <a:xfrm>
                <a:off x="2009398" y="2234432"/>
                <a:ext cx="546100" cy="217487"/>
              </a:xfrm>
              <a:custGeom>
                <a:avLst/>
                <a:gdLst>
                  <a:gd name="T0" fmla="*/ 0 w 1719"/>
                  <a:gd name="T1" fmla="*/ 0 h 685"/>
                  <a:gd name="T2" fmla="*/ 0 w 1719"/>
                  <a:gd name="T3" fmla="*/ 0 h 685"/>
                  <a:gd name="T4" fmla="*/ 0 w 1719"/>
                  <a:gd name="T5" fmla="*/ 0 h 685"/>
                  <a:gd name="T6" fmla="*/ 0 w 1719"/>
                  <a:gd name="T7" fmla="*/ 0 h 685"/>
                  <a:gd name="T8" fmla="*/ 0 w 1719"/>
                  <a:gd name="T9" fmla="*/ 0 h 685"/>
                  <a:gd name="T10" fmla="*/ 0 w 1719"/>
                  <a:gd name="T11" fmla="*/ 0 h 685"/>
                  <a:gd name="T12" fmla="*/ 0 w 1719"/>
                  <a:gd name="T13" fmla="*/ 0 h 685"/>
                  <a:gd name="T14" fmla="*/ 0 w 1719"/>
                  <a:gd name="T15" fmla="*/ 0 h 685"/>
                  <a:gd name="T16" fmla="*/ 0 w 1719"/>
                  <a:gd name="T17" fmla="*/ 0 h 685"/>
                  <a:gd name="T18" fmla="*/ 0 w 1719"/>
                  <a:gd name="T19" fmla="*/ 0 h 685"/>
                  <a:gd name="T20" fmla="*/ 0 w 1719"/>
                  <a:gd name="T21" fmla="*/ 0 h 685"/>
                  <a:gd name="T22" fmla="*/ 0 w 1719"/>
                  <a:gd name="T23" fmla="*/ 0 h 685"/>
                  <a:gd name="T24" fmla="*/ 0 w 1719"/>
                  <a:gd name="T25" fmla="*/ 0 h 685"/>
                  <a:gd name="T26" fmla="*/ 0 w 1719"/>
                  <a:gd name="T27" fmla="*/ 0 h 685"/>
                  <a:gd name="T28" fmla="*/ 0 w 1719"/>
                  <a:gd name="T29" fmla="*/ 0 h 685"/>
                  <a:gd name="T30" fmla="*/ 0 w 1719"/>
                  <a:gd name="T31" fmla="*/ 0 h 685"/>
                  <a:gd name="T32" fmla="*/ 0 w 1719"/>
                  <a:gd name="T33" fmla="*/ 0 h 685"/>
                  <a:gd name="T34" fmla="*/ 0 w 1719"/>
                  <a:gd name="T35" fmla="*/ 0 h 685"/>
                  <a:gd name="T36" fmla="*/ 0 w 1719"/>
                  <a:gd name="T37" fmla="*/ 0 h 685"/>
                  <a:gd name="T38" fmla="*/ 0 w 1719"/>
                  <a:gd name="T39" fmla="*/ 0 h 685"/>
                  <a:gd name="T40" fmla="*/ 0 w 1719"/>
                  <a:gd name="T41" fmla="*/ 0 h 685"/>
                  <a:gd name="T42" fmla="*/ 0 w 1719"/>
                  <a:gd name="T43" fmla="*/ 0 h 685"/>
                  <a:gd name="T44" fmla="*/ 0 w 1719"/>
                  <a:gd name="T45" fmla="*/ 0 h 685"/>
                  <a:gd name="T46" fmla="*/ 0 w 1719"/>
                  <a:gd name="T47" fmla="*/ 0 h 685"/>
                  <a:gd name="T48" fmla="*/ 0 w 1719"/>
                  <a:gd name="T49" fmla="*/ 0 h 685"/>
                  <a:gd name="T50" fmla="*/ 0 w 1719"/>
                  <a:gd name="T51" fmla="*/ 0 h 685"/>
                  <a:gd name="T52" fmla="*/ 0 w 1719"/>
                  <a:gd name="T53" fmla="*/ 0 h 685"/>
                  <a:gd name="T54" fmla="*/ 0 w 1719"/>
                  <a:gd name="T55" fmla="*/ 0 h 685"/>
                  <a:gd name="T56" fmla="*/ 0 w 1719"/>
                  <a:gd name="T57" fmla="*/ 0 h 685"/>
                  <a:gd name="T58" fmla="*/ 0 w 1719"/>
                  <a:gd name="T59" fmla="*/ 0 h 685"/>
                  <a:gd name="T60" fmla="*/ 0 w 1719"/>
                  <a:gd name="T61" fmla="*/ 0 h 685"/>
                  <a:gd name="T62" fmla="*/ 0 w 1719"/>
                  <a:gd name="T63" fmla="*/ 0 h 685"/>
                  <a:gd name="T64" fmla="*/ 0 w 1719"/>
                  <a:gd name="T65" fmla="*/ 0 h 685"/>
                  <a:gd name="T66" fmla="*/ 0 w 1719"/>
                  <a:gd name="T67" fmla="*/ 0 h 685"/>
                  <a:gd name="T68" fmla="*/ 0 w 1719"/>
                  <a:gd name="T69" fmla="*/ 0 h 685"/>
                  <a:gd name="T70" fmla="*/ 0 w 1719"/>
                  <a:gd name="T71" fmla="*/ 0 h 685"/>
                  <a:gd name="T72" fmla="*/ 0 w 1719"/>
                  <a:gd name="T73" fmla="*/ 0 h 685"/>
                  <a:gd name="T74" fmla="*/ 0 w 1719"/>
                  <a:gd name="T75" fmla="*/ 0 h 685"/>
                  <a:gd name="T76" fmla="*/ 0 w 1719"/>
                  <a:gd name="T77" fmla="*/ 0 h 685"/>
                  <a:gd name="T78" fmla="*/ 0 w 1719"/>
                  <a:gd name="T79" fmla="*/ 0 h 685"/>
                  <a:gd name="T80" fmla="*/ 0 w 1719"/>
                  <a:gd name="T81" fmla="*/ 0 h 685"/>
                  <a:gd name="T82" fmla="*/ 0 w 1719"/>
                  <a:gd name="T83" fmla="*/ 0 h 685"/>
                  <a:gd name="T84" fmla="*/ 0 w 1719"/>
                  <a:gd name="T85" fmla="*/ 0 h 685"/>
                  <a:gd name="T86" fmla="*/ 0 w 1719"/>
                  <a:gd name="T87" fmla="*/ 0 h 685"/>
                  <a:gd name="T88" fmla="*/ 0 w 1719"/>
                  <a:gd name="T89" fmla="*/ 0 h 685"/>
                  <a:gd name="T90" fmla="*/ 0 w 1719"/>
                  <a:gd name="T91" fmla="*/ 0 h 685"/>
                  <a:gd name="T92" fmla="*/ 0 w 1719"/>
                  <a:gd name="T93" fmla="*/ 0 h 685"/>
                  <a:gd name="T94" fmla="*/ 0 w 1719"/>
                  <a:gd name="T95" fmla="*/ 0 h 685"/>
                  <a:gd name="T96" fmla="*/ 0 w 1719"/>
                  <a:gd name="T97" fmla="*/ 0 h 685"/>
                  <a:gd name="T98" fmla="*/ 0 w 1719"/>
                  <a:gd name="T99" fmla="*/ 0 h 685"/>
                  <a:gd name="T100" fmla="*/ 0 w 1719"/>
                  <a:gd name="T101" fmla="*/ 0 h 685"/>
                  <a:gd name="T102" fmla="*/ 0 w 1719"/>
                  <a:gd name="T103" fmla="*/ 0 h 685"/>
                  <a:gd name="T104" fmla="*/ 0 w 1719"/>
                  <a:gd name="T105" fmla="*/ 0 h 685"/>
                  <a:gd name="T106" fmla="*/ 0 w 1719"/>
                  <a:gd name="T107" fmla="*/ 0 h 685"/>
                  <a:gd name="T108" fmla="*/ 0 w 1719"/>
                  <a:gd name="T109" fmla="*/ 0 h 685"/>
                  <a:gd name="T110" fmla="*/ 0 w 1719"/>
                  <a:gd name="T111" fmla="*/ 0 h 685"/>
                  <a:gd name="T112" fmla="*/ 0 w 1719"/>
                  <a:gd name="T113" fmla="*/ 0 h 685"/>
                  <a:gd name="T114" fmla="*/ 0 w 1719"/>
                  <a:gd name="T115" fmla="*/ 0 h 685"/>
                  <a:gd name="T116" fmla="*/ 0 w 1719"/>
                  <a:gd name="T117" fmla="*/ 0 h 685"/>
                  <a:gd name="T118" fmla="*/ 0 w 1719"/>
                  <a:gd name="T119" fmla="*/ 0 h 685"/>
                  <a:gd name="T120" fmla="*/ 0 w 1719"/>
                  <a:gd name="T121" fmla="*/ 0 h 6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5"/>
                  <a:gd name="T185" fmla="*/ 1719 w 1719"/>
                  <a:gd name="T186" fmla="*/ 685 h 6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5">
                    <a:moveTo>
                      <a:pt x="0" y="0"/>
                    </a:moveTo>
                    <a:lnTo>
                      <a:pt x="66" y="0"/>
                    </a:lnTo>
                    <a:lnTo>
                      <a:pt x="127" y="0"/>
                    </a:lnTo>
                    <a:lnTo>
                      <a:pt x="184" y="0"/>
                    </a:lnTo>
                    <a:lnTo>
                      <a:pt x="238" y="0"/>
                    </a:lnTo>
                    <a:lnTo>
                      <a:pt x="290" y="0"/>
                    </a:lnTo>
                    <a:lnTo>
                      <a:pt x="336" y="1"/>
                    </a:lnTo>
                    <a:lnTo>
                      <a:pt x="379" y="1"/>
                    </a:lnTo>
                    <a:lnTo>
                      <a:pt x="418" y="1"/>
                    </a:lnTo>
                    <a:lnTo>
                      <a:pt x="455" y="1"/>
                    </a:lnTo>
                    <a:lnTo>
                      <a:pt x="490" y="1"/>
                    </a:lnTo>
                    <a:lnTo>
                      <a:pt x="520" y="1"/>
                    </a:lnTo>
                    <a:lnTo>
                      <a:pt x="549" y="1"/>
                    </a:lnTo>
                    <a:lnTo>
                      <a:pt x="575" y="1"/>
                    </a:lnTo>
                    <a:lnTo>
                      <a:pt x="598" y="1"/>
                    </a:lnTo>
                    <a:lnTo>
                      <a:pt x="620" y="1"/>
                    </a:lnTo>
                    <a:lnTo>
                      <a:pt x="639" y="1"/>
                    </a:lnTo>
                    <a:lnTo>
                      <a:pt x="656" y="1"/>
                    </a:lnTo>
                    <a:lnTo>
                      <a:pt x="671" y="1"/>
                    </a:lnTo>
                    <a:lnTo>
                      <a:pt x="685" y="1"/>
                    </a:lnTo>
                    <a:lnTo>
                      <a:pt x="698" y="1"/>
                    </a:lnTo>
                    <a:lnTo>
                      <a:pt x="708" y="1"/>
                    </a:lnTo>
                    <a:lnTo>
                      <a:pt x="718" y="3"/>
                    </a:lnTo>
                    <a:lnTo>
                      <a:pt x="726" y="3"/>
                    </a:lnTo>
                    <a:lnTo>
                      <a:pt x="733" y="3"/>
                    </a:lnTo>
                    <a:lnTo>
                      <a:pt x="741" y="3"/>
                    </a:lnTo>
                    <a:lnTo>
                      <a:pt x="746" y="3"/>
                    </a:lnTo>
                    <a:lnTo>
                      <a:pt x="751" y="3"/>
                    </a:lnTo>
                    <a:lnTo>
                      <a:pt x="757" y="4"/>
                    </a:lnTo>
                    <a:lnTo>
                      <a:pt x="761" y="4"/>
                    </a:lnTo>
                    <a:lnTo>
                      <a:pt x="765" y="4"/>
                    </a:lnTo>
                    <a:lnTo>
                      <a:pt x="770" y="4"/>
                    </a:lnTo>
                    <a:lnTo>
                      <a:pt x="775" y="5"/>
                    </a:lnTo>
                    <a:lnTo>
                      <a:pt x="780" y="5"/>
                    </a:lnTo>
                    <a:lnTo>
                      <a:pt x="785" y="5"/>
                    </a:lnTo>
                    <a:lnTo>
                      <a:pt x="788" y="6"/>
                    </a:lnTo>
                    <a:lnTo>
                      <a:pt x="792" y="6"/>
                    </a:lnTo>
                    <a:lnTo>
                      <a:pt x="796" y="6"/>
                    </a:lnTo>
                    <a:lnTo>
                      <a:pt x="800" y="6"/>
                    </a:lnTo>
                    <a:lnTo>
                      <a:pt x="803" y="6"/>
                    </a:lnTo>
                    <a:lnTo>
                      <a:pt x="806" y="7"/>
                    </a:lnTo>
                    <a:lnTo>
                      <a:pt x="808" y="7"/>
                    </a:lnTo>
                    <a:lnTo>
                      <a:pt x="811" y="7"/>
                    </a:lnTo>
                    <a:lnTo>
                      <a:pt x="814" y="7"/>
                    </a:lnTo>
                    <a:lnTo>
                      <a:pt x="817" y="7"/>
                    </a:lnTo>
                    <a:lnTo>
                      <a:pt x="819" y="8"/>
                    </a:lnTo>
                    <a:lnTo>
                      <a:pt x="822" y="8"/>
                    </a:lnTo>
                    <a:lnTo>
                      <a:pt x="824" y="8"/>
                    </a:lnTo>
                    <a:lnTo>
                      <a:pt x="826" y="8"/>
                    </a:lnTo>
                    <a:lnTo>
                      <a:pt x="829" y="9"/>
                    </a:lnTo>
                    <a:lnTo>
                      <a:pt x="831" y="9"/>
                    </a:lnTo>
                    <a:lnTo>
                      <a:pt x="835" y="9"/>
                    </a:lnTo>
                    <a:lnTo>
                      <a:pt x="837" y="9"/>
                    </a:lnTo>
                    <a:lnTo>
                      <a:pt x="839" y="10"/>
                    </a:lnTo>
                    <a:lnTo>
                      <a:pt x="842" y="10"/>
                    </a:lnTo>
                    <a:lnTo>
                      <a:pt x="844" y="10"/>
                    </a:lnTo>
                    <a:lnTo>
                      <a:pt x="847" y="11"/>
                    </a:lnTo>
                    <a:lnTo>
                      <a:pt x="850" y="11"/>
                    </a:lnTo>
                    <a:lnTo>
                      <a:pt x="854" y="12"/>
                    </a:lnTo>
                    <a:lnTo>
                      <a:pt x="857" y="12"/>
                    </a:lnTo>
                    <a:lnTo>
                      <a:pt x="860" y="13"/>
                    </a:lnTo>
                    <a:lnTo>
                      <a:pt x="864" y="13"/>
                    </a:lnTo>
                    <a:lnTo>
                      <a:pt x="868" y="14"/>
                    </a:lnTo>
                    <a:lnTo>
                      <a:pt x="874" y="14"/>
                    </a:lnTo>
                    <a:lnTo>
                      <a:pt x="878" y="15"/>
                    </a:lnTo>
                    <a:lnTo>
                      <a:pt x="882" y="15"/>
                    </a:lnTo>
                    <a:lnTo>
                      <a:pt x="886" y="16"/>
                    </a:lnTo>
                    <a:lnTo>
                      <a:pt x="891" y="17"/>
                    </a:lnTo>
                    <a:lnTo>
                      <a:pt x="894" y="17"/>
                    </a:lnTo>
                    <a:lnTo>
                      <a:pt x="898" y="18"/>
                    </a:lnTo>
                    <a:lnTo>
                      <a:pt x="901" y="18"/>
                    </a:lnTo>
                    <a:lnTo>
                      <a:pt x="904" y="19"/>
                    </a:lnTo>
                    <a:lnTo>
                      <a:pt x="907" y="19"/>
                    </a:lnTo>
                    <a:lnTo>
                      <a:pt x="910" y="20"/>
                    </a:lnTo>
                    <a:lnTo>
                      <a:pt x="913" y="20"/>
                    </a:lnTo>
                    <a:lnTo>
                      <a:pt x="915" y="20"/>
                    </a:lnTo>
                    <a:lnTo>
                      <a:pt x="919" y="22"/>
                    </a:lnTo>
                    <a:lnTo>
                      <a:pt x="921" y="22"/>
                    </a:lnTo>
                    <a:lnTo>
                      <a:pt x="924" y="23"/>
                    </a:lnTo>
                    <a:lnTo>
                      <a:pt x="926" y="23"/>
                    </a:lnTo>
                    <a:lnTo>
                      <a:pt x="928" y="24"/>
                    </a:lnTo>
                    <a:lnTo>
                      <a:pt x="932" y="25"/>
                    </a:lnTo>
                    <a:lnTo>
                      <a:pt x="934" y="25"/>
                    </a:lnTo>
                    <a:lnTo>
                      <a:pt x="936" y="26"/>
                    </a:lnTo>
                    <a:lnTo>
                      <a:pt x="939" y="26"/>
                    </a:lnTo>
                    <a:lnTo>
                      <a:pt x="942" y="27"/>
                    </a:lnTo>
                    <a:lnTo>
                      <a:pt x="944" y="28"/>
                    </a:lnTo>
                    <a:lnTo>
                      <a:pt x="947" y="29"/>
                    </a:lnTo>
                    <a:lnTo>
                      <a:pt x="951" y="30"/>
                    </a:lnTo>
                    <a:lnTo>
                      <a:pt x="954" y="31"/>
                    </a:lnTo>
                    <a:lnTo>
                      <a:pt x="958" y="32"/>
                    </a:lnTo>
                    <a:lnTo>
                      <a:pt x="961" y="34"/>
                    </a:lnTo>
                    <a:lnTo>
                      <a:pt x="966" y="35"/>
                    </a:lnTo>
                    <a:lnTo>
                      <a:pt x="971" y="36"/>
                    </a:lnTo>
                    <a:lnTo>
                      <a:pt x="975" y="37"/>
                    </a:lnTo>
                    <a:lnTo>
                      <a:pt x="980" y="39"/>
                    </a:lnTo>
                    <a:lnTo>
                      <a:pt x="985" y="41"/>
                    </a:lnTo>
                    <a:lnTo>
                      <a:pt x="991" y="43"/>
                    </a:lnTo>
                    <a:lnTo>
                      <a:pt x="995" y="44"/>
                    </a:lnTo>
                    <a:lnTo>
                      <a:pt x="999" y="46"/>
                    </a:lnTo>
                    <a:lnTo>
                      <a:pt x="1003" y="47"/>
                    </a:lnTo>
                    <a:lnTo>
                      <a:pt x="1009" y="48"/>
                    </a:lnTo>
                    <a:lnTo>
                      <a:pt x="1013" y="49"/>
                    </a:lnTo>
                    <a:lnTo>
                      <a:pt x="1016" y="50"/>
                    </a:lnTo>
                    <a:lnTo>
                      <a:pt x="1019" y="51"/>
                    </a:lnTo>
                    <a:lnTo>
                      <a:pt x="1022" y="52"/>
                    </a:lnTo>
                    <a:lnTo>
                      <a:pt x="1026" y="53"/>
                    </a:lnTo>
                    <a:lnTo>
                      <a:pt x="1029" y="54"/>
                    </a:lnTo>
                    <a:lnTo>
                      <a:pt x="1032" y="55"/>
                    </a:lnTo>
                    <a:lnTo>
                      <a:pt x="1034" y="56"/>
                    </a:lnTo>
                    <a:lnTo>
                      <a:pt x="1037" y="57"/>
                    </a:lnTo>
                    <a:lnTo>
                      <a:pt x="1039" y="58"/>
                    </a:lnTo>
                    <a:lnTo>
                      <a:pt x="1041" y="59"/>
                    </a:lnTo>
                    <a:lnTo>
                      <a:pt x="1044" y="61"/>
                    </a:lnTo>
                    <a:lnTo>
                      <a:pt x="1047" y="62"/>
                    </a:lnTo>
                    <a:lnTo>
                      <a:pt x="1049" y="63"/>
                    </a:lnTo>
                    <a:lnTo>
                      <a:pt x="1052" y="64"/>
                    </a:lnTo>
                    <a:lnTo>
                      <a:pt x="1055" y="65"/>
                    </a:lnTo>
                    <a:lnTo>
                      <a:pt x="1058" y="66"/>
                    </a:lnTo>
                    <a:lnTo>
                      <a:pt x="1060" y="67"/>
                    </a:lnTo>
                    <a:lnTo>
                      <a:pt x="1063" y="68"/>
                    </a:lnTo>
                    <a:lnTo>
                      <a:pt x="1067" y="70"/>
                    </a:lnTo>
                    <a:lnTo>
                      <a:pt x="1070" y="71"/>
                    </a:lnTo>
                    <a:lnTo>
                      <a:pt x="1073" y="73"/>
                    </a:lnTo>
                    <a:lnTo>
                      <a:pt x="1076" y="74"/>
                    </a:lnTo>
                    <a:lnTo>
                      <a:pt x="1080" y="76"/>
                    </a:lnTo>
                    <a:lnTo>
                      <a:pt x="1085" y="80"/>
                    </a:lnTo>
                    <a:lnTo>
                      <a:pt x="1089" y="82"/>
                    </a:lnTo>
                    <a:lnTo>
                      <a:pt x="1093" y="84"/>
                    </a:lnTo>
                    <a:lnTo>
                      <a:pt x="1097" y="86"/>
                    </a:lnTo>
                    <a:lnTo>
                      <a:pt x="1102" y="88"/>
                    </a:lnTo>
                    <a:lnTo>
                      <a:pt x="1107" y="90"/>
                    </a:lnTo>
                    <a:lnTo>
                      <a:pt x="1110" y="92"/>
                    </a:lnTo>
                    <a:lnTo>
                      <a:pt x="1114" y="94"/>
                    </a:lnTo>
                    <a:lnTo>
                      <a:pt x="1117" y="95"/>
                    </a:lnTo>
                    <a:lnTo>
                      <a:pt x="1120" y="97"/>
                    </a:lnTo>
                    <a:lnTo>
                      <a:pt x="1123" y="98"/>
                    </a:lnTo>
                    <a:lnTo>
                      <a:pt x="1126" y="101"/>
                    </a:lnTo>
                    <a:lnTo>
                      <a:pt x="1129" y="102"/>
                    </a:lnTo>
                    <a:lnTo>
                      <a:pt x="1131" y="103"/>
                    </a:lnTo>
                    <a:lnTo>
                      <a:pt x="1133" y="104"/>
                    </a:lnTo>
                    <a:lnTo>
                      <a:pt x="1135" y="105"/>
                    </a:lnTo>
                    <a:lnTo>
                      <a:pt x="1138" y="106"/>
                    </a:lnTo>
                    <a:lnTo>
                      <a:pt x="1140" y="108"/>
                    </a:lnTo>
                    <a:lnTo>
                      <a:pt x="1144" y="109"/>
                    </a:lnTo>
                    <a:lnTo>
                      <a:pt x="1146" y="110"/>
                    </a:lnTo>
                    <a:lnTo>
                      <a:pt x="1148" y="111"/>
                    </a:lnTo>
                    <a:lnTo>
                      <a:pt x="1150" y="112"/>
                    </a:lnTo>
                    <a:lnTo>
                      <a:pt x="1152" y="113"/>
                    </a:lnTo>
                    <a:lnTo>
                      <a:pt x="1154" y="114"/>
                    </a:lnTo>
                    <a:lnTo>
                      <a:pt x="1157" y="115"/>
                    </a:lnTo>
                    <a:lnTo>
                      <a:pt x="1159" y="117"/>
                    </a:lnTo>
                    <a:lnTo>
                      <a:pt x="1162" y="119"/>
                    </a:lnTo>
                    <a:lnTo>
                      <a:pt x="1165" y="120"/>
                    </a:lnTo>
                    <a:lnTo>
                      <a:pt x="1168" y="122"/>
                    </a:lnTo>
                    <a:lnTo>
                      <a:pt x="1170" y="123"/>
                    </a:lnTo>
                    <a:lnTo>
                      <a:pt x="1174" y="126"/>
                    </a:lnTo>
                    <a:lnTo>
                      <a:pt x="1177" y="128"/>
                    </a:lnTo>
                    <a:lnTo>
                      <a:pt x="1181" y="130"/>
                    </a:lnTo>
                    <a:lnTo>
                      <a:pt x="1185" y="132"/>
                    </a:lnTo>
                    <a:lnTo>
                      <a:pt x="1189" y="134"/>
                    </a:lnTo>
                    <a:lnTo>
                      <a:pt x="1193" y="136"/>
                    </a:lnTo>
                    <a:lnTo>
                      <a:pt x="1197" y="139"/>
                    </a:lnTo>
                    <a:lnTo>
                      <a:pt x="1201" y="141"/>
                    </a:lnTo>
                    <a:lnTo>
                      <a:pt x="1204" y="142"/>
                    </a:lnTo>
                    <a:lnTo>
                      <a:pt x="1207" y="144"/>
                    </a:lnTo>
                    <a:lnTo>
                      <a:pt x="1210" y="146"/>
                    </a:lnTo>
                    <a:lnTo>
                      <a:pt x="1213" y="147"/>
                    </a:lnTo>
                    <a:lnTo>
                      <a:pt x="1215" y="149"/>
                    </a:lnTo>
                    <a:lnTo>
                      <a:pt x="1217" y="150"/>
                    </a:lnTo>
                    <a:lnTo>
                      <a:pt x="1221" y="151"/>
                    </a:lnTo>
                    <a:lnTo>
                      <a:pt x="1223" y="152"/>
                    </a:lnTo>
                    <a:lnTo>
                      <a:pt x="1225" y="154"/>
                    </a:lnTo>
                    <a:lnTo>
                      <a:pt x="1227" y="155"/>
                    </a:lnTo>
                    <a:lnTo>
                      <a:pt x="1228" y="156"/>
                    </a:lnTo>
                    <a:lnTo>
                      <a:pt x="1230" y="158"/>
                    </a:lnTo>
                    <a:lnTo>
                      <a:pt x="1232" y="159"/>
                    </a:lnTo>
                    <a:lnTo>
                      <a:pt x="1235" y="160"/>
                    </a:lnTo>
                    <a:lnTo>
                      <a:pt x="1236" y="161"/>
                    </a:lnTo>
                    <a:lnTo>
                      <a:pt x="1239" y="162"/>
                    </a:lnTo>
                    <a:lnTo>
                      <a:pt x="1241" y="163"/>
                    </a:lnTo>
                    <a:lnTo>
                      <a:pt x="1243" y="164"/>
                    </a:lnTo>
                    <a:lnTo>
                      <a:pt x="1245" y="165"/>
                    </a:lnTo>
                    <a:lnTo>
                      <a:pt x="1246" y="167"/>
                    </a:lnTo>
                    <a:lnTo>
                      <a:pt x="1248" y="168"/>
                    </a:lnTo>
                    <a:lnTo>
                      <a:pt x="1250" y="170"/>
                    </a:lnTo>
                    <a:lnTo>
                      <a:pt x="1253" y="172"/>
                    </a:lnTo>
                    <a:lnTo>
                      <a:pt x="1255" y="173"/>
                    </a:lnTo>
                    <a:lnTo>
                      <a:pt x="1257" y="175"/>
                    </a:lnTo>
                    <a:lnTo>
                      <a:pt x="1261" y="177"/>
                    </a:lnTo>
                    <a:lnTo>
                      <a:pt x="1263" y="179"/>
                    </a:lnTo>
                    <a:lnTo>
                      <a:pt x="1266" y="181"/>
                    </a:lnTo>
                    <a:lnTo>
                      <a:pt x="1269" y="183"/>
                    </a:lnTo>
                    <a:lnTo>
                      <a:pt x="1272" y="185"/>
                    </a:lnTo>
                    <a:lnTo>
                      <a:pt x="1275" y="187"/>
                    </a:lnTo>
                    <a:lnTo>
                      <a:pt x="1280" y="188"/>
                    </a:lnTo>
                    <a:lnTo>
                      <a:pt x="1282" y="190"/>
                    </a:lnTo>
                    <a:lnTo>
                      <a:pt x="1285" y="192"/>
                    </a:lnTo>
                    <a:lnTo>
                      <a:pt x="1287" y="193"/>
                    </a:lnTo>
                    <a:lnTo>
                      <a:pt x="1289" y="194"/>
                    </a:lnTo>
                    <a:lnTo>
                      <a:pt x="1291" y="197"/>
                    </a:lnTo>
                    <a:lnTo>
                      <a:pt x="1293" y="198"/>
                    </a:lnTo>
                    <a:lnTo>
                      <a:pt x="1295" y="199"/>
                    </a:lnTo>
                    <a:lnTo>
                      <a:pt x="1296" y="200"/>
                    </a:lnTo>
                    <a:lnTo>
                      <a:pt x="1299" y="201"/>
                    </a:lnTo>
                    <a:lnTo>
                      <a:pt x="1300" y="202"/>
                    </a:lnTo>
                    <a:lnTo>
                      <a:pt x="1302" y="203"/>
                    </a:lnTo>
                    <a:lnTo>
                      <a:pt x="1303" y="204"/>
                    </a:lnTo>
                    <a:lnTo>
                      <a:pt x="1304" y="205"/>
                    </a:lnTo>
                    <a:lnTo>
                      <a:pt x="1306" y="206"/>
                    </a:lnTo>
                    <a:lnTo>
                      <a:pt x="1307" y="207"/>
                    </a:lnTo>
                    <a:lnTo>
                      <a:pt x="1308" y="208"/>
                    </a:lnTo>
                    <a:lnTo>
                      <a:pt x="1310" y="209"/>
                    </a:lnTo>
                    <a:lnTo>
                      <a:pt x="1311" y="210"/>
                    </a:lnTo>
                    <a:lnTo>
                      <a:pt x="1312" y="211"/>
                    </a:lnTo>
                    <a:lnTo>
                      <a:pt x="1313" y="212"/>
                    </a:lnTo>
                    <a:lnTo>
                      <a:pt x="1315" y="213"/>
                    </a:lnTo>
                    <a:lnTo>
                      <a:pt x="1317" y="216"/>
                    </a:lnTo>
                    <a:lnTo>
                      <a:pt x="1319" y="217"/>
                    </a:lnTo>
                    <a:lnTo>
                      <a:pt x="1320" y="218"/>
                    </a:lnTo>
                    <a:lnTo>
                      <a:pt x="1322" y="220"/>
                    </a:lnTo>
                    <a:lnTo>
                      <a:pt x="1325" y="221"/>
                    </a:lnTo>
                    <a:lnTo>
                      <a:pt x="1327" y="223"/>
                    </a:lnTo>
                    <a:lnTo>
                      <a:pt x="1329" y="224"/>
                    </a:lnTo>
                    <a:lnTo>
                      <a:pt x="1331" y="226"/>
                    </a:lnTo>
                    <a:lnTo>
                      <a:pt x="1333" y="228"/>
                    </a:lnTo>
                    <a:lnTo>
                      <a:pt x="1336" y="229"/>
                    </a:lnTo>
                    <a:lnTo>
                      <a:pt x="1338" y="231"/>
                    </a:lnTo>
                    <a:lnTo>
                      <a:pt x="1339" y="232"/>
                    </a:lnTo>
                    <a:lnTo>
                      <a:pt x="1341" y="233"/>
                    </a:lnTo>
                    <a:lnTo>
                      <a:pt x="1343" y="234"/>
                    </a:lnTo>
                    <a:lnTo>
                      <a:pt x="1344" y="237"/>
                    </a:lnTo>
                    <a:lnTo>
                      <a:pt x="1346" y="238"/>
                    </a:lnTo>
                    <a:lnTo>
                      <a:pt x="1347" y="239"/>
                    </a:lnTo>
                    <a:lnTo>
                      <a:pt x="1348" y="240"/>
                    </a:lnTo>
                    <a:lnTo>
                      <a:pt x="1350" y="241"/>
                    </a:lnTo>
                    <a:lnTo>
                      <a:pt x="1351" y="242"/>
                    </a:lnTo>
                    <a:lnTo>
                      <a:pt x="1352" y="242"/>
                    </a:lnTo>
                    <a:lnTo>
                      <a:pt x="1353" y="243"/>
                    </a:lnTo>
                    <a:lnTo>
                      <a:pt x="1354" y="244"/>
                    </a:lnTo>
                    <a:lnTo>
                      <a:pt x="1357" y="245"/>
                    </a:lnTo>
                    <a:lnTo>
                      <a:pt x="1358" y="246"/>
                    </a:lnTo>
                    <a:lnTo>
                      <a:pt x="1359" y="247"/>
                    </a:lnTo>
                    <a:lnTo>
                      <a:pt x="1360" y="248"/>
                    </a:lnTo>
                    <a:lnTo>
                      <a:pt x="1361" y="249"/>
                    </a:lnTo>
                    <a:lnTo>
                      <a:pt x="1363" y="249"/>
                    </a:lnTo>
                    <a:lnTo>
                      <a:pt x="1364" y="250"/>
                    </a:lnTo>
                    <a:lnTo>
                      <a:pt x="1365" y="251"/>
                    </a:lnTo>
                    <a:lnTo>
                      <a:pt x="1367" y="252"/>
                    </a:lnTo>
                    <a:lnTo>
                      <a:pt x="1370" y="255"/>
                    </a:lnTo>
                    <a:lnTo>
                      <a:pt x="1371" y="256"/>
                    </a:lnTo>
                    <a:lnTo>
                      <a:pt x="1373" y="257"/>
                    </a:lnTo>
                    <a:lnTo>
                      <a:pt x="1376" y="258"/>
                    </a:lnTo>
                    <a:lnTo>
                      <a:pt x="1378" y="261"/>
                    </a:lnTo>
                    <a:lnTo>
                      <a:pt x="1380" y="262"/>
                    </a:lnTo>
                    <a:lnTo>
                      <a:pt x="1382" y="264"/>
                    </a:lnTo>
                    <a:lnTo>
                      <a:pt x="1385" y="265"/>
                    </a:lnTo>
                    <a:lnTo>
                      <a:pt x="1387" y="267"/>
                    </a:lnTo>
                    <a:lnTo>
                      <a:pt x="1389" y="268"/>
                    </a:lnTo>
                    <a:lnTo>
                      <a:pt x="1392" y="270"/>
                    </a:lnTo>
                    <a:lnTo>
                      <a:pt x="1395" y="271"/>
                    </a:lnTo>
                    <a:lnTo>
                      <a:pt x="1397" y="274"/>
                    </a:lnTo>
                    <a:lnTo>
                      <a:pt x="1398" y="275"/>
                    </a:lnTo>
                    <a:lnTo>
                      <a:pt x="1400" y="276"/>
                    </a:lnTo>
                    <a:lnTo>
                      <a:pt x="1402" y="277"/>
                    </a:lnTo>
                    <a:lnTo>
                      <a:pt x="1403" y="279"/>
                    </a:lnTo>
                    <a:lnTo>
                      <a:pt x="1405" y="280"/>
                    </a:lnTo>
                    <a:lnTo>
                      <a:pt x="1406" y="281"/>
                    </a:lnTo>
                    <a:lnTo>
                      <a:pt x="1407" y="282"/>
                    </a:lnTo>
                    <a:lnTo>
                      <a:pt x="1409" y="283"/>
                    </a:lnTo>
                    <a:lnTo>
                      <a:pt x="1410" y="284"/>
                    </a:lnTo>
                    <a:lnTo>
                      <a:pt x="1411" y="285"/>
                    </a:lnTo>
                    <a:lnTo>
                      <a:pt x="1415" y="286"/>
                    </a:lnTo>
                    <a:lnTo>
                      <a:pt x="1416" y="287"/>
                    </a:lnTo>
                    <a:lnTo>
                      <a:pt x="1417" y="289"/>
                    </a:lnTo>
                    <a:lnTo>
                      <a:pt x="1419" y="290"/>
                    </a:lnTo>
                    <a:lnTo>
                      <a:pt x="1420" y="291"/>
                    </a:lnTo>
                    <a:lnTo>
                      <a:pt x="1421" y="294"/>
                    </a:lnTo>
                    <a:lnTo>
                      <a:pt x="1423" y="295"/>
                    </a:lnTo>
                    <a:lnTo>
                      <a:pt x="1424" y="297"/>
                    </a:lnTo>
                    <a:lnTo>
                      <a:pt x="1426" y="298"/>
                    </a:lnTo>
                    <a:lnTo>
                      <a:pt x="1428" y="300"/>
                    </a:lnTo>
                    <a:lnTo>
                      <a:pt x="1429" y="302"/>
                    </a:lnTo>
                    <a:lnTo>
                      <a:pt x="1431" y="305"/>
                    </a:lnTo>
                    <a:lnTo>
                      <a:pt x="1434" y="307"/>
                    </a:lnTo>
                    <a:lnTo>
                      <a:pt x="1436" y="309"/>
                    </a:lnTo>
                    <a:lnTo>
                      <a:pt x="1439" y="311"/>
                    </a:lnTo>
                    <a:lnTo>
                      <a:pt x="1441" y="315"/>
                    </a:lnTo>
                    <a:lnTo>
                      <a:pt x="1444" y="318"/>
                    </a:lnTo>
                    <a:lnTo>
                      <a:pt x="1446" y="320"/>
                    </a:lnTo>
                    <a:lnTo>
                      <a:pt x="1449" y="323"/>
                    </a:lnTo>
                    <a:lnTo>
                      <a:pt x="1452" y="325"/>
                    </a:lnTo>
                    <a:lnTo>
                      <a:pt x="1454" y="328"/>
                    </a:lnTo>
                    <a:lnTo>
                      <a:pt x="1456" y="330"/>
                    </a:lnTo>
                    <a:lnTo>
                      <a:pt x="1458" y="333"/>
                    </a:lnTo>
                    <a:lnTo>
                      <a:pt x="1461" y="335"/>
                    </a:lnTo>
                    <a:lnTo>
                      <a:pt x="1463" y="337"/>
                    </a:lnTo>
                    <a:lnTo>
                      <a:pt x="1464" y="338"/>
                    </a:lnTo>
                    <a:lnTo>
                      <a:pt x="1466" y="340"/>
                    </a:lnTo>
                    <a:lnTo>
                      <a:pt x="1467" y="342"/>
                    </a:lnTo>
                    <a:lnTo>
                      <a:pt x="1469" y="343"/>
                    </a:lnTo>
                    <a:lnTo>
                      <a:pt x="1470" y="345"/>
                    </a:lnTo>
                    <a:lnTo>
                      <a:pt x="1473" y="347"/>
                    </a:lnTo>
                    <a:lnTo>
                      <a:pt x="1474" y="348"/>
                    </a:lnTo>
                    <a:lnTo>
                      <a:pt x="1476" y="352"/>
                    </a:lnTo>
                    <a:lnTo>
                      <a:pt x="1477" y="353"/>
                    </a:lnTo>
                    <a:lnTo>
                      <a:pt x="1479" y="355"/>
                    </a:lnTo>
                    <a:lnTo>
                      <a:pt x="1480" y="357"/>
                    </a:lnTo>
                    <a:lnTo>
                      <a:pt x="1482" y="359"/>
                    </a:lnTo>
                    <a:lnTo>
                      <a:pt x="1483" y="361"/>
                    </a:lnTo>
                    <a:lnTo>
                      <a:pt x="1485" y="363"/>
                    </a:lnTo>
                    <a:lnTo>
                      <a:pt x="1487" y="365"/>
                    </a:lnTo>
                    <a:lnTo>
                      <a:pt x="1489" y="367"/>
                    </a:lnTo>
                    <a:lnTo>
                      <a:pt x="1492" y="369"/>
                    </a:lnTo>
                    <a:lnTo>
                      <a:pt x="1494" y="373"/>
                    </a:lnTo>
                    <a:lnTo>
                      <a:pt x="1496" y="375"/>
                    </a:lnTo>
                    <a:lnTo>
                      <a:pt x="1498" y="378"/>
                    </a:lnTo>
                    <a:lnTo>
                      <a:pt x="1501" y="381"/>
                    </a:lnTo>
                    <a:lnTo>
                      <a:pt x="1505" y="385"/>
                    </a:lnTo>
                    <a:lnTo>
                      <a:pt x="1507" y="388"/>
                    </a:lnTo>
                    <a:lnTo>
                      <a:pt x="1512" y="393"/>
                    </a:lnTo>
                    <a:lnTo>
                      <a:pt x="1515" y="397"/>
                    </a:lnTo>
                    <a:lnTo>
                      <a:pt x="1517" y="401"/>
                    </a:lnTo>
                    <a:lnTo>
                      <a:pt x="1520" y="404"/>
                    </a:lnTo>
                    <a:lnTo>
                      <a:pt x="1523" y="407"/>
                    </a:lnTo>
                    <a:lnTo>
                      <a:pt x="1525" y="411"/>
                    </a:lnTo>
                    <a:lnTo>
                      <a:pt x="1527" y="413"/>
                    </a:lnTo>
                    <a:lnTo>
                      <a:pt x="1530" y="416"/>
                    </a:lnTo>
                    <a:lnTo>
                      <a:pt x="1532" y="418"/>
                    </a:lnTo>
                    <a:lnTo>
                      <a:pt x="1534" y="421"/>
                    </a:lnTo>
                    <a:lnTo>
                      <a:pt x="1536" y="423"/>
                    </a:lnTo>
                    <a:lnTo>
                      <a:pt x="1538" y="425"/>
                    </a:lnTo>
                    <a:lnTo>
                      <a:pt x="1539" y="427"/>
                    </a:lnTo>
                    <a:lnTo>
                      <a:pt x="1541" y="430"/>
                    </a:lnTo>
                    <a:lnTo>
                      <a:pt x="1543" y="432"/>
                    </a:lnTo>
                    <a:lnTo>
                      <a:pt x="1544" y="434"/>
                    </a:lnTo>
                    <a:lnTo>
                      <a:pt x="1546" y="436"/>
                    </a:lnTo>
                    <a:lnTo>
                      <a:pt x="1547" y="438"/>
                    </a:lnTo>
                    <a:lnTo>
                      <a:pt x="1551" y="442"/>
                    </a:lnTo>
                    <a:lnTo>
                      <a:pt x="1552" y="444"/>
                    </a:lnTo>
                    <a:lnTo>
                      <a:pt x="1554" y="446"/>
                    </a:lnTo>
                    <a:lnTo>
                      <a:pt x="1556" y="449"/>
                    </a:lnTo>
                    <a:lnTo>
                      <a:pt x="1557" y="452"/>
                    </a:lnTo>
                    <a:lnTo>
                      <a:pt x="1559" y="454"/>
                    </a:lnTo>
                    <a:lnTo>
                      <a:pt x="1561" y="457"/>
                    </a:lnTo>
                    <a:lnTo>
                      <a:pt x="1563" y="460"/>
                    </a:lnTo>
                    <a:lnTo>
                      <a:pt x="1565" y="462"/>
                    </a:lnTo>
                    <a:lnTo>
                      <a:pt x="1569" y="466"/>
                    </a:lnTo>
                    <a:lnTo>
                      <a:pt x="1571" y="470"/>
                    </a:lnTo>
                    <a:lnTo>
                      <a:pt x="1574" y="473"/>
                    </a:lnTo>
                    <a:lnTo>
                      <a:pt x="1576" y="477"/>
                    </a:lnTo>
                    <a:lnTo>
                      <a:pt x="1579" y="481"/>
                    </a:lnTo>
                    <a:lnTo>
                      <a:pt x="1582" y="486"/>
                    </a:lnTo>
                    <a:lnTo>
                      <a:pt x="1585" y="492"/>
                    </a:lnTo>
                    <a:lnTo>
                      <a:pt x="1589" y="496"/>
                    </a:lnTo>
                    <a:lnTo>
                      <a:pt x="1592" y="499"/>
                    </a:lnTo>
                    <a:lnTo>
                      <a:pt x="1595" y="503"/>
                    </a:lnTo>
                    <a:lnTo>
                      <a:pt x="1598" y="507"/>
                    </a:lnTo>
                    <a:lnTo>
                      <a:pt x="1600" y="510"/>
                    </a:lnTo>
                    <a:lnTo>
                      <a:pt x="1602" y="513"/>
                    </a:lnTo>
                    <a:lnTo>
                      <a:pt x="1604" y="516"/>
                    </a:lnTo>
                    <a:lnTo>
                      <a:pt x="1607" y="519"/>
                    </a:lnTo>
                    <a:lnTo>
                      <a:pt x="1609" y="521"/>
                    </a:lnTo>
                    <a:lnTo>
                      <a:pt x="1610" y="524"/>
                    </a:lnTo>
                    <a:lnTo>
                      <a:pt x="1612" y="527"/>
                    </a:lnTo>
                    <a:lnTo>
                      <a:pt x="1614" y="529"/>
                    </a:lnTo>
                    <a:lnTo>
                      <a:pt x="1615" y="533"/>
                    </a:lnTo>
                    <a:lnTo>
                      <a:pt x="1617" y="535"/>
                    </a:lnTo>
                    <a:lnTo>
                      <a:pt x="1618" y="537"/>
                    </a:lnTo>
                    <a:lnTo>
                      <a:pt x="1620" y="539"/>
                    </a:lnTo>
                    <a:lnTo>
                      <a:pt x="1622" y="542"/>
                    </a:lnTo>
                    <a:lnTo>
                      <a:pt x="1623" y="544"/>
                    </a:lnTo>
                    <a:lnTo>
                      <a:pt x="1625" y="547"/>
                    </a:lnTo>
                    <a:lnTo>
                      <a:pt x="1628" y="550"/>
                    </a:lnTo>
                    <a:lnTo>
                      <a:pt x="1630" y="552"/>
                    </a:lnTo>
                    <a:lnTo>
                      <a:pt x="1632" y="555"/>
                    </a:lnTo>
                    <a:lnTo>
                      <a:pt x="1634" y="558"/>
                    </a:lnTo>
                    <a:lnTo>
                      <a:pt x="1636" y="561"/>
                    </a:lnTo>
                    <a:lnTo>
                      <a:pt x="1638" y="564"/>
                    </a:lnTo>
                    <a:lnTo>
                      <a:pt x="1641" y="568"/>
                    </a:lnTo>
                    <a:lnTo>
                      <a:pt x="1644" y="571"/>
                    </a:lnTo>
                    <a:lnTo>
                      <a:pt x="1647" y="576"/>
                    </a:lnTo>
                    <a:lnTo>
                      <a:pt x="1650" y="580"/>
                    </a:lnTo>
                    <a:lnTo>
                      <a:pt x="1653" y="585"/>
                    </a:lnTo>
                    <a:lnTo>
                      <a:pt x="1656" y="589"/>
                    </a:lnTo>
                    <a:lnTo>
                      <a:pt x="1660" y="594"/>
                    </a:lnTo>
                    <a:lnTo>
                      <a:pt x="1663" y="598"/>
                    </a:lnTo>
                    <a:lnTo>
                      <a:pt x="1666" y="602"/>
                    </a:lnTo>
                    <a:lnTo>
                      <a:pt x="1669" y="606"/>
                    </a:lnTo>
                    <a:lnTo>
                      <a:pt x="1672" y="610"/>
                    </a:lnTo>
                    <a:lnTo>
                      <a:pt x="1674" y="613"/>
                    </a:lnTo>
                    <a:lnTo>
                      <a:pt x="1676" y="616"/>
                    </a:lnTo>
                    <a:lnTo>
                      <a:pt x="1678" y="620"/>
                    </a:lnTo>
                    <a:lnTo>
                      <a:pt x="1680" y="622"/>
                    </a:lnTo>
                    <a:lnTo>
                      <a:pt x="1682" y="626"/>
                    </a:lnTo>
                    <a:lnTo>
                      <a:pt x="1686" y="628"/>
                    </a:lnTo>
                    <a:lnTo>
                      <a:pt x="1687" y="631"/>
                    </a:lnTo>
                    <a:lnTo>
                      <a:pt x="1689" y="633"/>
                    </a:lnTo>
                    <a:lnTo>
                      <a:pt x="1690" y="635"/>
                    </a:lnTo>
                    <a:lnTo>
                      <a:pt x="1692" y="637"/>
                    </a:lnTo>
                    <a:lnTo>
                      <a:pt x="1693" y="639"/>
                    </a:lnTo>
                    <a:lnTo>
                      <a:pt x="1694" y="641"/>
                    </a:lnTo>
                    <a:lnTo>
                      <a:pt x="1696" y="645"/>
                    </a:lnTo>
                    <a:lnTo>
                      <a:pt x="1697" y="647"/>
                    </a:lnTo>
                    <a:lnTo>
                      <a:pt x="1698" y="649"/>
                    </a:lnTo>
                    <a:lnTo>
                      <a:pt x="1700" y="651"/>
                    </a:lnTo>
                    <a:lnTo>
                      <a:pt x="1701" y="653"/>
                    </a:lnTo>
                    <a:lnTo>
                      <a:pt x="1702" y="655"/>
                    </a:lnTo>
                    <a:lnTo>
                      <a:pt x="1705" y="658"/>
                    </a:lnTo>
                    <a:lnTo>
                      <a:pt x="1706" y="660"/>
                    </a:lnTo>
                    <a:lnTo>
                      <a:pt x="1708" y="664"/>
                    </a:lnTo>
                    <a:lnTo>
                      <a:pt x="1709" y="668"/>
                    </a:lnTo>
                    <a:lnTo>
                      <a:pt x="1711" y="670"/>
                    </a:lnTo>
                    <a:lnTo>
                      <a:pt x="1713" y="673"/>
                    </a:lnTo>
                    <a:lnTo>
                      <a:pt x="1714" y="677"/>
                    </a:lnTo>
                    <a:lnTo>
                      <a:pt x="1716" y="680"/>
                    </a:lnTo>
                    <a:lnTo>
                      <a:pt x="1719" y="68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7" name="Freeform 21">
                <a:extLst>
                  <a:ext uri="{FF2B5EF4-FFF2-40B4-BE49-F238E27FC236}">
                    <a16:creationId xmlns:a16="http://schemas.microsoft.com/office/drawing/2014/main" id="{F0F6CE9D-B2E7-0D4E-AB8F-FAFFC44DD99B}"/>
                  </a:ext>
                </a:extLst>
              </p:cNvPr>
              <p:cNvSpPr>
                <a:spLocks/>
              </p:cNvSpPr>
              <p:nvPr/>
            </p:nvSpPr>
            <p:spPr bwMode="auto">
              <a:xfrm>
                <a:off x="2009398" y="2453507"/>
                <a:ext cx="546100" cy="215900"/>
              </a:xfrm>
              <a:custGeom>
                <a:avLst/>
                <a:gdLst>
                  <a:gd name="T0" fmla="*/ 0 w 1719"/>
                  <a:gd name="T1" fmla="*/ 0 h 683"/>
                  <a:gd name="T2" fmla="*/ 0 w 1719"/>
                  <a:gd name="T3" fmla="*/ 0 h 683"/>
                  <a:gd name="T4" fmla="*/ 0 w 1719"/>
                  <a:gd name="T5" fmla="*/ 0 h 683"/>
                  <a:gd name="T6" fmla="*/ 0 w 1719"/>
                  <a:gd name="T7" fmla="*/ 0 h 683"/>
                  <a:gd name="T8" fmla="*/ 0 w 1719"/>
                  <a:gd name="T9" fmla="*/ 0 h 683"/>
                  <a:gd name="T10" fmla="*/ 0 w 1719"/>
                  <a:gd name="T11" fmla="*/ 0 h 683"/>
                  <a:gd name="T12" fmla="*/ 0 w 1719"/>
                  <a:gd name="T13" fmla="*/ 0 h 683"/>
                  <a:gd name="T14" fmla="*/ 0 w 1719"/>
                  <a:gd name="T15" fmla="*/ 0 h 683"/>
                  <a:gd name="T16" fmla="*/ 0 w 1719"/>
                  <a:gd name="T17" fmla="*/ 0 h 683"/>
                  <a:gd name="T18" fmla="*/ 0 w 1719"/>
                  <a:gd name="T19" fmla="*/ 0 h 683"/>
                  <a:gd name="T20" fmla="*/ 0 w 1719"/>
                  <a:gd name="T21" fmla="*/ 0 h 683"/>
                  <a:gd name="T22" fmla="*/ 0 w 1719"/>
                  <a:gd name="T23" fmla="*/ 0 h 683"/>
                  <a:gd name="T24" fmla="*/ 0 w 1719"/>
                  <a:gd name="T25" fmla="*/ 0 h 683"/>
                  <a:gd name="T26" fmla="*/ 0 w 1719"/>
                  <a:gd name="T27" fmla="*/ 0 h 683"/>
                  <a:gd name="T28" fmla="*/ 0 w 1719"/>
                  <a:gd name="T29" fmla="*/ 0 h 683"/>
                  <a:gd name="T30" fmla="*/ 0 w 1719"/>
                  <a:gd name="T31" fmla="*/ 0 h 683"/>
                  <a:gd name="T32" fmla="*/ 0 w 1719"/>
                  <a:gd name="T33" fmla="*/ 0 h 683"/>
                  <a:gd name="T34" fmla="*/ 0 w 1719"/>
                  <a:gd name="T35" fmla="*/ 0 h 683"/>
                  <a:gd name="T36" fmla="*/ 0 w 1719"/>
                  <a:gd name="T37" fmla="*/ 0 h 683"/>
                  <a:gd name="T38" fmla="*/ 0 w 1719"/>
                  <a:gd name="T39" fmla="*/ 0 h 683"/>
                  <a:gd name="T40" fmla="*/ 0 w 1719"/>
                  <a:gd name="T41" fmla="*/ 0 h 683"/>
                  <a:gd name="T42" fmla="*/ 0 w 1719"/>
                  <a:gd name="T43" fmla="*/ 0 h 683"/>
                  <a:gd name="T44" fmla="*/ 0 w 1719"/>
                  <a:gd name="T45" fmla="*/ 0 h 683"/>
                  <a:gd name="T46" fmla="*/ 0 w 1719"/>
                  <a:gd name="T47" fmla="*/ 0 h 683"/>
                  <a:gd name="T48" fmla="*/ 0 w 1719"/>
                  <a:gd name="T49" fmla="*/ 0 h 683"/>
                  <a:gd name="T50" fmla="*/ 0 w 1719"/>
                  <a:gd name="T51" fmla="*/ 0 h 683"/>
                  <a:gd name="T52" fmla="*/ 0 w 1719"/>
                  <a:gd name="T53" fmla="*/ 0 h 683"/>
                  <a:gd name="T54" fmla="*/ 0 w 1719"/>
                  <a:gd name="T55" fmla="*/ 0 h 683"/>
                  <a:gd name="T56" fmla="*/ 0 w 1719"/>
                  <a:gd name="T57" fmla="*/ 0 h 683"/>
                  <a:gd name="T58" fmla="*/ 0 w 1719"/>
                  <a:gd name="T59" fmla="*/ 0 h 683"/>
                  <a:gd name="T60" fmla="*/ 0 w 1719"/>
                  <a:gd name="T61" fmla="*/ 0 h 683"/>
                  <a:gd name="T62" fmla="*/ 0 w 1719"/>
                  <a:gd name="T63" fmla="*/ 0 h 683"/>
                  <a:gd name="T64" fmla="*/ 0 w 1719"/>
                  <a:gd name="T65" fmla="*/ 0 h 683"/>
                  <a:gd name="T66" fmla="*/ 0 w 1719"/>
                  <a:gd name="T67" fmla="*/ 0 h 683"/>
                  <a:gd name="T68" fmla="*/ 0 w 1719"/>
                  <a:gd name="T69" fmla="*/ 0 h 683"/>
                  <a:gd name="T70" fmla="*/ 0 w 1719"/>
                  <a:gd name="T71" fmla="*/ 0 h 683"/>
                  <a:gd name="T72" fmla="*/ 0 w 1719"/>
                  <a:gd name="T73" fmla="*/ 0 h 683"/>
                  <a:gd name="T74" fmla="*/ 0 w 1719"/>
                  <a:gd name="T75" fmla="*/ 0 h 683"/>
                  <a:gd name="T76" fmla="*/ 0 w 1719"/>
                  <a:gd name="T77" fmla="*/ 0 h 683"/>
                  <a:gd name="T78" fmla="*/ 0 w 1719"/>
                  <a:gd name="T79" fmla="*/ 0 h 683"/>
                  <a:gd name="T80" fmla="*/ 0 w 1719"/>
                  <a:gd name="T81" fmla="*/ 0 h 683"/>
                  <a:gd name="T82" fmla="*/ 0 w 1719"/>
                  <a:gd name="T83" fmla="*/ 0 h 683"/>
                  <a:gd name="T84" fmla="*/ 0 w 1719"/>
                  <a:gd name="T85" fmla="*/ 0 h 683"/>
                  <a:gd name="T86" fmla="*/ 0 w 1719"/>
                  <a:gd name="T87" fmla="*/ 0 h 683"/>
                  <a:gd name="T88" fmla="*/ 0 w 1719"/>
                  <a:gd name="T89" fmla="*/ 0 h 683"/>
                  <a:gd name="T90" fmla="*/ 0 w 1719"/>
                  <a:gd name="T91" fmla="*/ 0 h 683"/>
                  <a:gd name="T92" fmla="*/ 0 w 1719"/>
                  <a:gd name="T93" fmla="*/ 0 h 683"/>
                  <a:gd name="T94" fmla="*/ 0 w 1719"/>
                  <a:gd name="T95" fmla="*/ 0 h 683"/>
                  <a:gd name="T96" fmla="*/ 0 w 1719"/>
                  <a:gd name="T97" fmla="*/ 0 h 683"/>
                  <a:gd name="T98" fmla="*/ 0 w 1719"/>
                  <a:gd name="T99" fmla="*/ 0 h 683"/>
                  <a:gd name="T100" fmla="*/ 0 w 1719"/>
                  <a:gd name="T101" fmla="*/ 0 h 683"/>
                  <a:gd name="T102" fmla="*/ 0 w 1719"/>
                  <a:gd name="T103" fmla="*/ 0 h 683"/>
                  <a:gd name="T104" fmla="*/ 0 w 1719"/>
                  <a:gd name="T105" fmla="*/ 0 h 683"/>
                  <a:gd name="T106" fmla="*/ 0 w 1719"/>
                  <a:gd name="T107" fmla="*/ 0 h 683"/>
                  <a:gd name="T108" fmla="*/ 0 w 1719"/>
                  <a:gd name="T109" fmla="*/ 0 h 683"/>
                  <a:gd name="T110" fmla="*/ 0 w 1719"/>
                  <a:gd name="T111" fmla="*/ 0 h 683"/>
                  <a:gd name="T112" fmla="*/ 0 w 1719"/>
                  <a:gd name="T113" fmla="*/ 0 h 683"/>
                  <a:gd name="T114" fmla="*/ 0 w 1719"/>
                  <a:gd name="T115" fmla="*/ 0 h 683"/>
                  <a:gd name="T116" fmla="*/ 0 w 1719"/>
                  <a:gd name="T117" fmla="*/ 0 h 683"/>
                  <a:gd name="T118" fmla="*/ 0 w 1719"/>
                  <a:gd name="T119" fmla="*/ 0 h 683"/>
                  <a:gd name="T120" fmla="*/ 0 w 1719"/>
                  <a:gd name="T121" fmla="*/ 0 h 6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19"/>
                  <a:gd name="T184" fmla="*/ 0 h 683"/>
                  <a:gd name="T185" fmla="*/ 1719 w 1719"/>
                  <a:gd name="T186" fmla="*/ 683 h 6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19" h="683">
                    <a:moveTo>
                      <a:pt x="0" y="683"/>
                    </a:moveTo>
                    <a:lnTo>
                      <a:pt x="66" y="683"/>
                    </a:lnTo>
                    <a:lnTo>
                      <a:pt x="127" y="683"/>
                    </a:lnTo>
                    <a:lnTo>
                      <a:pt x="184" y="683"/>
                    </a:lnTo>
                    <a:lnTo>
                      <a:pt x="238" y="683"/>
                    </a:lnTo>
                    <a:lnTo>
                      <a:pt x="290" y="683"/>
                    </a:lnTo>
                    <a:lnTo>
                      <a:pt x="336" y="683"/>
                    </a:lnTo>
                    <a:lnTo>
                      <a:pt x="379" y="683"/>
                    </a:lnTo>
                    <a:lnTo>
                      <a:pt x="418" y="683"/>
                    </a:lnTo>
                    <a:lnTo>
                      <a:pt x="455" y="683"/>
                    </a:lnTo>
                    <a:lnTo>
                      <a:pt x="490" y="683"/>
                    </a:lnTo>
                    <a:lnTo>
                      <a:pt x="520" y="683"/>
                    </a:lnTo>
                    <a:lnTo>
                      <a:pt x="549" y="683"/>
                    </a:lnTo>
                    <a:lnTo>
                      <a:pt x="575" y="683"/>
                    </a:lnTo>
                    <a:lnTo>
                      <a:pt x="598" y="683"/>
                    </a:lnTo>
                    <a:lnTo>
                      <a:pt x="620" y="683"/>
                    </a:lnTo>
                    <a:lnTo>
                      <a:pt x="639" y="683"/>
                    </a:lnTo>
                    <a:lnTo>
                      <a:pt x="656" y="682"/>
                    </a:lnTo>
                    <a:lnTo>
                      <a:pt x="671" y="682"/>
                    </a:lnTo>
                    <a:lnTo>
                      <a:pt x="685" y="682"/>
                    </a:lnTo>
                    <a:lnTo>
                      <a:pt x="698" y="682"/>
                    </a:lnTo>
                    <a:lnTo>
                      <a:pt x="708" y="682"/>
                    </a:lnTo>
                    <a:lnTo>
                      <a:pt x="718" y="682"/>
                    </a:lnTo>
                    <a:lnTo>
                      <a:pt x="726" y="682"/>
                    </a:lnTo>
                    <a:lnTo>
                      <a:pt x="733" y="682"/>
                    </a:lnTo>
                    <a:lnTo>
                      <a:pt x="741" y="681"/>
                    </a:lnTo>
                    <a:lnTo>
                      <a:pt x="746" y="681"/>
                    </a:lnTo>
                    <a:lnTo>
                      <a:pt x="751" y="681"/>
                    </a:lnTo>
                    <a:lnTo>
                      <a:pt x="757" y="681"/>
                    </a:lnTo>
                    <a:lnTo>
                      <a:pt x="761" y="681"/>
                    </a:lnTo>
                    <a:lnTo>
                      <a:pt x="765" y="680"/>
                    </a:lnTo>
                    <a:lnTo>
                      <a:pt x="770" y="680"/>
                    </a:lnTo>
                    <a:lnTo>
                      <a:pt x="775" y="680"/>
                    </a:lnTo>
                    <a:lnTo>
                      <a:pt x="780" y="679"/>
                    </a:lnTo>
                    <a:lnTo>
                      <a:pt x="785" y="679"/>
                    </a:lnTo>
                    <a:lnTo>
                      <a:pt x="788" y="679"/>
                    </a:lnTo>
                    <a:lnTo>
                      <a:pt x="792" y="679"/>
                    </a:lnTo>
                    <a:lnTo>
                      <a:pt x="796" y="678"/>
                    </a:lnTo>
                    <a:lnTo>
                      <a:pt x="800" y="678"/>
                    </a:lnTo>
                    <a:lnTo>
                      <a:pt x="803" y="678"/>
                    </a:lnTo>
                    <a:lnTo>
                      <a:pt x="806" y="678"/>
                    </a:lnTo>
                    <a:lnTo>
                      <a:pt x="808" y="678"/>
                    </a:lnTo>
                    <a:lnTo>
                      <a:pt x="811" y="677"/>
                    </a:lnTo>
                    <a:lnTo>
                      <a:pt x="814" y="677"/>
                    </a:lnTo>
                    <a:lnTo>
                      <a:pt x="817" y="677"/>
                    </a:lnTo>
                    <a:lnTo>
                      <a:pt x="819" y="677"/>
                    </a:lnTo>
                    <a:lnTo>
                      <a:pt x="822" y="677"/>
                    </a:lnTo>
                    <a:lnTo>
                      <a:pt x="824" y="676"/>
                    </a:lnTo>
                    <a:lnTo>
                      <a:pt x="826" y="676"/>
                    </a:lnTo>
                    <a:lnTo>
                      <a:pt x="829" y="676"/>
                    </a:lnTo>
                    <a:lnTo>
                      <a:pt x="831" y="676"/>
                    </a:lnTo>
                    <a:lnTo>
                      <a:pt x="835" y="675"/>
                    </a:lnTo>
                    <a:lnTo>
                      <a:pt x="837" y="675"/>
                    </a:lnTo>
                    <a:lnTo>
                      <a:pt x="839" y="675"/>
                    </a:lnTo>
                    <a:lnTo>
                      <a:pt x="842" y="674"/>
                    </a:lnTo>
                    <a:lnTo>
                      <a:pt x="844" y="674"/>
                    </a:lnTo>
                    <a:lnTo>
                      <a:pt x="847" y="674"/>
                    </a:lnTo>
                    <a:lnTo>
                      <a:pt x="850" y="673"/>
                    </a:lnTo>
                    <a:lnTo>
                      <a:pt x="854" y="673"/>
                    </a:lnTo>
                    <a:lnTo>
                      <a:pt x="857" y="671"/>
                    </a:lnTo>
                    <a:lnTo>
                      <a:pt x="860" y="671"/>
                    </a:lnTo>
                    <a:lnTo>
                      <a:pt x="864" y="670"/>
                    </a:lnTo>
                    <a:lnTo>
                      <a:pt x="868" y="670"/>
                    </a:lnTo>
                    <a:lnTo>
                      <a:pt x="874" y="669"/>
                    </a:lnTo>
                    <a:lnTo>
                      <a:pt x="878" y="669"/>
                    </a:lnTo>
                    <a:lnTo>
                      <a:pt x="882" y="668"/>
                    </a:lnTo>
                    <a:lnTo>
                      <a:pt x="886" y="667"/>
                    </a:lnTo>
                    <a:lnTo>
                      <a:pt x="891" y="667"/>
                    </a:lnTo>
                    <a:lnTo>
                      <a:pt x="894" y="666"/>
                    </a:lnTo>
                    <a:lnTo>
                      <a:pt x="898" y="666"/>
                    </a:lnTo>
                    <a:lnTo>
                      <a:pt x="901" y="666"/>
                    </a:lnTo>
                    <a:lnTo>
                      <a:pt x="904" y="665"/>
                    </a:lnTo>
                    <a:lnTo>
                      <a:pt x="907" y="665"/>
                    </a:lnTo>
                    <a:lnTo>
                      <a:pt x="910" y="664"/>
                    </a:lnTo>
                    <a:lnTo>
                      <a:pt x="913" y="664"/>
                    </a:lnTo>
                    <a:lnTo>
                      <a:pt x="915" y="663"/>
                    </a:lnTo>
                    <a:lnTo>
                      <a:pt x="919" y="663"/>
                    </a:lnTo>
                    <a:lnTo>
                      <a:pt x="921" y="662"/>
                    </a:lnTo>
                    <a:lnTo>
                      <a:pt x="924" y="662"/>
                    </a:lnTo>
                    <a:lnTo>
                      <a:pt x="926" y="661"/>
                    </a:lnTo>
                    <a:lnTo>
                      <a:pt x="928" y="661"/>
                    </a:lnTo>
                    <a:lnTo>
                      <a:pt x="932" y="660"/>
                    </a:lnTo>
                    <a:lnTo>
                      <a:pt x="934" y="660"/>
                    </a:lnTo>
                    <a:lnTo>
                      <a:pt x="936" y="659"/>
                    </a:lnTo>
                    <a:lnTo>
                      <a:pt x="939" y="658"/>
                    </a:lnTo>
                    <a:lnTo>
                      <a:pt x="942" y="658"/>
                    </a:lnTo>
                    <a:lnTo>
                      <a:pt x="944" y="657"/>
                    </a:lnTo>
                    <a:lnTo>
                      <a:pt x="947" y="656"/>
                    </a:lnTo>
                    <a:lnTo>
                      <a:pt x="951" y="655"/>
                    </a:lnTo>
                    <a:lnTo>
                      <a:pt x="954" y="652"/>
                    </a:lnTo>
                    <a:lnTo>
                      <a:pt x="958" y="651"/>
                    </a:lnTo>
                    <a:lnTo>
                      <a:pt x="961" y="650"/>
                    </a:lnTo>
                    <a:lnTo>
                      <a:pt x="966" y="649"/>
                    </a:lnTo>
                    <a:lnTo>
                      <a:pt x="971" y="648"/>
                    </a:lnTo>
                    <a:lnTo>
                      <a:pt x="975" y="646"/>
                    </a:lnTo>
                    <a:lnTo>
                      <a:pt x="980" y="645"/>
                    </a:lnTo>
                    <a:lnTo>
                      <a:pt x="985" y="643"/>
                    </a:lnTo>
                    <a:lnTo>
                      <a:pt x="991" y="642"/>
                    </a:lnTo>
                    <a:lnTo>
                      <a:pt x="995" y="640"/>
                    </a:lnTo>
                    <a:lnTo>
                      <a:pt x="999" y="639"/>
                    </a:lnTo>
                    <a:lnTo>
                      <a:pt x="1003" y="638"/>
                    </a:lnTo>
                    <a:lnTo>
                      <a:pt x="1009" y="636"/>
                    </a:lnTo>
                    <a:lnTo>
                      <a:pt x="1013" y="635"/>
                    </a:lnTo>
                    <a:lnTo>
                      <a:pt x="1016" y="633"/>
                    </a:lnTo>
                    <a:lnTo>
                      <a:pt x="1019" y="632"/>
                    </a:lnTo>
                    <a:lnTo>
                      <a:pt x="1022" y="631"/>
                    </a:lnTo>
                    <a:lnTo>
                      <a:pt x="1026" y="630"/>
                    </a:lnTo>
                    <a:lnTo>
                      <a:pt x="1029" y="629"/>
                    </a:lnTo>
                    <a:lnTo>
                      <a:pt x="1032" y="628"/>
                    </a:lnTo>
                    <a:lnTo>
                      <a:pt x="1034" y="628"/>
                    </a:lnTo>
                    <a:lnTo>
                      <a:pt x="1037" y="627"/>
                    </a:lnTo>
                    <a:lnTo>
                      <a:pt x="1039" y="626"/>
                    </a:lnTo>
                    <a:lnTo>
                      <a:pt x="1041" y="625"/>
                    </a:lnTo>
                    <a:lnTo>
                      <a:pt x="1044" y="624"/>
                    </a:lnTo>
                    <a:lnTo>
                      <a:pt x="1047" y="623"/>
                    </a:lnTo>
                    <a:lnTo>
                      <a:pt x="1049" y="622"/>
                    </a:lnTo>
                    <a:lnTo>
                      <a:pt x="1052" y="621"/>
                    </a:lnTo>
                    <a:lnTo>
                      <a:pt x="1055" y="620"/>
                    </a:lnTo>
                    <a:lnTo>
                      <a:pt x="1058" y="619"/>
                    </a:lnTo>
                    <a:lnTo>
                      <a:pt x="1060" y="617"/>
                    </a:lnTo>
                    <a:lnTo>
                      <a:pt x="1063" y="616"/>
                    </a:lnTo>
                    <a:lnTo>
                      <a:pt x="1067" y="615"/>
                    </a:lnTo>
                    <a:lnTo>
                      <a:pt x="1070" y="612"/>
                    </a:lnTo>
                    <a:lnTo>
                      <a:pt x="1073" y="611"/>
                    </a:lnTo>
                    <a:lnTo>
                      <a:pt x="1076" y="609"/>
                    </a:lnTo>
                    <a:lnTo>
                      <a:pt x="1080" y="607"/>
                    </a:lnTo>
                    <a:lnTo>
                      <a:pt x="1085" y="605"/>
                    </a:lnTo>
                    <a:lnTo>
                      <a:pt x="1089" y="603"/>
                    </a:lnTo>
                    <a:lnTo>
                      <a:pt x="1093" y="601"/>
                    </a:lnTo>
                    <a:lnTo>
                      <a:pt x="1097" y="599"/>
                    </a:lnTo>
                    <a:lnTo>
                      <a:pt x="1102" y="597"/>
                    </a:lnTo>
                    <a:lnTo>
                      <a:pt x="1107" y="594"/>
                    </a:lnTo>
                    <a:lnTo>
                      <a:pt x="1110" y="592"/>
                    </a:lnTo>
                    <a:lnTo>
                      <a:pt x="1114" y="590"/>
                    </a:lnTo>
                    <a:lnTo>
                      <a:pt x="1117" y="589"/>
                    </a:lnTo>
                    <a:lnTo>
                      <a:pt x="1120" y="587"/>
                    </a:lnTo>
                    <a:lnTo>
                      <a:pt x="1123" y="586"/>
                    </a:lnTo>
                    <a:lnTo>
                      <a:pt x="1126" y="584"/>
                    </a:lnTo>
                    <a:lnTo>
                      <a:pt x="1129" y="583"/>
                    </a:lnTo>
                    <a:lnTo>
                      <a:pt x="1131" y="582"/>
                    </a:lnTo>
                    <a:lnTo>
                      <a:pt x="1133" y="581"/>
                    </a:lnTo>
                    <a:lnTo>
                      <a:pt x="1135" y="580"/>
                    </a:lnTo>
                    <a:lnTo>
                      <a:pt x="1138" y="578"/>
                    </a:lnTo>
                    <a:lnTo>
                      <a:pt x="1140" y="577"/>
                    </a:lnTo>
                    <a:lnTo>
                      <a:pt x="1144" y="576"/>
                    </a:lnTo>
                    <a:lnTo>
                      <a:pt x="1146" y="574"/>
                    </a:lnTo>
                    <a:lnTo>
                      <a:pt x="1148" y="573"/>
                    </a:lnTo>
                    <a:lnTo>
                      <a:pt x="1150" y="572"/>
                    </a:lnTo>
                    <a:lnTo>
                      <a:pt x="1152" y="571"/>
                    </a:lnTo>
                    <a:lnTo>
                      <a:pt x="1154" y="570"/>
                    </a:lnTo>
                    <a:lnTo>
                      <a:pt x="1157" y="568"/>
                    </a:lnTo>
                    <a:lnTo>
                      <a:pt x="1159" y="567"/>
                    </a:lnTo>
                    <a:lnTo>
                      <a:pt x="1162" y="566"/>
                    </a:lnTo>
                    <a:lnTo>
                      <a:pt x="1165" y="564"/>
                    </a:lnTo>
                    <a:lnTo>
                      <a:pt x="1168" y="562"/>
                    </a:lnTo>
                    <a:lnTo>
                      <a:pt x="1170" y="560"/>
                    </a:lnTo>
                    <a:lnTo>
                      <a:pt x="1174" y="559"/>
                    </a:lnTo>
                    <a:lnTo>
                      <a:pt x="1177" y="557"/>
                    </a:lnTo>
                    <a:lnTo>
                      <a:pt x="1181" y="554"/>
                    </a:lnTo>
                    <a:lnTo>
                      <a:pt x="1185" y="552"/>
                    </a:lnTo>
                    <a:lnTo>
                      <a:pt x="1189" y="550"/>
                    </a:lnTo>
                    <a:lnTo>
                      <a:pt x="1193" y="548"/>
                    </a:lnTo>
                    <a:lnTo>
                      <a:pt x="1197" y="546"/>
                    </a:lnTo>
                    <a:lnTo>
                      <a:pt x="1201" y="544"/>
                    </a:lnTo>
                    <a:lnTo>
                      <a:pt x="1204" y="542"/>
                    </a:lnTo>
                    <a:lnTo>
                      <a:pt x="1207" y="540"/>
                    </a:lnTo>
                    <a:lnTo>
                      <a:pt x="1210" y="539"/>
                    </a:lnTo>
                    <a:lnTo>
                      <a:pt x="1213" y="536"/>
                    </a:lnTo>
                    <a:lnTo>
                      <a:pt x="1215" y="535"/>
                    </a:lnTo>
                    <a:lnTo>
                      <a:pt x="1217" y="534"/>
                    </a:lnTo>
                    <a:lnTo>
                      <a:pt x="1221" y="532"/>
                    </a:lnTo>
                    <a:lnTo>
                      <a:pt x="1223" y="531"/>
                    </a:lnTo>
                    <a:lnTo>
                      <a:pt x="1225" y="530"/>
                    </a:lnTo>
                    <a:lnTo>
                      <a:pt x="1227" y="529"/>
                    </a:lnTo>
                    <a:lnTo>
                      <a:pt x="1228" y="528"/>
                    </a:lnTo>
                    <a:lnTo>
                      <a:pt x="1230" y="527"/>
                    </a:lnTo>
                    <a:lnTo>
                      <a:pt x="1232" y="526"/>
                    </a:lnTo>
                    <a:lnTo>
                      <a:pt x="1235" y="525"/>
                    </a:lnTo>
                    <a:lnTo>
                      <a:pt x="1236" y="523"/>
                    </a:lnTo>
                    <a:lnTo>
                      <a:pt x="1239" y="522"/>
                    </a:lnTo>
                    <a:lnTo>
                      <a:pt x="1241" y="521"/>
                    </a:lnTo>
                    <a:lnTo>
                      <a:pt x="1243" y="520"/>
                    </a:lnTo>
                    <a:lnTo>
                      <a:pt x="1245" y="518"/>
                    </a:lnTo>
                    <a:lnTo>
                      <a:pt x="1246" y="516"/>
                    </a:lnTo>
                    <a:lnTo>
                      <a:pt x="1248" y="515"/>
                    </a:lnTo>
                    <a:lnTo>
                      <a:pt x="1250" y="513"/>
                    </a:lnTo>
                    <a:lnTo>
                      <a:pt x="1253" y="512"/>
                    </a:lnTo>
                    <a:lnTo>
                      <a:pt x="1255" y="511"/>
                    </a:lnTo>
                    <a:lnTo>
                      <a:pt x="1257" y="509"/>
                    </a:lnTo>
                    <a:lnTo>
                      <a:pt x="1261" y="507"/>
                    </a:lnTo>
                    <a:lnTo>
                      <a:pt x="1263" y="506"/>
                    </a:lnTo>
                    <a:lnTo>
                      <a:pt x="1266" y="504"/>
                    </a:lnTo>
                    <a:lnTo>
                      <a:pt x="1269" y="502"/>
                    </a:lnTo>
                    <a:lnTo>
                      <a:pt x="1272" y="500"/>
                    </a:lnTo>
                    <a:lnTo>
                      <a:pt x="1275" y="497"/>
                    </a:lnTo>
                    <a:lnTo>
                      <a:pt x="1280" y="495"/>
                    </a:lnTo>
                    <a:lnTo>
                      <a:pt x="1282" y="494"/>
                    </a:lnTo>
                    <a:lnTo>
                      <a:pt x="1285" y="492"/>
                    </a:lnTo>
                    <a:lnTo>
                      <a:pt x="1287" y="491"/>
                    </a:lnTo>
                    <a:lnTo>
                      <a:pt x="1289" y="489"/>
                    </a:lnTo>
                    <a:lnTo>
                      <a:pt x="1291" y="488"/>
                    </a:lnTo>
                    <a:lnTo>
                      <a:pt x="1293" y="487"/>
                    </a:lnTo>
                    <a:lnTo>
                      <a:pt x="1295" y="486"/>
                    </a:lnTo>
                    <a:lnTo>
                      <a:pt x="1296" y="485"/>
                    </a:lnTo>
                    <a:lnTo>
                      <a:pt x="1299" y="484"/>
                    </a:lnTo>
                    <a:lnTo>
                      <a:pt x="1300" y="482"/>
                    </a:lnTo>
                    <a:lnTo>
                      <a:pt x="1302" y="482"/>
                    </a:lnTo>
                    <a:lnTo>
                      <a:pt x="1303" y="481"/>
                    </a:lnTo>
                    <a:lnTo>
                      <a:pt x="1304" y="480"/>
                    </a:lnTo>
                    <a:lnTo>
                      <a:pt x="1306" y="479"/>
                    </a:lnTo>
                    <a:lnTo>
                      <a:pt x="1307" y="477"/>
                    </a:lnTo>
                    <a:lnTo>
                      <a:pt x="1308" y="476"/>
                    </a:lnTo>
                    <a:lnTo>
                      <a:pt x="1310" y="475"/>
                    </a:lnTo>
                    <a:lnTo>
                      <a:pt x="1311" y="474"/>
                    </a:lnTo>
                    <a:lnTo>
                      <a:pt x="1312" y="472"/>
                    </a:lnTo>
                    <a:lnTo>
                      <a:pt x="1313" y="471"/>
                    </a:lnTo>
                    <a:lnTo>
                      <a:pt x="1315" y="470"/>
                    </a:lnTo>
                    <a:lnTo>
                      <a:pt x="1317" y="469"/>
                    </a:lnTo>
                    <a:lnTo>
                      <a:pt x="1319" y="468"/>
                    </a:lnTo>
                    <a:lnTo>
                      <a:pt x="1320" y="466"/>
                    </a:lnTo>
                    <a:lnTo>
                      <a:pt x="1322" y="465"/>
                    </a:lnTo>
                    <a:lnTo>
                      <a:pt x="1325" y="464"/>
                    </a:lnTo>
                    <a:lnTo>
                      <a:pt x="1327" y="462"/>
                    </a:lnTo>
                    <a:lnTo>
                      <a:pt x="1329" y="461"/>
                    </a:lnTo>
                    <a:lnTo>
                      <a:pt x="1331" y="458"/>
                    </a:lnTo>
                    <a:lnTo>
                      <a:pt x="1333" y="456"/>
                    </a:lnTo>
                    <a:lnTo>
                      <a:pt x="1336" y="455"/>
                    </a:lnTo>
                    <a:lnTo>
                      <a:pt x="1338" y="453"/>
                    </a:lnTo>
                    <a:lnTo>
                      <a:pt x="1339" y="452"/>
                    </a:lnTo>
                    <a:lnTo>
                      <a:pt x="1341" y="450"/>
                    </a:lnTo>
                    <a:lnTo>
                      <a:pt x="1343" y="449"/>
                    </a:lnTo>
                    <a:lnTo>
                      <a:pt x="1344" y="448"/>
                    </a:lnTo>
                    <a:lnTo>
                      <a:pt x="1346" y="447"/>
                    </a:lnTo>
                    <a:lnTo>
                      <a:pt x="1347" y="446"/>
                    </a:lnTo>
                    <a:lnTo>
                      <a:pt x="1348" y="445"/>
                    </a:lnTo>
                    <a:lnTo>
                      <a:pt x="1350" y="444"/>
                    </a:lnTo>
                    <a:lnTo>
                      <a:pt x="1351" y="443"/>
                    </a:lnTo>
                    <a:lnTo>
                      <a:pt x="1352" y="442"/>
                    </a:lnTo>
                    <a:lnTo>
                      <a:pt x="1353" y="441"/>
                    </a:lnTo>
                    <a:lnTo>
                      <a:pt x="1354" y="440"/>
                    </a:lnTo>
                    <a:lnTo>
                      <a:pt x="1357" y="438"/>
                    </a:lnTo>
                    <a:lnTo>
                      <a:pt x="1358" y="438"/>
                    </a:lnTo>
                    <a:lnTo>
                      <a:pt x="1359" y="437"/>
                    </a:lnTo>
                    <a:lnTo>
                      <a:pt x="1360" y="436"/>
                    </a:lnTo>
                    <a:lnTo>
                      <a:pt x="1361" y="435"/>
                    </a:lnTo>
                    <a:lnTo>
                      <a:pt x="1363" y="434"/>
                    </a:lnTo>
                    <a:lnTo>
                      <a:pt x="1364" y="433"/>
                    </a:lnTo>
                    <a:lnTo>
                      <a:pt x="1365" y="432"/>
                    </a:lnTo>
                    <a:lnTo>
                      <a:pt x="1367" y="431"/>
                    </a:lnTo>
                    <a:lnTo>
                      <a:pt x="1370" y="430"/>
                    </a:lnTo>
                    <a:lnTo>
                      <a:pt x="1371" y="429"/>
                    </a:lnTo>
                    <a:lnTo>
                      <a:pt x="1373" y="427"/>
                    </a:lnTo>
                    <a:lnTo>
                      <a:pt x="1376" y="425"/>
                    </a:lnTo>
                    <a:lnTo>
                      <a:pt x="1378" y="424"/>
                    </a:lnTo>
                    <a:lnTo>
                      <a:pt x="1380" y="422"/>
                    </a:lnTo>
                    <a:lnTo>
                      <a:pt x="1382" y="421"/>
                    </a:lnTo>
                    <a:lnTo>
                      <a:pt x="1385" y="418"/>
                    </a:lnTo>
                    <a:lnTo>
                      <a:pt x="1387" y="417"/>
                    </a:lnTo>
                    <a:lnTo>
                      <a:pt x="1389" y="415"/>
                    </a:lnTo>
                    <a:lnTo>
                      <a:pt x="1392" y="414"/>
                    </a:lnTo>
                    <a:lnTo>
                      <a:pt x="1395" y="412"/>
                    </a:lnTo>
                    <a:lnTo>
                      <a:pt x="1397" y="411"/>
                    </a:lnTo>
                    <a:lnTo>
                      <a:pt x="1398" y="410"/>
                    </a:lnTo>
                    <a:lnTo>
                      <a:pt x="1400" y="408"/>
                    </a:lnTo>
                    <a:lnTo>
                      <a:pt x="1402" y="407"/>
                    </a:lnTo>
                    <a:lnTo>
                      <a:pt x="1403" y="406"/>
                    </a:lnTo>
                    <a:lnTo>
                      <a:pt x="1405" y="405"/>
                    </a:lnTo>
                    <a:lnTo>
                      <a:pt x="1406" y="404"/>
                    </a:lnTo>
                    <a:lnTo>
                      <a:pt x="1407" y="403"/>
                    </a:lnTo>
                    <a:lnTo>
                      <a:pt x="1409" y="402"/>
                    </a:lnTo>
                    <a:lnTo>
                      <a:pt x="1410" y="400"/>
                    </a:lnTo>
                    <a:lnTo>
                      <a:pt x="1411" y="399"/>
                    </a:lnTo>
                    <a:lnTo>
                      <a:pt x="1415" y="398"/>
                    </a:lnTo>
                    <a:lnTo>
                      <a:pt x="1416" y="396"/>
                    </a:lnTo>
                    <a:lnTo>
                      <a:pt x="1417" y="395"/>
                    </a:lnTo>
                    <a:lnTo>
                      <a:pt x="1419" y="394"/>
                    </a:lnTo>
                    <a:lnTo>
                      <a:pt x="1420" y="393"/>
                    </a:lnTo>
                    <a:lnTo>
                      <a:pt x="1421" y="391"/>
                    </a:lnTo>
                    <a:lnTo>
                      <a:pt x="1423" y="390"/>
                    </a:lnTo>
                    <a:lnTo>
                      <a:pt x="1424" y="388"/>
                    </a:lnTo>
                    <a:lnTo>
                      <a:pt x="1426" y="387"/>
                    </a:lnTo>
                    <a:lnTo>
                      <a:pt x="1428" y="385"/>
                    </a:lnTo>
                    <a:lnTo>
                      <a:pt x="1429" y="382"/>
                    </a:lnTo>
                    <a:lnTo>
                      <a:pt x="1431" y="379"/>
                    </a:lnTo>
                    <a:lnTo>
                      <a:pt x="1434" y="377"/>
                    </a:lnTo>
                    <a:lnTo>
                      <a:pt x="1436" y="374"/>
                    </a:lnTo>
                    <a:lnTo>
                      <a:pt x="1439" y="372"/>
                    </a:lnTo>
                    <a:lnTo>
                      <a:pt x="1441" y="369"/>
                    </a:lnTo>
                    <a:lnTo>
                      <a:pt x="1444" y="367"/>
                    </a:lnTo>
                    <a:lnTo>
                      <a:pt x="1446" y="364"/>
                    </a:lnTo>
                    <a:lnTo>
                      <a:pt x="1449" y="360"/>
                    </a:lnTo>
                    <a:lnTo>
                      <a:pt x="1452" y="358"/>
                    </a:lnTo>
                    <a:lnTo>
                      <a:pt x="1454" y="356"/>
                    </a:lnTo>
                    <a:lnTo>
                      <a:pt x="1456" y="354"/>
                    </a:lnTo>
                    <a:lnTo>
                      <a:pt x="1458" y="352"/>
                    </a:lnTo>
                    <a:lnTo>
                      <a:pt x="1461" y="350"/>
                    </a:lnTo>
                    <a:lnTo>
                      <a:pt x="1463" y="348"/>
                    </a:lnTo>
                    <a:lnTo>
                      <a:pt x="1464" y="346"/>
                    </a:lnTo>
                    <a:lnTo>
                      <a:pt x="1466" y="344"/>
                    </a:lnTo>
                    <a:lnTo>
                      <a:pt x="1467" y="343"/>
                    </a:lnTo>
                    <a:lnTo>
                      <a:pt x="1469" y="340"/>
                    </a:lnTo>
                    <a:lnTo>
                      <a:pt x="1470" y="338"/>
                    </a:lnTo>
                    <a:lnTo>
                      <a:pt x="1473" y="336"/>
                    </a:lnTo>
                    <a:lnTo>
                      <a:pt x="1474" y="334"/>
                    </a:lnTo>
                    <a:lnTo>
                      <a:pt x="1476" y="333"/>
                    </a:lnTo>
                    <a:lnTo>
                      <a:pt x="1477" y="331"/>
                    </a:lnTo>
                    <a:lnTo>
                      <a:pt x="1479" y="329"/>
                    </a:lnTo>
                    <a:lnTo>
                      <a:pt x="1480" y="327"/>
                    </a:lnTo>
                    <a:lnTo>
                      <a:pt x="1482" y="326"/>
                    </a:lnTo>
                    <a:lnTo>
                      <a:pt x="1483" y="324"/>
                    </a:lnTo>
                    <a:lnTo>
                      <a:pt x="1485" y="321"/>
                    </a:lnTo>
                    <a:lnTo>
                      <a:pt x="1487" y="319"/>
                    </a:lnTo>
                    <a:lnTo>
                      <a:pt x="1489" y="316"/>
                    </a:lnTo>
                    <a:lnTo>
                      <a:pt x="1492" y="314"/>
                    </a:lnTo>
                    <a:lnTo>
                      <a:pt x="1494" y="312"/>
                    </a:lnTo>
                    <a:lnTo>
                      <a:pt x="1496" y="309"/>
                    </a:lnTo>
                    <a:lnTo>
                      <a:pt x="1498" y="306"/>
                    </a:lnTo>
                    <a:lnTo>
                      <a:pt x="1501" y="302"/>
                    </a:lnTo>
                    <a:lnTo>
                      <a:pt x="1505" y="299"/>
                    </a:lnTo>
                    <a:lnTo>
                      <a:pt x="1507" y="295"/>
                    </a:lnTo>
                    <a:lnTo>
                      <a:pt x="1512" y="291"/>
                    </a:lnTo>
                    <a:lnTo>
                      <a:pt x="1515" y="287"/>
                    </a:lnTo>
                    <a:lnTo>
                      <a:pt x="1517" y="283"/>
                    </a:lnTo>
                    <a:lnTo>
                      <a:pt x="1520" y="280"/>
                    </a:lnTo>
                    <a:lnTo>
                      <a:pt x="1523" y="277"/>
                    </a:lnTo>
                    <a:lnTo>
                      <a:pt x="1525" y="274"/>
                    </a:lnTo>
                    <a:lnTo>
                      <a:pt x="1527" y="271"/>
                    </a:lnTo>
                    <a:lnTo>
                      <a:pt x="1530" y="268"/>
                    </a:lnTo>
                    <a:lnTo>
                      <a:pt x="1532" y="266"/>
                    </a:lnTo>
                    <a:lnTo>
                      <a:pt x="1534" y="263"/>
                    </a:lnTo>
                    <a:lnTo>
                      <a:pt x="1536" y="260"/>
                    </a:lnTo>
                    <a:lnTo>
                      <a:pt x="1538" y="258"/>
                    </a:lnTo>
                    <a:lnTo>
                      <a:pt x="1539" y="256"/>
                    </a:lnTo>
                    <a:lnTo>
                      <a:pt x="1541" y="254"/>
                    </a:lnTo>
                    <a:lnTo>
                      <a:pt x="1543" y="252"/>
                    </a:lnTo>
                    <a:lnTo>
                      <a:pt x="1544" y="250"/>
                    </a:lnTo>
                    <a:lnTo>
                      <a:pt x="1546" y="247"/>
                    </a:lnTo>
                    <a:lnTo>
                      <a:pt x="1547" y="244"/>
                    </a:lnTo>
                    <a:lnTo>
                      <a:pt x="1551" y="242"/>
                    </a:lnTo>
                    <a:lnTo>
                      <a:pt x="1552" y="240"/>
                    </a:lnTo>
                    <a:lnTo>
                      <a:pt x="1554" y="238"/>
                    </a:lnTo>
                    <a:lnTo>
                      <a:pt x="1556" y="235"/>
                    </a:lnTo>
                    <a:lnTo>
                      <a:pt x="1557" y="233"/>
                    </a:lnTo>
                    <a:lnTo>
                      <a:pt x="1559" y="231"/>
                    </a:lnTo>
                    <a:lnTo>
                      <a:pt x="1561" y="228"/>
                    </a:lnTo>
                    <a:lnTo>
                      <a:pt x="1563" y="224"/>
                    </a:lnTo>
                    <a:lnTo>
                      <a:pt x="1565" y="221"/>
                    </a:lnTo>
                    <a:lnTo>
                      <a:pt x="1569" y="218"/>
                    </a:lnTo>
                    <a:lnTo>
                      <a:pt x="1571" y="215"/>
                    </a:lnTo>
                    <a:lnTo>
                      <a:pt x="1574" y="211"/>
                    </a:lnTo>
                    <a:lnTo>
                      <a:pt x="1576" y="208"/>
                    </a:lnTo>
                    <a:lnTo>
                      <a:pt x="1579" y="203"/>
                    </a:lnTo>
                    <a:lnTo>
                      <a:pt x="1582" y="197"/>
                    </a:lnTo>
                    <a:lnTo>
                      <a:pt x="1585" y="193"/>
                    </a:lnTo>
                    <a:lnTo>
                      <a:pt x="1589" y="189"/>
                    </a:lnTo>
                    <a:lnTo>
                      <a:pt x="1592" y="184"/>
                    </a:lnTo>
                    <a:lnTo>
                      <a:pt x="1595" y="181"/>
                    </a:lnTo>
                    <a:lnTo>
                      <a:pt x="1598" y="178"/>
                    </a:lnTo>
                    <a:lnTo>
                      <a:pt x="1600" y="174"/>
                    </a:lnTo>
                    <a:lnTo>
                      <a:pt x="1602" y="171"/>
                    </a:lnTo>
                    <a:lnTo>
                      <a:pt x="1604" y="169"/>
                    </a:lnTo>
                    <a:lnTo>
                      <a:pt x="1607" y="165"/>
                    </a:lnTo>
                    <a:lnTo>
                      <a:pt x="1609" y="162"/>
                    </a:lnTo>
                    <a:lnTo>
                      <a:pt x="1610" y="160"/>
                    </a:lnTo>
                    <a:lnTo>
                      <a:pt x="1612" y="156"/>
                    </a:lnTo>
                    <a:lnTo>
                      <a:pt x="1614" y="154"/>
                    </a:lnTo>
                    <a:lnTo>
                      <a:pt x="1615" y="152"/>
                    </a:lnTo>
                    <a:lnTo>
                      <a:pt x="1617" y="150"/>
                    </a:lnTo>
                    <a:lnTo>
                      <a:pt x="1618" y="146"/>
                    </a:lnTo>
                    <a:lnTo>
                      <a:pt x="1620" y="144"/>
                    </a:lnTo>
                    <a:lnTo>
                      <a:pt x="1622" y="142"/>
                    </a:lnTo>
                    <a:lnTo>
                      <a:pt x="1623" y="140"/>
                    </a:lnTo>
                    <a:lnTo>
                      <a:pt x="1625" y="137"/>
                    </a:lnTo>
                    <a:lnTo>
                      <a:pt x="1628" y="135"/>
                    </a:lnTo>
                    <a:lnTo>
                      <a:pt x="1630" y="132"/>
                    </a:lnTo>
                    <a:lnTo>
                      <a:pt x="1632" y="130"/>
                    </a:lnTo>
                    <a:lnTo>
                      <a:pt x="1634" y="126"/>
                    </a:lnTo>
                    <a:lnTo>
                      <a:pt x="1636" y="123"/>
                    </a:lnTo>
                    <a:lnTo>
                      <a:pt x="1638" y="120"/>
                    </a:lnTo>
                    <a:lnTo>
                      <a:pt x="1641" y="117"/>
                    </a:lnTo>
                    <a:lnTo>
                      <a:pt x="1644" y="112"/>
                    </a:lnTo>
                    <a:lnTo>
                      <a:pt x="1647" y="107"/>
                    </a:lnTo>
                    <a:lnTo>
                      <a:pt x="1650" y="104"/>
                    </a:lnTo>
                    <a:lnTo>
                      <a:pt x="1653" y="99"/>
                    </a:lnTo>
                    <a:lnTo>
                      <a:pt x="1656" y="95"/>
                    </a:lnTo>
                    <a:lnTo>
                      <a:pt x="1660" y="91"/>
                    </a:lnTo>
                    <a:lnTo>
                      <a:pt x="1663" y="86"/>
                    </a:lnTo>
                    <a:lnTo>
                      <a:pt x="1666" y="82"/>
                    </a:lnTo>
                    <a:lnTo>
                      <a:pt x="1669" y="78"/>
                    </a:lnTo>
                    <a:lnTo>
                      <a:pt x="1672" y="75"/>
                    </a:lnTo>
                    <a:lnTo>
                      <a:pt x="1674" y="72"/>
                    </a:lnTo>
                    <a:lnTo>
                      <a:pt x="1676" y="68"/>
                    </a:lnTo>
                    <a:lnTo>
                      <a:pt x="1678" y="64"/>
                    </a:lnTo>
                    <a:lnTo>
                      <a:pt x="1680" y="61"/>
                    </a:lnTo>
                    <a:lnTo>
                      <a:pt x="1682" y="58"/>
                    </a:lnTo>
                    <a:lnTo>
                      <a:pt x="1686" y="56"/>
                    </a:lnTo>
                    <a:lnTo>
                      <a:pt x="1687" y="54"/>
                    </a:lnTo>
                    <a:lnTo>
                      <a:pt x="1689" y="50"/>
                    </a:lnTo>
                    <a:lnTo>
                      <a:pt x="1690" y="48"/>
                    </a:lnTo>
                    <a:lnTo>
                      <a:pt x="1692" y="46"/>
                    </a:lnTo>
                    <a:lnTo>
                      <a:pt x="1693" y="44"/>
                    </a:lnTo>
                    <a:lnTo>
                      <a:pt x="1694" y="42"/>
                    </a:lnTo>
                    <a:lnTo>
                      <a:pt x="1696" y="40"/>
                    </a:lnTo>
                    <a:lnTo>
                      <a:pt x="1697" y="38"/>
                    </a:lnTo>
                    <a:lnTo>
                      <a:pt x="1698" y="36"/>
                    </a:lnTo>
                    <a:lnTo>
                      <a:pt x="1700" y="34"/>
                    </a:lnTo>
                    <a:lnTo>
                      <a:pt x="1701" y="31"/>
                    </a:lnTo>
                    <a:lnTo>
                      <a:pt x="1702" y="28"/>
                    </a:lnTo>
                    <a:lnTo>
                      <a:pt x="1705" y="26"/>
                    </a:lnTo>
                    <a:lnTo>
                      <a:pt x="1706" y="23"/>
                    </a:lnTo>
                    <a:lnTo>
                      <a:pt x="1708" y="20"/>
                    </a:lnTo>
                    <a:lnTo>
                      <a:pt x="1709" y="17"/>
                    </a:lnTo>
                    <a:lnTo>
                      <a:pt x="1711" y="14"/>
                    </a:lnTo>
                    <a:lnTo>
                      <a:pt x="1713" y="10"/>
                    </a:lnTo>
                    <a:lnTo>
                      <a:pt x="1714" y="7"/>
                    </a:lnTo>
                    <a:lnTo>
                      <a:pt x="1716" y="4"/>
                    </a:lnTo>
                    <a:lnTo>
                      <a:pt x="171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8" name="Freeform 22">
                <a:extLst>
                  <a:ext uri="{FF2B5EF4-FFF2-40B4-BE49-F238E27FC236}">
                    <a16:creationId xmlns:a16="http://schemas.microsoft.com/office/drawing/2014/main" id="{A48F447A-AAB4-BE43-B23A-F01637A7CE6D}"/>
                  </a:ext>
                </a:extLst>
              </p:cNvPr>
              <p:cNvSpPr>
                <a:spLocks/>
              </p:cNvSpPr>
              <p:nvPr/>
            </p:nvSpPr>
            <p:spPr bwMode="auto">
              <a:xfrm>
                <a:off x="2013733" y="2234852"/>
                <a:ext cx="63500" cy="219075"/>
              </a:xfrm>
              <a:custGeom>
                <a:avLst/>
                <a:gdLst>
                  <a:gd name="T0" fmla="*/ 0 w 203"/>
                  <a:gd name="T1" fmla="*/ 0 h 688"/>
                  <a:gd name="T2" fmla="*/ 0 w 203"/>
                  <a:gd name="T3" fmla="*/ 0 h 688"/>
                  <a:gd name="T4" fmla="*/ 0 w 203"/>
                  <a:gd name="T5" fmla="*/ 0 h 688"/>
                  <a:gd name="T6" fmla="*/ 0 w 203"/>
                  <a:gd name="T7" fmla="*/ 0 h 688"/>
                  <a:gd name="T8" fmla="*/ 0 w 203"/>
                  <a:gd name="T9" fmla="*/ 0 h 688"/>
                  <a:gd name="T10" fmla="*/ 0 w 203"/>
                  <a:gd name="T11" fmla="*/ 0 h 688"/>
                  <a:gd name="T12" fmla="*/ 0 w 203"/>
                  <a:gd name="T13" fmla="*/ 0 h 688"/>
                  <a:gd name="T14" fmla="*/ 0 w 203"/>
                  <a:gd name="T15" fmla="*/ 0 h 688"/>
                  <a:gd name="T16" fmla="*/ 0 w 203"/>
                  <a:gd name="T17" fmla="*/ 0 h 688"/>
                  <a:gd name="T18" fmla="*/ 0 w 203"/>
                  <a:gd name="T19" fmla="*/ 0 h 688"/>
                  <a:gd name="T20" fmla="*/ 0 w 203"/>
                  <a:gd name="T21" fmla="*/ 0 h 688"/>
                  <a:gd name="T22" fmla="*/ 0 w 203"/>
                  <a:gd name="T23" fmla="*/ 0 h 688"/>
                  <a:gd name="T24" fmla="*/ 0 w 203"/>
                  <a:gd name="T25" fmla="*/ 0 h 688"/>
                  <a:gd name="T26" fmla="*/ 0 w 203"/>
                  <a:gd name="T27" fmla="*/ 0 h 688"/>
                  <a:gd name="T28" fmla="*/ 0 w 203"/>
                  <a:gd name="T29" fmla="*/ 0 h 688"/>
                  <a:gd name="T30" fmla="*/ 0 w 203"/>
                  <a:gd name="T31" fmla="*/ 0 h 688"/>
                  <a:gd name="T32" fmla="*/ 0 w 203"/>
                  <a:gd name="T33" fmla="*/ 0 h 688"/>
                  <a:gd name="T34" fmla="*/ 0 w 203"/>
                  <a:gd name="T35" fmla="*/ 0 h 688"/>
                  <a:gd name="T36" fmla="*/ 0 w 203"/>
                  <a:gd name="T37" fmla="*/ 0 h 688"/>
                  <a:gd name="T38" fmla="*/ 0 w 203"/>
                  <a:gd name="T39" fmla="*/ 0 h 688"/>
                  <a:gd name="T40" fmla="*/ 0 w 203"/>
                  <a:gd name="T41" fmla="*/ 0 h 688"/>
                  <a:gd name="T42" fmla="*/ 0 w 203"/>
                  <a:gd name="T43" fmla="*/ 0 h 688"/>
                  <a:gd name="T44" fmla="*/ 0 w 203"/>
                  <a:gd name="T45" fmla="*/ 0 h 688"/>
                  <a:gd name="T46" fmla="*/ 0 w 203"/>
                  <a:gd name="T47" fmla="*/ 0 h 688"/>
                  <a:gd name="T48" fmla="*/ 0 w 203"/>
                  <a:gd name="T49" fmla="*/ 0 h 688"/>
                  <a:gd name="T50" fmla="*/ 0 w 203"/>
                  <a:gd name="T51" fmla="*/ 0 h 688"/>
                  <a:gd name="T52" fmla="*/ 0 w 203"/>
                  <a:gd name="T53" fmla="*/ 0 h 688"/>
                  <a:gd name="T54" fmla="*/ 0 w 203"/>
                  <a:gd name="T55" fmla="*/ 0 h 688"/>
                  <a:gd name="T56" fmla="*/ 0 w 203"/>
                  <a:gd name="T57" fmla="*/ 0 h 688"/>
                  <a:gd name="T58" fmla="*/ 0 w 203"/>
                  <a:gd name="T59" fmla="*/ 0 h 688"/>
                  <a:gd name="T60" fmla="*/ 0 w 203"/>
                  <a:gd name="T61" fmla="*/ 0 h 688"/>
                  <a:gd name="T62" fmla="*/ 0 w 203"/>
                  <a:gd name="T63" fmla="*/ 0 h 688"/>
                  <a:gd name="T64" fmla="*/ 0 w 203"/>
                  <a:gd name="T65" fmla="*/ 0 h 688"/>
                  <a:gd name="T66" fmla="*/ 0 w 203"/>
                  <a:gd name="T67" fmla="*/ 0 h 688"/>
                  <a:gd name="T68" fmla="*/ 0 w 203"/>
                  <a:gd name="T69" fmla="*/ 0 h 688"/>
                  <a:gd name="T70" fmla="*/ 0 w 203"/>
                  <a:gd name="T71" fmla="*/ 0 h 688"/>
                  <a:gd name="T72" fmla="*/ 0 w 203"/>
                  <a:gd name="T73" fmla="*/ 0 h 688"/>
                  <a:gd name="T74" fmla="*/ 0 w 203"/>
                  <a:gd name="T75" fmla="*/ 0 h 688"/>
                  <a:gd name="T76" fmla="*/ 0 w 203"/>
                  <a:gd name="T77" fmla="*/ 0 h 688"/>
                  <a:gd name="T78" fmla="*/ 0 w 203"/>
                  <a:gd name="T79" fmla="*/ 0 h 688"/>
                  <a:gd name="T80" fmla="*/ 0 w 203"/>
                  <a:gd name="T81" fmla="*/ 0 h 688"/>
                  <a:gd name="T82" fmla="*/ 0 w 203"/>
                  <a:gd name="T83" fmla="*/ 0 h 688"/>
                  <a:gd name="T84" fmla="*/ 0 w 203"/>
                  <a:gd name="T85" fmla="*/ 0 h 688"/>
                  <a:gd name="T86" fmla="*/ 0 w 203"/>
                  <a:gd name="T87" fmla="*/ 0 h 688"/>
                  <a:gd name="T88" fmla="*/ 0 w 203"/>
                  <a:gd name="T89" fmla="*/ 0 h 688"/>
                  <a:gd name="T90" fmla="*/ 0 w 203"/>
                  <a:gd name="T91" fmla="*/ 0 h 688"/>
                  <a:gd name="T92" fmla="*/ 0 w 203"/>
                  <a:gd name="T93" fmla="*/ 0 h 688"/>
                  <a:gd name="T94" fmla="*/ 0 w 203"/>
                  <a:gd name="T95" fmla="*/ 0 h 688"/>
                  <a:gd name="T96" fmla="*/ 0 w 203"/>
                  <a:gd name="T97" fmla="*/ 0 h 688"/>
                  <a:gd name="T98" fmla="*/ 0 w 203"/>
                  <a:gd name="T99" fmla="*/ 0 h 688"/>
                  <a:gd name="T100" fmla="*/ 0 w 203"/>
                  <a:gd name="T101" fmla="*/ 0 h 688"/>
                  <a:gd name="T102" fmla="*/ 0 w 203"/>
                  <a:gd name="T103" fmla="*/ 0 h 688"/>
                  <a:gd name="T104" fmla="*/ 0 w 203"/>
                  <a:gd name="T105" fmla="*/ 0 h 688"/>
                  <a:gd name="T106" fmla="*/ 0 w 203"/>
                  <a:gd name="T107" fmla="*/ 0 h 688"/>
                  <a:gd name="T108" fmla="*/ 0 w 203"/>
                  <a:gd name="T109" fmla="*/ 0 h 688"/>
                  <a:gd name="T110" fmla="*/ 0 w 203"/>
                  <a:gd name="T111" fmla="*/ 0 h 688"/>
                  <a:gd name="T112" fmla="*/ 0 w 203"/>
                  <a:gd name="T113" fmla="*/ 0 h 6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8"/>
                  <a:gd name="T173" fmla="*/ 203 w 203"/>
                  <a:gd name="T174" fmla="*/ 688 h 6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8">
                    <a:moveTo>
                      <a:pt x="0" y="0"/>
                    </a:moveTo>
                    <a:lnTo>
                      <a:pt x="4" y="8"/>
                    </a:lnTo>
                    <a:lnTo>
                      <a:pt x="8" y="15"/>
                    </a:lnTo>
                    <a:lnTo>
                      <a:pt x="12" y="22"/>
                    </a:lnTo>
                    <a:lnTo>
                      <a:pt x="15" y="28"/>
                    </a:lnTo>
                    <a:lnTo>
                      <a:pt x="19" y="34"/>
                    </a:lnTo>
                    <a:lnTo>
                      <a:pt x="22" y="39"/>
                    </a:lnTo>
                    <a:lnTo>
                      <a:pt x="24" y="45"/>
                    </a:lnTo>
                    <a:lnTo>
                      <a:pt x="27" y="49"/>
                    </a:lnTo>
                    <a:lnTo>
                      <a:pt x="29" y="54"/>
                    </a:lnTo>
                    <a:lnTo>
                      <a:pt x="31" y="58"/>
                    </a:lnTo>
                    <a:lnTo>
                      <a:pt x="34" y="62"/>
                    </a:lnTo>
                    <a:lnTo>
                      <a:pt x="37" y="66"/>
                    </a:lnTo>
                    <a:lnTo>
                      <a:pt x="39" y="69"/>
                    </a:lnTo>
                    <a:lnTo>
                      <a:pt x="40" y="72"/>
                    </a:lnTo>
                    <a:lnTo>
                      <a:pt x="42" y="75"/>
                    </a:lnTo>
                    <a:lnTo>
                      <a:pt x="43" y="80"/>
                    </a:lnTo>
                    <a:lnTo>
                      <a:pt x="45" y="82"/>
                    </a:lnTo>
                    <a:lnTo>
                      <a:pt x="46" y="85"/>
                    </a:lnTo>
                    <a:lnTo>
                      <a:pt x="47" y="87"/>
                    </a:lnTo>
                    <a:lnTo>
                      <a:pt x="48" y="90"/>
                    </a:lnTo>
                    <a:lnTo>
                      <a:pt x="50" y="92"/>
                    </a:lnTo>
                    <a:lnTo>
                      <a:pt x="51" y="95"/>
                    </a:lnTo>
                    <a:lnTo>
                      <a:pt x="52" y="97"/>
                    </a:lnTo>
                    <a:lnTo>
                      <a:pt x="53" y="101"/>
                    </a:lnTo>
                    <a:lnTo>
                      <a:pt x="54" y="104"/>
                    </a:lnTo>
                    <a:lnTo>
                      <a:pt x="55" y="106"/>
                    </a:lnTo>
                    <a:lnTo>
                      <a:pt x="57" y="109"/>
                    </a:lnTo>
                    <a:lnTo>
                      <a:pt x="59" y="112"/>
                    </a:lnTo>
                    <a:lnTo>
                      <a:pt x="60" y="115"/>
                    </a:lnTo>
                    <a:lnTo>
                      <a:pt x="61" y="119"/>
                    </a:lnTo>
                    <a:lnTo>
                      <a:pt x="63" y="123"/>
                    </a:lnTo>
                    <a:lnTo>
                      <a:pt x="64" y="127"/>
                    </a:lnTo>
                    <a:lnTo>
                      <a:pt x="66" y="131"/>
                    </a:lnTo>
                    <a:lnTo>
                      <a:pt x="67" y="134"/>
                    </a:lnTo>
                    <a:lnTo>
                      <a:pt x="68" y="139"/>
                    </a:lnTo>
                    <a:lnTo>
                      <a:pt x="70" y="142"/>
                    </a:lnTo>
                    <a:lnTo>
                      <a:pt x="71" y="144"/>
                    </a:lnTo>
                    <a:lnTo>
                      <a:pt x="72" y="147"/>
                    </a:lnTo>
                    <a:lnTo>
                      <a:pt x="73" y="150"/>
                    </a:lnTo>
                    <a:lnTo>
                      <a:pt x="74" y="152"/>
                    </a:lnTo>
                    <a:lnTo>
                      <a:pt x="76" y="154"/>
                    </a:lnTo>
                    <a:lnTo>
                      <a:pt x="77" y="158"/>
                    </a:lnTo>
                    <a:lnTo>
                      <a:pt x="78" y="160"/>
                    </a:lnTo>
                    <a:lnTo>
                      <a:pt x="80" y="162"/>
                    </a:lnTo>
                    <a:lnTo>
                      <a:pt x="80" y="164"/>
                    </a:lnTo>
                    <a:lnTo>
                      <a:pt x="81" y="166"/>
                    </a:lnTo>
                    <a:lnTo>
                      <a:pt x="82" y="168"/>
                    </a:lnTo>
                    <a:lnTo>
                      <a:pt x="83" y="171"/>
                    </a:lnTo>
                    <a:lnTo>
                      <a:pt x="84" y="173"/>
                    </a:lnTo>
                    <a:lnTo>
                      <a:pt x="85" y="175"/>
                    </a:lnTo>
                    <a:lnTo>
                      <a:pt x="85" y="179"/>
                    </a:lnTo>
                    <a:lnTo>
                      <a:pt x="86" y="181"/>
                    </a:lnTo>
                    <a:lnTo>
                      <a:pt x="87" y="183"/>
                    </a:lnTo>
                    <a:lnTo>
                      <a:pt x="88" y="186"/>
                    </a:lnTo>
                    <a:lnTo>
                      <a:pt x="89" y="188"/>
                    </a:lnTo>
                    <a:lnTo>
                      <a:pt x="90" y="191"/>
                    </a:lnTo>
                    <a:lnTo>
                      <a:pt x="91" y="194"/>
                    </a:lnTo>
                    <a:lnTo>
                      <a:pt x="93" y="198"/>
                    </a:lnTo>
                    <a:lnTo>
                      <a:pt x="95" y="201"/>
                    </a:lnTo>
                    <a:lnTo>
                      <a:pt x="96" y="204"/>
                    </a:lnTo>
                    <a:lnTo>
                      <a:pt x="98" y="208"/>
                    </a:lnTo>
                    <a:lnTo>
                      <a:pt x="99" y="212"/>
                    </a:lnTo>
                    <a:lnTo>
                      <a:pt x="101" y="218"/>
                    </a:lnTo>
                    <a:lnTo>
                      <a:pt x="102" y="222"/>
                    </a:lnTo>
                    <a:lnTo>
                      <a:pt x="104" y="227"/>
                    </a:lnTo>
                    <a:lnTo>
                      <a:pt x="106" y="231"/>
                    </a:lnTo>
                    <a:lnTo>
                      <a:pt x="107" y="236"/>
                    </a:lnTo>
                    <a:lnTo>
                      <a:pt x="108" y="239"/>
                    </a:lnTo>
                    <a:lnTo>
                      <a:pt x="110" y="243"/>
                    </a:lnTo>
                    <a:lnTo>
                      <a:pt x="111" y="246"/>
                    </a:lnTo>
                    <a:lnTo>
                      <a:pt x="112" y="249"/>
                    </a:lnTo>
                    <a:lnTo>
                      <a:pt x="113" y="252"/>
                    </a:lnTo>
                    <a:lnTo>
                      <a:pt x="115" y="256"/>
                    </a:lnTo>
                    <a:lnTo>
                      <a:pt x="116" y="258"/>
                    </a:lnTo>
                    <a:lnTo>
                      <a:pt x="117" y="262"/>
                    </a:lnTo>
                    <a:lnTo>
                      <a:pt x="118" y="264"/>
                    </a:lnTo>
                    <a:lnTo>
                      <a:pt x="119" y="267"/>
                    </a:lnTo>
                    <a:lnTo>
                      <a:pt x="120" y="269"/>
                    </a:lnTo>
                    <a:lnTo>
                      <a:pt x="120" y="271"/>
                    </a:lnTo>
                    <a:lnTo>
                      <a:pt x="121" y="275"/>
                    </a:lnTo>
                    <a:lnTo>
                      <a:pt x="122" y="277"/>
                    </a:lnTo>
                    <a:lnTo>
                      <a:pt x="124" y="279"/>
                    </a:lnTo>
                    <a:lnTo>
                      <a:pt x="124" y="282"/>
                    </a:lnTo>
                    <a:lnTo>
                      <a:pt x="125" y="284"/>
                    </a:lnTo>
                    <a:lnTo>
                      <a:pt x="126" y="286"/>
                    </a:lnTo>
                    <a:lnTo>
                      <a:pt x="127" y="289"/>
                    </a:lnTo>
                    <a:lnTo>
                      <a:pt x="128" y="292"/>
                    </a:lnTo>
                    <a:lnTo>
                      <a:pt x="129" y="295"/>
                    </a:lnTo>
                    <a:lnTo>
                      <a:pt x="129" y="298"/>
                    </a:lnTo>
                    <a:lnTo>
                      <a:pt x="130" y="301"/>
                    </a:lnTo>
                    <a:lnTo>
                      <a:pt x="131" y="306"/>
                    </a:lnTo>
                    <a:lnTo>
                      <a:pt x="132" y="309"/>
                    </a:lnTo>
                    <a:lnTo>
                      <a:pt x="135" y="314"/>
                    </a:lnTo>
                    <a:lnTo>
                      <a:pt x="136" y="318"/>
                    </a:lnTo>
                    <a:lnTo>
                      <a:pt x="137" y="322"/>
                    </a:lnTo>
                    <a:lnTo>
                      <a:pt x="138" y="326"/>
                    </a:lnTo>
                    <a:lnTo>
                      <a:pt x="140" y="331"/>
                    </a:lnTo>
                    <a:lnTo>
                      <a:pt x="141" y="336"/>
                    </a:lnTo>
                    <a:lnTo>
                      <a:pt x="142" y="340"/>
                    </a:lnTo>
                    <a:lnTo>
                      <a:pt x="143" y="343"/>
                    </a:lnTo>
                    <a:lnTo>
                      <a:pt x="144" y="347"/>
                    </a:lnTo>
                    <a:lnTo>
                      <a:pt x="145" y="352"/>
                    </a:lnTo>
                    <a:lnTo>
                      <a:pt x="146" y="355"/>
                    </a:lnTo>
                    <a:lnTo>
                      <a:pt x="147" y="358"/>
                    </a:lnTo>
                    <a:lnTo>
                      <a:pt x="148" y="360"/>
                    </a:lnTo>
                    <a:lnTo>
                      <a:pt x="149" y="363"/>
                    </a:lnTo>
                    <a:lnTo>
                      <a:pt x="150" y="366"/>
                    </a:lnTo>
                    <a:lnTo>
                      <a:pt x="151" y="368"/>
                    </a:lnTo>
                    <a:lnTo>
                      <a:pt x="151" y="371"/>
                    </a:lnTo>
                    <a:lnTo>
                      <a:pt x="152" y="374"/>
                    </a:lnTo>
                    <a:lnTo>
                      <a:pt x="154" y="376"/>
                    </a:lnTo>
                    <a:lnTo>
                      <a:pt x="154" y="378"/>
                    </a:lnTo>
                    <a:lnTo>
                      <a:pt x="155" y="381"/>
                    </a:lnTo>
                    <a:lnTo>
                      <a:pt x="156" y="383"/>
                    </a:lnTo>
                    <a:lnTo>
                      <a:pt x="157" y="385"/>
                    </a:lnTo>
                    <a:lnTo>
                      <a:pt x="157" y="388"/>
                    </a:lnTo>
                    <a:lnTo>
                      <a:pt x="158" y="391"/>
                    </a:lnTo>
                    <a:lnTo>
                      <a:pt x="159" y="394"/>
                    </a:lnTo>
                    <a:lnTo>
                      <a:pt x="160" y="397"/>
                    </a:lnTo>
                    <a:lnTo>
                      <a:pt x="161" y="400"/>
                    </a:lnTo>
                    <a:lnTo>
                      <a:pt x="162" y="403"/>
                    </a:lnTo>
                    <a:lnTo>
                      <a:pt x="163" y="406"/>
                    </a:lnTo>
                    <a:lnTo>
                      <a:pt x="164" y="410"/>
                    </a:lnTo>
                    <a:lnTo>
                      <a:pt x="165" y="414"/>
                    </a:lnTo>
                    <a:lnTo>
                      <a:pt x="166" y="417"/>
                    </a:lnTo>
                    <a:lnTo>
                      <a:pt x="167" y="421"/>
                    </a:lnTo>
                    <a:lnTo>
                      <a:pt x="169" y="425"/>
                    </a:lnTo>
                    <a:lnTo>
                      <a:pt x="171" y="431"/>
                    </a:lnTo>
                    <a:lnTo>
                      <a:pt x="173" y="435"/>
                    </a:lnTo>
                    <a:lnTo>
                      <a:pt x="174" y="440"/>
                    </a:lnTo>
                    <a:lnTo>
                      <a:pt x="176" y="444"/>
                    </a:lnTo>
                    <a:lnTo>
                      <a:pt x="177" y="449"/>
                    </a:lnTo>
                    <a:lnTo>
                      <a:pt x="178" y="452"/>
                    </a:lnTo>
                    <a:lnTo>
                      <a:pt x="179" y="456"/>
                    </a:lnTo>
                    <a:lnTo>
                      <a:pt x="180" y="459"/>
                    </a:lnTo>
                    <a:lnTo>
                      <a:pt x="180" y="461"/>
                    </a:lnTo>
                    <a:lnTo>
                      <a:pt x="181" y="464"/>
                    </a:lnTo>
                    <a:lnTo>
                      <a:pt x="182" y="468"/>
                    </a:lnTo>
                    <a:lnTo>
                      <a:pt x="183" y="470"/>
                    </a:lnTo>
                    <a:lnTo>
                      <a:pt x="183" y="473"/>
                    </a:lnTo>
                    <a:lnTo>
                      <a:pt x="184" y="475"/>
                    </a:lnTo>
                    <a:lnTo>
                      <a:pt x="184" y="477"/>
                    </a:lnTo>
                    <a:lnTo>
                      <a:pt x="185" y="479"/>
                    </a:lnTo>
                    <a:lnTo>
                      <a:pt x="185" y="481"/>
                    </a:lnTo>
                    <a:lnTo>
                      <a:pt x="186" y="485"/>
                    </a:lnTo>
                    <a:lnTo>
                      <a:pt x="186" y="488"/>
                    </a:lnTo>
                    <a:lnTo>
                      <a:pt x="186" y="490"/>
                    </a:lnTo>
                    <a:lnTo>
                      <a:pt x="187" y="492"/>
                    </a:lnTo>
                    <a:lnTo>
                      <a:pt x="187" y="494"/>
                    </a:lnTo>
                    <a:lnTo>
                      <a:pt x="187" y="496"/>
                    </a:lnTo>
                    <a:lnTo>
                      <a:pt x="188" y="499"/>
                    </a:lnTo>
                    <a:lnTo>
                      <a:pt x="188" y="501"/>
                    </a:lnTo>
                    <a:lnTo>
                      <a:pt x="188" y="504"/>
                    </a:lnTo>
                    <a:lnTo>
                      <a:pt x="188" y="507"/>
                    </a:lnTo>
                    <a:lnTo>
                      <a:pt x="189" y="510"/>
                    </a:lnTo>
                    <a:lnTo>
                      <a:pt x="189" y="513"/>
                    </a:lnTo>
                    <a:lnTo>
                      <a:pt x="189" y="516"/>
                    </a:lnTo>
                    <a:lnTo>
                      <a:pt x="189" y="520"/>
                    </a:lnTo>
                    <a:lnTo>
                      <a:pt x="190" y="523"/>
                    </a:lnTo>
                    <a:lnTo>
                      <a:pt x="190" y="528"/>
                    </a:lnTo>
                    <a:lnTo>
                      <a:pt x="190" y="533"/>
                    </a:lnTo>
                    <a:lnTo>
                      <a:pt x="190" y="536"/>
                    </a:lnTo>
                    <a:lnTo>
                      <a:pt x="192" y="540"/>
                    </a:lnTo>
                    <a:lnTo>
                      <a:pt x="192" y="543"/>
                    </a:lnTo>
                    <a:lnTo>
                      <a:pt x="192" y="547"/>
                    </a:lnTo>
                    <a:lnTo>
                      <a:pt x="192" y="549"/>
                    </a:lnTo>
                    <a:lnTo>
                      <a:pt x="193" y="552"/>
                    </a:lnTo>
                    <a:lnTo>
                      <a:pt x="193" y="554"/>
                    </a:lnTo>
                    <a:lnTo>
                      <a:pt x="193" y="557"/>
                    </a:lnTo>
                    <a:lnTo>
                      <a:pt x="193" y="559"/>
                    </a:lnTo>
                    <a:lnTo>
                      <a:pt x="193" y="561"/>
                    </a:lnTo>
                    <a:lnTo>
                      <a:pt x="194" y="563"/>
                    </a:lnTo>
                    <a:lnTo>
                      <a:pt x="194" y="564"/>
                    </a:lnTo>
                    <a:lnTo>
                      <a:pt x="194" y="567"/>
                    </a:lnTo>
                    <a:lnTo>
                      <a:pt x="194" y="569"/>
                    </a:lnTo>
                    <a:lnTo>
                      <a:pt x="194" y="570"/>
                    </a:lnTo>
                    <a:lnTo>
                      <a:pt x="195" y="572"/>
                    </a:lnTo>
                    <a:lnTo>
                      <a:pt x="195" y="573"/>
                    </a:lnTo>
                    <a:lnTo>
                      <a:pt x="195" y="576"/>
                    </a:lnTo>
                    <a:lnTo>
                      <a:pt x="195" y="577"/>
                    </a:lnTo>
                    <a:lnTo>
                      <a:pt x="196" y="579"/>
                    </a:lnTo>
                    <a:lnTo>
                      <a:pt x="196" y="580"/>
                    </a:lnTo>
                    <a:lnTo>
                      <a:pt x="196" y="582"/>
                    </a:lnTo>
                    <a:lnTo>
                      <a:pt x="196" y="583"/>
                    </a:lnTo>
                    <a:lnTo>
                      <a:pt x="197" y="586"/>
                    </a:lnTo>
                    <a:lnTo>
                      <a:pt x="197" y="588"/>
                    </a:lnTo>
                    <a:lnTo>
                      <a:pt x="197" y="589"/>
                    </a:lnTo>
                    <a:lnTo>
                      <a:pt x="198" y="591"/>
                    </a:lnTo>
                    <a:lnTo>
                      <a:pt x="198" y="593"/>
                    </a:lnTo>
                    <a:lnTo>
                      <a:pt x="199" y="595"/>
                    </a:lnTo>
                    <a:lnTo>
                      <a:pt x="199" y="597"/>
                    </a:lnTo>
                    <a:lnTo>
                      <a:pt x="199" y="600"/>
                    </a:lnTo>
                    <a:lnTo>
                      <a:pt x="200" y="602"/>
                    </a:lnTo>
                    <a:lnTo>
                      <a:pt x="200" y="605"/>
                    </a:lnTo>
                    <a:lnTo>
                      <a:pt x="201" y="607"/>
                    </a:lnTo>
                    <a:lnTo>
                      <a:pt x="201" y="609"/>
                    </a:lnTo>
                    <a:lnTo>
                      <a:pt x="201" y="611"/>
                    </a:lnTo>
                    <a:lnTo>
                      <a:pt x="202" y="612"/>
                    </a:lnTo>
                    <a:lnTo>
                      <a:pt x="202" y="614"/>
                    </a:lnTo>
                    <a:lnTo>
                      <a:pt x="202" y="616"/>
                    </a:lnTo>
                    <a:lnTo>
                      <a:pt x="202" y="618"/>
                    </a:lnTo>
                    <a:lnTo>
                      <a:pt x="203" y="620"/>
                    </a:lnTo>
                    <a:lnTo>
                      <a:pt x="203" y="622"/>
                    </a:lnTo>
                    <a:lnTo>
                      <a:pt x="203" y="624"/>
                    </a:lnTo>
                    <a:lnTo>
                      <a:pt x="203" y="626"/>
                    </a:lnTo>
                    <a:lnTo>
                      <a:pt x="203" y="628"/>
                    </a:lnTo>
                    <a:lnTo>
                      <a:pt x="203" y="630"/>
                    </a:lnTo>
                    <a:lnTo>
                      <a:pt x="203" y="631"/>
                    </a:lnTo>
                    <a:lnTo>
                      <a:pt x="203" y="633"/>
                    </a:lnTo>
                    <a:lnTo>
                      <a:pt x="203" y="636"/>
                    </a:lnTo>
                    <a:lnTo>
                      <a:pt x="203" y="638"/>
                    </a:lnTo>
                    <a:lnTo>
                      <a:pt x="203" y="640"/>
                    </a:lnTo>
                    <a:lnTo>
                      <a:pt x="203" y="644"/>
                    </a:lnTo>
                    <a:lnTo>
                      <a:pt x="203" y="646"/>
                    </a:lnTo>
                    <a:lnTo>
                      <a:pt x="203" y="649"/>
                    </a:lnTo>
                    <a:lnTo>
                      <a:pt x="203" y="652"/>
                    </a:lnTo>
                    <a:lnTo>
                      <a:pt x="203" y="655"/>
                    </a:lnTo>
                    <a:lnTo>
                      <a:pt x="203" y="659"/>
                    </a:lnTo>
                    <a:lnTo>
                      <a:pt x="202" y="663"/>
                    </a:lnTo>
                    <a:lnTo>
                      <a:pt x="202" y="668"/>
                    </a:lnTo>
                    <a:lnTo>
                      <a:pt x="202" y="673"/>
                    </a:lnTo>
                    <a:lnTo>
                      <a:pt x="202" y="677"/>
                    </a:lnTo>
                    <a:lnTo>
                      <a:pt x="201" y="683"/>
                    </a:lnTo>
                    <a:lnTo>
                      <a:pt x="201" y="68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9" name="Freeform 23">
                <a:extLst>
                  <a:ext uri="{FF2B5EF4-FFF2-40B4-BE49-F238E27FC236}">
                    <a16:creationId xmlns:a16="http://schemas.microsoft.com/office/drawing/2014/main" id="{1DCCAE3D-F18D-DB44-B0B4-875E7EA676C6}"/>
                  </a:ext>
                </a:extLst>
              </p:cNvPr>
              <p:cNvSpPr>
                <a:spLocks/>
              </p:cNvSpPr>
              <p:nvPr/>
            </p:nvSpPr>
            <p:spPr bwMode="auto">
              <a:xfrm>
                <a:off x="2013733" y="2452339"/>
                <a:ext cx="63500" cy="217487"/>
              </a:xfrm>
              <a:custGeom>
                <a:avLst/>
                <a:gdLst>
                  <a:gd name="T0" fmla="*/ 0 w 203"/>
                  <a:gd name="T1" fmla="*/ 0 h 686"/>
                  <a:gd name="T2" fmla="*/ 0 w 203"/>
                  <a:gd name="T3" fmla="*/ 0 h 686"/>
                  <a:gd name="T4" fmla="*/ 0 w 203"/>
                  <a:gd name="T5" fmla="*/ 0 h 686"/>
                  <a:gd name="T6" fmla="*/ 0 w 203"/>
                  <a:gd name="T7" fmla="*/ 0 h 686"/>
                  <a:gd name="T8" fmla="*/ 0 w 203"/>
                  <a:gd name="T9" fmla="*/ 0 h 686"/>
                  <a:gd name="T10" fmla="*/ 0 w 203"/>
                  <a:gd name="T11" fmla="*/ 0 h 686"/>
                  <a:gd name="T12" fmla="*/ 0 w 203"/>
                  <a:gd name="T13" fmla="*/ 0 h 686"/>
                  <a:gd name="T14" fmla="*/ 0 w 203"/>
                  <a:gd name="T15" fmla="*/ 0 h 686"/>
                  <a:gd name="T16" fmla="*/ 0 w 203"/>
                  <a:gd name="T17" fmla="*/ 0 h 686"/>
                  <a:gd name="T18" fmla="*/ 0 w 203"/>
                  <a:gd name="T19" fmla="*/ 0 h 686"/>
                  <a:gd name="T20" fmla="*/ 0 w 203"/>
                  <a:gd name="T21" fmla="*/ 0 h 686"/>
                  <a:gd name="T22" fmla="*/ 0 w 203"/>
                  <a:gd name="T23" fmla="*/ 0 h 686"/>
                  <a:gd name="T24" fmla="*/ 0 w 203"/>
                  <a:gd name="T25" fmla="*/ 0 h 686"/>
                  <a:gd name="T26" fmla="*/ 0 w 203"/>
                  <a:gd name="T27" fmla="*/ 0 h 686"/>
                  <a:gd name="T28" fmla="*/ 0 w 203"/>
                  <a:gd name="T29" fmla="*/ 0 h 686"/>
                  <a:gd name="T30" fmla="*/ 0 w 203"/>
                  <a:gd name="T31" fmla="*/ 0 h 686"/>
                  <a:gd name="T32" fmla="*/ 0 w 203"/>
                  <a:gd name="T33" fmla="*/ 0 h 686"/>
                  <a:gd name="T34" fmla="*/ 0 w 203"/>
                  <a:gd name="T35" fmla="*/ 0 h 686"/>
                  <a:gd name="T36" fmla="*/ 0 w 203"/>
                  <a:gd name="T37" fmla="*/ 0 h 686"/>
                  <a:gd name="T38" fmla="*/ 0 w 203"/>
                  <a:gd name="T39" fmla="*/ 0 h 686"/>
                  <a:gd name="T40" fmla="*/ 0 w 203"/>
                  <a:gd name="T41" fmla="*/ 0 h 686"/>
                  <a:gd name="T42" fmla="*/ 0 w 203"/>
                  <a:gd name="T43" fmla="*/ 0 h 686"/>
                  <a:gd name="T44" fmla="*/ 0 w 203"/>
                  <a:gd name="T45" fmla="*/ 0 h 686"/>
                  <a:gd name="T46" fmla="*/ 0 w 203"/>
                  <a:gd name="T47" fmla="*/ 0 h 686"/>
                  <a:gd name="T48" fmla="*/ 0 w 203"/>
                  <a:gd name="T49" fmla="*/ 0 h 686"/>
                  <a:gd name="T50" fmla="*/ 0 w 203"/>
                  <a:gd name="T51" fmla="*/ 0 h 686"/>
                  <a:gd name="T52" fmla="*/ 0 w 203"/>
                  <a:gd name="T53" fmla="*/ 0 h 686"/>
                  <a:gd name="T54" fmla="*/ 0 w 203"/>
                  <a:gd name="T55" fmla="*/ 0 h 686"/>
                  <a:gd name="T56" fmla="*/ 0 w 203"/>
                  <a:gd name="T57" fmla="*/ 0 h 686"/>
                  <a:gd name="T58" fmla="*/ 0 w 203"/>
                  <a:gd name="T59" fmla="*/ 0 h 686"/>
                  <a:gd name="T60" fmla="*/ 0 w 203"/>
                  <a:gd name="T61" fmla="*/ 0 h 686"/>
                  <a:gd name="T62" fmla="*/ 0 w 203"/>
                  <a:gd name="T63" fmla="*/ 0 h 686"/>
                  <a:gd name="T64" fmla="*/ 0 w 203"/>
                  <a:gd name="T65" fmla="*/ 0 h 686"/>
                  <a:gd name="T66" fmla="*/ 0 w 203"/>
                  <a:gd name="T67" fmla="*/ 0 h 686"/>
                  <a:gd name="T68" fmla="*/ 0 w 203"/>
                  <a:gd name="T69" fmla="*/ 0 h 686"/>
                  <a:gd name="T70" fmla="*/ 0 w 203"/>
                  <a:gd name="T71" fmla="*/ 0 h 686"/>
                  <a:gd name="T72" fmla="*/ 0 w 203"/>
                  <a:gd name="T73" fmla="*/ 0 h 686"/>
                  <a:gd name="T74" fmla="*/ 0 w 203"/>
                  <a:gd name="T75" fmla="*/ 0 h 686"/>
                  <a:gd name="T76" fmla="*/ 0 w 203"/>
                  <a:gd name="T77" fmla="*/ 0 h 686"/>
                  <a:gd name="T78" fmla="*/ 0 w 203"/>
                  <a:gd name="T79" fmla="*/ 0 h 686"/>
                  <a:gd name="T80" fmla="*/ 0 w 203"/>
                  <a:gd name="T81" fmla="*/ 0 h 686"/>
                  <a:gd name="T82" fmla="*/ 0 w 203"/>
                  <a:gd name="T83" fmla="*/ 0 h 686"/>
                  <a:gd name="T84" fmla="*/ 0 w 203"/>
                  <a:gd name="T85" fmla="*/ 0 h 686"/>
                  <a:gd name="T86" fmla="*/ 0 w 203"/>
                  <a:gd name="T87" fmla="*/ 0 h 686"/>
                  <a:gd name="T88" fmla="*/ 0 w 203"/>
                  <a:gd name="T89" fmla="*/ 0 h 686"/>
                  <a:gd name="T90" fmla="*/ 0 w 203"/>
                  <a:gd name="T91" fmla="*/ 0 h 686"/>
                  <a:gd name="T92" fmla="*/ 0 w 203"/>
                  <a:gd name="T93" fmla="*/ 0 h 686"/>
                  <a:gd name="T94" fmla="*/ 0 w 203"/>
                  <a:gd name="T95" fmla="*/ 0 h 686"/>
                  <a:gd name="T96" fmla="*/ 0 w 203"/>
                  <a:gd name="T97" fmla="*/ 0 h 686"/>
                  <a:gd name="T98" fmla="*/ 0 w 203"/>
                  <a:gd name="T99" fmla="*/ 0 h 686"/>
                  <a:gd name="T100" fmla="*/ 0 w 203"/>
                  <a:gd name="T101" fmla="*/ 0 h 686"/>
                  <a:gd name="T102" fmla="*/ 0 w 203"/>
                  <a:gd name="T103" fmla="*/ 0 h 686"/>
                  <a:gd name="T104" fmla="*/ 0 w 203"/>
                  <a:gd name="T105" fmla="*/ 0 h 686"/>
                  <a:gd name="T106" fmla="*/ 0 w 203"/>
                  <a:gd name="T107" fmla="*/ 0 h 686"/>
                  <a:gd name="T108" fmla="*/ 0 w 203"/>
                  <a:gd name="T109" fmla="*/ 0 h 686"/>
                  <a:gd name="T110" fmla="*/ 0 w 203"/>
                  <a:gd name="T111" fmla="*/ 0 h 686"/>
                  <a:gd name="T112" fmla="*/ 0 w 203"/>
                  <a:gd name="T113" fmla="*/ 0 h 6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3"/>
                  <a:gd name="T172" fmla="*/ 0 h 686"/>
                  <a:gd name="T173" fmla="*/ 203 w 203"/>
                  <a:gd name="T174" fmla="*/ 686 h 6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3" h="686">
                    <a:moveTo>
                      <a:pt x="0" y="686"/>
                    </a:moveTo>
                    <a:lnTo>
                      <a:pt x="4" y="679"/>
                    </a:lnTo>
                    <a:lnTo>
                      <a:pt x="8" y="672"/>
                    </a:lnTo>
                    <a:lnTo>
                      <a:pt x="12" y="665"/>
                    </a:lnTo>
                    <a:lnTo>
                      <a:pt x="15" y="660"/>
                    </a:lnTo>
                    <a:lnTo>
                      <a:pt x="19" y="652"/>
                    </a:lnTo>
                    <a:lnTo>
                      <a:pt x="22" y="647"/>
                    </a:lnTo>
                    <a:lnTo>
                      <a:pt x="24" y="643"/>
                    </a:lnTo>
                    <a:lnTo>
                      <a:pt x="27" y="638"/>
                    </a:lnTo>
                    <a:lnTo>
                      <a:pt x="29" y="633"/>
                    </a:lnTo>
                    <a:lnTo>
                      <a:pt x="31" y="629"/>
                    </a:lnTo>
                    <a:lnTo>
                      <a:pt x="34" y="626"/>
                    </a:lnTo>
                    <a:lnTo>
                      <a:pt x="37" y="622"/>
                    </a:lnTo>
                    <a:lnTo>
                      <a:pt x="39" y="619"/>
                    </a:lnTo>
                    <a:lnTo>
                      <a:pt x="40" y="615"/>
                    </a:lnTo>
                    <a:lnTo>
                      <a:pt x="42" y="612"/>
                    </a:lnTo>
                    <a:lnTo>
                      <a:pt x="43" y="608"/>
                    </a:lnTo>
                    <a:lnTo>
                      <a:pt x="45" y="605"/>
                    </a:lnTo>
                    <a:lnTo>
                      <a:pt x="46" y="603"/>
                    </a:lnTo>
                    <a:lnTo>
                      <a:pt x="47" y="600"/>
                    </a:lnTo>
                    <a:lnTo>
                      <a:pt x="48" y="597"/>
                    </a:lnTo>
                    <a:lnTo>
                      <a:pt x="50" y="594"/>
                    </a:lnTo>
                    <a:lnTo>
                      <a:pt x="51" y="592"/>
                    </a:lnTo>
                    <a:lnTo>
                      <a:pt x="52" y="589"/>
                    </a:lnTo>
                    <a:lnTo>
                      <a:pt x="53" y="587"/>
                    </a:lnTo>
                    <a:lnTo>
                      <a:pt x="54" y="584"/>
                    </a:lnTo>
                    <a:lnTo>
                      <a:pt x="55" y="581"/>
                    </a:lnTo>
                    <a:lnTo>
                      <a:pt x="57" y="579"/>
                    </a:lnTo>
                    <a:lnTo>
                      <a:pt x="59" y="575"/>
                    </a:lnTo>
                    <a:lnTo>
                      <a:pt x="60" y="572"/>
                    </a:lnTo>
                    <a:lnTo>
                      <a:pt x="61" y="568"/>
                    </a:lnTo>
                    <a:lnTo>
                      <a:pt x="63" y="564"/>
                    </a:lnTo>
                    <a:lnTo>
                      <a:pt x="64" y="560"/>
                    </a:lnTo>
                    <a:lnTo>
                      <a:pt x="66" y="556"/>
                    </a:lnTo>
                    <a:lnTo>
                      <a:pt x="67" y="552"/>
                    </a:lnTo>
                    <a:lnTo>
                      <a:pt x="68" y="549"/>
                    </a:lnTo>
                    <a:lnTo>
                      <a:pt x="70" y="546"/>
                    </a:lnTo>
                    <a:lnTo>
                      <a:pt x="71" y="543"/>
                    </a:lnTo>
                    <a:lnTo>
                      <a:pt x="72" y="541"/>
                    </a:lnTo>
                    <a:lnTo>
                      <a:pt x="73" y="537"/>
                    </a:lnTo>
                    <a:lnTo>
                      <a:pt x="74" y="535"/>
                    </a:lnTo>
                    <a:lnTo>
                      <a:pt x="76" y="532"/>
                    </a:lnTo>
                    <a:lnTo>
                      <a:pt x="77" y="530"/>
                    </a:lnTo>
                    <a:lnTo>
                      <a:pt x="78" y="528"/>
                    </a:lnTo>
                    <a:lnTo>
                      <a:pt x="80" y="526"/>
                    </a:lnTo>
                    <a:lnTo>
                      <a:pt x="80" y="524"/>
                    </a:lnTo>
                    <a:lnTo>
                      <a:pt x="81" y="521"/>
                    </a:lnTo>
                    <a:lnTo>
                      <a:pt x="82" y="518"/>
                    </a:lnTo>
                    <a:lnTo>
                      <a:pt x="83" y="516"/>
                    </a:lnTo>
                    <a:lnTo>
                      <a:pt x="84" y="514"/>
                    </a:lnTo>
                    <a:lnTo>
                      <a:pt x="85" y="511"/>
                    </a:lnTo>
                    <a:lnTo>
                      <a:pt x="85" y="509"/>
                    </a:lnTo>
                    <a:lnTo>
                      <a:pt x="86" y="507"/>
                    </a:lnTo>
                    <a:lnTo>
                      <a:pt x="87" y="505"/>
                    </a:lnTo>
                    <a:lnTo>
                      <a:pt x="88" y="502"/>
                    </a:lnTo>
                    <a:lnTo>
                      <a:pt x="89" y="499"/>
                    </a:lnTo>
                    <a:lnTo>
                      <a:pt x="90" y="496"/>
                    </a:lnTo>
                    <a:lnTo>
                      <a:pt x="91" y="493"/>
                    </a:lnTo>
                    <a:lnTo>
                      <a:pt x="93" y="490"/>
                    </a:lnTo>
                    <a:lnTo>
                      <a:pt x="95" y="487"/>
                    </a:lnTo>
                    <a:lnTo>
                      <a:pt x="96" y="483"/>
                    </a:lnTo>
                    <a:lnTo>
                      <a:pt x="98" y="479"/>
                    </a:lnTo>
                    <a:lnTo>
                      <a:pt x="99" y="474"/>
                    </a:lnTo>
                    <a:lnTo>
                      <a:pt x="101" y="470"/>
                    </a:lnTo>
                    <a:lnTo>
                      <a:pt x="102" y="465"/>
                    </a:lnTo>
                    <a:lnTo>
                      <a:pt x="104" y="460"/>
                    </a:lnTo>
                    <a:lnTo>
                      <a:pt x="106" y="456"/>
                    </a:lnTo>
                    <a:lnTo>
                      <a:pt x="107" y="452"/>
                    </a:lnTo>
                    <a:lnTo>
                      <a:pt x="108" y="448"/>
                    </a:lnTo>
                    <a:lnTo>
                      <a:pt x="110" y="445"/>
                    </a:lnTo>
                    <a:lnTo>
                      <a:pt x="111" y="440"/>
                    </a:lnTo>
                    <a:lnTo>
                      <a:pt x="112" y="437"/>
                    </a:lnTo>
                    <a:lnTo>
                      <a:pt x="113" y="434"/>
                    </a:lnTo>
                    <a:lnTo>
                      <a:pt x="115" y="432"/>
                    </a:lnTo>
                    <a:lnTo>
                      <a:pt x="116" y="428"/>
                    </a:lnTo>
                    <a:lnTo>
                      <a:pt x="117" y="425"/>
                    </a:lnTo>
                    <a:lnTo>
                      <a:pt x="118" y="422"/>
                    </a:lnTo>
                    <a:lnTo>
                      <a:pt x="119" y="420"/>
                    </a:lnTo>
                    <a:lnTo>
                      <a:pt x="120" y="417"/>
                    </a:lnTo>
                    <a:lnTo>
                      <a:pt x="120" y="415"/>
                    </a:lnTo>
                    <a:lnTo>
                      <a:pt x="121" y="413"/>
                    </a:lnTo>
                    <a:lnTo>
                      <a:pt x="122" y="410"/>
                    </a:lnTo>
                    <a:lnTo>
                      <a:pt x="124" y="408"/>
                    </a:lnTo>
                    <a:lnTo>
                      <a:pt x="124" y="406"/>
                    </a:lnTo>
                    <a:lnTo>
                      <a:pt x="125" y="403"/>
                    </a:lnTo>
                    <a:lnTo>
                      <a:pt x="126" y="400"/>
                    </a:lnTo>
                    <a:lnTo>
                      <a:pt x="127" y="398"/>
                    </a:lnTo>
                    <a:lnTo>
                      <a:pt x="128" y="395"/>
                    </a:lnTo>
                    <a:lnTo>
                      <a:pt x="129" y="392"/>
                    </a:lnTo>
                    <a:lnTo>
                      <a:pt x="129" y="389"/>
                    </a:lnTo>
                    <a:lnTo>
                      <a:pt x="130" y="385"/>
                    </a:lnTo>
                    <a:lnTo>
                      <a:pt x="131" y="381"/>
                    </a:lnTo>
                    <a:lnTo>
                      <a:pt x="132" y="378"/>
                    </a:lnTo>
                    <a:lnTo>
                      <a:pt x="135" y="374"/>
                    </a:lnTo>
                    <a:lnTo>
                      <a:pt x="136" y="370"/>
                    </a:lnTo>
                    <a:lnTo>
                      <a:pt x="137" y="366"/>
                    </a:lnTo>
                    <a:lnTo>
                      <a:pt x="138" y="361"/>
                    </a:lnTo>
                    <a:lnTo>
                      <a:pt x="140" y="356"/>
                    </a:lnTo>
                    <a:lnTo>
                      <a:pt x="141" y="352"/>
                    </a:lnTo>
                    <a:lnTo>
                      <a:pt x="142" y="348"/>
                    </a:lnTo>
                    <a:lnTo>
                      <a:pt x="143" y="344"/>
                    </a:lnTo>
                    <a:lnTo>
                      <a:pt x="144" y="339"/>
                    </a:lnTo>
                    <a:lnTo>
                      <a:pt x="145" y="336"/>
                    </a:lnTo>
                    <a:lnTo>
                      <a:pt x="146" y="333"/>
                    </a:lnTo>
                    <a:lnTo>
                      <a:pt x="147" y="330"/>
                    </a:lnTo>
                    <a:lnTo>
                      <a:pt x="148" y="327"/>
                    </a:lnTo>
                    <a:lnTo>
                      <a:pt x="149" y="323"/>
                    </a:lnTo>
                    <a:lnTo>
                      <a:pt x="150" y="321"/>
                    </a:lnTo>
                    <a:lnTo>
                      <a:pt x="151" y="318"/>
                    </a:lnTo>
                    <a:lnTo>
                      <a:pt x="151" y="316"/>
                    </a:lnTo>
                    <a:lnTo>
                      <a:pt x="152" y="314"/>
                    </a:lnTo>
                    <a:lnTo>
                      <a:pt x="154" y="311"/>
                    </a:lnTo>
                    <a:lnTo>
                      <a:pt x="154" y="309"/>
                    </a:lnTo>
                    <a:lnTo>
                      <a:pt x="155" y="306"/>
                    </a:lnTo>
                    <a:lnTo>
                      <a:pt x="156" y="304"/>
                    </a:lnTo>
                    <a:lnTo>
                      <a:pt x="157" y="301"/>
                    </a:lnTo>
                    <a:lnTo>
                      <a:pt x="157" y="299"/>
                    </a:lnTo>
                    <a:lnTo>
                      <a:pt x="158" y="295"/>
                    </a:lnTo>
                    <a:lnTo>
                      <a:pt x="159" y="293"/>
                    </a:lnTo>
                    <a:lnTo>
                      <a:pt x="160" y="290"/>
                    </a:lnTo>
                    <a:lnTo>
                      <a:pt x="161" y="286"/>
                    </a:lnTo>
                    <a:lnTo>
                      <a:pt x="162" y="284"/>
                    </a:lnTo>
                    <a:lnTo>
                      <a:pt x="163" y="280"/>
                    </a:lnTo>
                    <a:lnTo>
                      <a:pt x="164" y="277"/>
                    </a:lnTo>
                    <a:lnTo>
                      <a:pt x="165" y="274"/>
                    </a:lnTo>
                    <a:lnTo>
                      <a:pt x="166" y="270"/>
                    </a:lnTo>
                    <a:lnTo>
                      <a:pt x="167" y="265"/>
                    </a:lnTo>
                    <a:lnTo>
                      <a:pt x="169" y="261"/>
                    </a:lnTo>
                    <a:lnTo>
                      <a:pt x="171" y="257"/>
                    </a:lnTo>
                    <a:lnTo>
                      <a:pt x="173" y="252"/>
                    </a:lnTo>
                    <a:lnTo>
                      <a:pt x="174" y="246"/>
                    </a:lnTo>
                    <a:lnTo>
                      <a:pt x="176" y="242"/>
                    </a:lnTo>
                    <a:lnTo>
                      <a:pt x="177" y="239"/>
                    </a:lnTo>
                    <a:lnTo>
                      <a:pt x="178" y="235"/>
                    </a:lnTo>
                    <a:lnTo>
                      <a:pt x="179" y="232"/>
                    </a:lnTo>
                    <a:lnTo>
                      <a:pt x="180" y="228"/>
                    </a:lnTo>
                    <a:lnTo>
                      <a:pt x="180" y="225"/>
                    </a:lnTo>
                    <a:lnTo>
                      <a:pt x="181" y="223"/>
                    </a:lnTo>
                    <a:lnTo>
                      <a:pt x="182" y="220"/>
                    </a:lnTo>
                    <a:lnTo>
                      <a:pt x="183" y="218"/>
                    </a:lnTo>
                    <a:lnTo>
                      <a:pt x="183" y="215"/>
                    </a:lnTo>
                    <a:lnTo>
                      <a:pt x="184" y="213"/>
                    </a:lnTo>
                    <a:lnTo>
                      <a:pt x="184" y="211"/>
                    </a:lnTo>
                    <a:lnTo>
                      <a:pt x="185" y="208"/>
                    </a:lnTo>
                    <a:lnTo>
                      <a:pt x="185" y="204"/>
                    </a:lnTo>
                    <a:lnTo>
                      <a:pt x="186" y="202"/>
                    </a:lnTo>
                    <a:lnTo>
                      <a:pt x="186" y="200"/>
                    </a:lnTo>
                    <a:lnTo>
                      <a:pt x="186" y="198"/>
                    </a:lnTo>
                    <a:lnTo>
                      <a:pt x="187" y="196"/>
                    </a:lnTo>
                    <a:lnTo>
                      <a:pt x="187" y="194"/>
                    </a:lnTo>
                    <a:lnTo>
                      <a:pt x="187" y="192"/>
                    </a:lnTo>
                    <a:lnTo>
                      <a:pt x="188" y="188"/>
                    </a:lnTo>
                    <a:lnTo>
                      <a:pt x="188" y="186"/>
                    </a:lnTo>
                    <a:lnTo>
                      <a:pt x="188" y="183"/>
                    </a:lnTo>
                    <a:lnTo>
                      <a:pt x="188" y="181"/>
                    </a:lnTo>
                    <a:lnTo>
                      <a:pt x="189" y="178"/>
                    </a:lnTo>
                    <a:lnTo>
                      <a:pt x="189" y="175"/>
                    </a:lnTo>
                    <a:lnTo>
                      <a:pt x="189" y="172"/>
                    </a:lnTo>
                    <a:lnTo>
                      <a:pt x="189" y="167"/>
                    </a:lnTo>
                    <a:lnTo>
                      <a:pt x="190" y="164"/>
                    </a:lnTo>
                    <a:lnTo>
                      <a:pt x="190" y="159"/>
                    </a:lnTo>
                    <a:lnTo>
                      <a:pt x="190" y="155"/>
                    </a:lnTo>
                    <a:lnTo>
                      <a:pt x="190" y="152"/>
                    </a:lnTo>
                    <a:lnTo>
                      <a:pt x="192" y="147"/>
                    </a:lnTo>
                    <a:lnTo>
                      <a:pt x="192" y="144"/>
                    </a:lnTo>
                    <a:lnTo>
                      <a:pt x="192" y="141"/>
                    </a:lnTo>
                    <a:lnTo>
                      <a:pt x="192" y="139"/>
                    </a:lnTo>
                    <a:lnTo>
                      <a:pt x="193" y="136"/>
                    </a:lnTo>
                    <a:lnTo>
                      <a:pt x="193" y="134"/>
                    </a:lnTo>
                    <a:lnTo>
                      <a:pt x="193" y="130"/>
                    </a:lnTo>
                    <a:lnTo>
                      <a:pt x="193" y="128"/>
                    </a:lnTo>
                    <a:lnTo>
                      <a:pt x="193" y="126"/>
                    </a:lnTo>
                    <a:lnTo>
                      <a:pt x="194" y="124"/>
                    </a:lnTo>
                    <a:lnTo>
                      <a:pt x="194" y="123"/>
                    </a:lnTo>
                    <a:lnTo>
                      <a:pt x="194" y="121"/>
                    </a:lnTo>
                    <a:lnTo>
                      <a:pt x="194" y="119"/>
                    </a:lnTo>
                    <a:lnTo>
                      <a:pt x="194" y="118"/>
                    </a:lnTo>
                    <a:lnTo>
                      <a:pt x="195" y="115"/>
                    </a:lnTo>
                    <a:lnTo>
                      <a:pt x="195" y="114"/>
                    </a:lnTo>
                    <a:lnTo>
                      <a:pt x="195" y="111"/>
                    </a:lnTo>
                    <a:lnTo>
                      <a:pt x="195" y="110"/>
                    </a:lnTo>
                    <a:lnTo>
                      <a:pt x="196" y="108"/>
                    </a:lnTo>
                    <a:lnTo>
                      <a:pt x="196" y="107"/>
                    </a:lnTo>
                    <a:lnTo>
                      <a:pt x="196" y="105"/>
                    </a:lnTo>
                    <a:lnTo>
                      <a:pt x="196" y="104"/>
                    </a:lnTo>
                    <a:lnTo>
                      <a:pt x="197" y="102"/>
                    </a:lnTo>
                    <a:lnTo>
                      <a:pt x="197" y="100"/>
                    </a:lnTo>
                    <a:lnTo>
                      <a:pt x="197" y="99"/>
                    </a:lnTo>
                    <a:lnTo>
                      <a:pt x="198" y="97"/>
                    </a:lnTo>
                    <a:lnTo>
                      <a:pt x="198" y="95"/>
                    </a:lnTo>
                    <a:lnTo>
                      <a:pt x="199" y="92"/>
                    </a:lnTo>
                    <a:lnTo>
                      <a:pt x="199" y="90"/>
                    </a:lnTo>
                    <a:lnTo>
                      <a:pt x="199" y="87"/>
                    </a:lnTo>
                    <a:lnTo>
                      <a:pt x="200" y="85"/>
                    </a:lnTo>
                    <a:lnTo>
                      <a:pt x="200" y="83"/>
                    </a:lnTo>
                    <a:lnTo>
                      <a:pt x="201" y="81"/>
                    </a:lnTo>
                    <a:lnTo>
                      <a:pt x="201" y="79"/>
                    </a:lnTo>
                    <a:lnTo>
                      <a:pt x="201" y="77"/>
                    </a:lnTo>
                    <a:lnTo>
                      <a:pt x="202" y="75"/>
                    </a:lnTo>
                    <a:lnTo>
                      <a:pt x="202" y="73"/>
                    </a:lnTo>
                    <a:lnTo>
                      <a:pt x="202" y="71"/>
                    </a:lnTo>
                    <a:lnTo>
                      <a:pt x="202" y="68"/>
                    </a:lnTo>
                    <a:lnTo>
                      <a:pt x="203" y="67"/>
                    </a:lnTo>
                    <a:lnTo>
                      <a:pt x="203" y="65"/>
                    </a:lnTo>
                    <a:lnTo>
                      <a:pt x="203" y="64"/>
                    </a:lnTo>
                    <a:lnTo>
                      <a:pt x="203" y="62"/>
                    </a:lnTo>
                    <a:lnTo>
                      <a:pt x="203" y="60"/>
                    </a:lnTo>
                    <a:lnTo>
                      <a:pt x="203" y="58"/>
                    </a:lnTo>
                    <a:lnTo>
                      <a:pt x="203" y="56"/>
                    </a:lnTo>
                    <a:lnTo>
                      <a:pt x="203" y="55"/>
                    </a:lnTo>
                    <a:lnTo>
                      <a:pt x="203" y="51"/>
                    </a:lnTo>
                    <a:lnTo>
                      <a:pt x="203" y="49"/>
                    </a:lnTo>
                    <a:lnTo>
                      <a:pt x="203" y="47"/>
                    </a:lnTo>
                    <a:lnTo>
                      <a:pt x="203" y="44"/>
                    </a:lnTo>
                    <a:lnTo>
                      <a:pt x="203" y="42"/>
                    </a:lnTo>
                    <a:lnTo>
                      <a:pt x="203" y="39"/>
                    </a:lnTo>
                    <a:lnTo>
                      <a:pt x="203" y="36"/>
                    </a:lnTo>
                    <a:lnTo>
                      <a:pt x="203" y="32"/>
                    </a:lnTo>
                    <a:lnTo>
                      <a:pt x="203" y="28"/>
                    </a:lnTo>
                    <a:lnTo>
                      <a:pt x="202" y="24"/>
                    </a:lnTo>
                    <a:lnTo>
                      <a:pt x="202" y="20"/>
                    </a:lnTo>
                    <a:lnTo>
                      <a:pt x="202" y="14"/>
                    </a:lnTo>
                    <a:lnTo>
                      <a:pt x="202" y="10"/>
                    </a:lnTo>
                    <a:lnTo>
                      <a:pt x="201" y="5"/>
                    </a:lnTo>
                    <a:lnTo>
                      <a:pt x="20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4588" name="Freeform 38">
              <a:extLst>
                <a:ext uri="{FF2B5EF4-FFF2-40B4-BE49-F238E27FC236}">
                  <a16:creationId xmlns:a16="http://schemas.microsoft.com/office/drawing/2014/main" id="{6FC3752A-DBD7-3048-BB05-968491CAE781}"/>
                </a:ext>
              </a:extLst>
            </p:cNvPr>
            <p:cNvSpPr>
              <a:spLocks/>
            </p:cNvSpPr>
            <p:nvPr/>
          </p:nvSpPr>
          <p:spPr bwMode="auto">
            <a:xfrm>
              <a:off x="1650520" y="2342834"/>
              <a:ext cx="471493" cy="384175"/>
            </a:xfrm>
            <a:custGeom>
              <a:avLst/>
              <a:gdLst>
                <a:gd name="T0" fmla="*/ 0 w 805"/>
                <a:gd name="T1" fmla="*/ 0 h 1208"/>
                <a:gd name="T2" fmla="*/ 0 w 805"/>
                <a:gd name="T3" fmla="*/ 0 h 1208"/>
                <a:gd name="T4" fmla="*/ 0 w 805"/>
                <a:gd name="T5" fmla="*/ 0 h 1208"/>
                <a:gd name="T6" fmla="*/ 0 w 805"/>
                <a:gd name="T7" fmla="*/ 0 h 1208"/>
                <a:gd name="T8" fmla="*/ 0 60000 65536"/>
                <a:gd name="T9" fmla="*/ 0 60000 65536"/>
                <a:gd name="T10" fmla="*/ 0 60000 65536"/>
                <a:gd name="T11" fmla="*/ 0 60000 65536"/>
                <a:gd name="T12" fmla="*/ 0 w 805"/>
                <a:gd name="T13" fmla="*/ 0 h 1208"/>
                <a:gd name="T14" fmla="*/ 805 w 805"/>
                <a:gd name="T15" fmla="*/ 1208 h 1208"/>
              </a:gdLst>
              <a:ahLst/>
              <a:cxnLst>
                <a:cxn ang="T8">
                  <a:pos x="T0" y="T1"/>
                </a:cxn>
                <a:cxn ang="T9">
                  <a:pos x="T2" y="T3"/>
                </a:cxn>
                <a:cxn ang="T10">
                  <a:pos x="T4" y="T5"/>
                </a:cxn>
                <a:cxn ang="T11">
                  <a:pos x="T6" y="T7"/>
                </a:cxn>
              </a:cxnLst>
              <a:rect l="T12" t="T13" r="T14" b="T15"/>
              <a:pathLst>
                <a:path w="805" h="1208">
                  <a:moveTo>
                    <a:pt x="805" y="1208"/>
                  </a:moveTo>
                  <a:lnTo>
                    <a:pt x="403" y="1208"/>
                  </a:lnTo>
                  <a:lnTo>
                    <a:pt x="403" y="0"/>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89" name="Freeform 38">
              <a:extLst>
                <a:ext uri="{FF2B5EF4-FFF2-40B4-BE49-F238E27FC236}">
                  <a16:creationId xmlns:a16="http://schemas.microsoft.com/office/drawing/2014/main" id="{44771FEA-DC5D-E74A-A829-6A1EEC39D1BB}"/>
                </a:ext>
              </a:extLst>
            </p:cNvPr>
            <p:cNvSpPr>
              <a:spLocks/>
            </p:cNvSpPr>
            <p:nvPr/>
          </p:nvSpPr>
          <p:spPr bwMode="auto">
            <a:xfrm flipV="1">
              <a:off x="1650519" y="2986187"/>
              <a:ext cx="471494" cy="323352"/>
            </a:xfrm>
            <a:custGeom>
              <a:avLst/>
              <a:gdLst>
                <a:gd name="T0" fmla="*/ 0 w 805"/>
                <a:gd name="T1" fmla="*/ 0 h 1208"/>
                <a:gd name="T2" fmla="*/ 0 w 805"/>
                <a:gd name="T3" fmla="*/ 0 h 1208"/>
                <a:gd name="T4" fmla="*/ 0 w 805"/>
                <a:gd name="T5" fmla="*/ 0 h 1208"/>
                <a:gd name="T6" fmla="*/ 0 w 805"/>
                <a:gd name="T7" fmla="*/ 0 h 1208"/>
                <a:gd name="T8" fmla="*/ 0 60000 65536"/>
                <a:gd name="T9" fmla="*/ 0 60000 65536"/>
                <a:gd name="T10" fmla="*/ 0 60000 65536"/>
                <a:gd name="T11" fmla="*/ 0 60000 65536"/>
                <a:gd name="T12" fmla="*/ 0 w 805"/>
                <a:gd name="T13" fmla="*/ 0 h 1208"/>
                <a:gd name="T14" fmla="*/ 805 w 805"/>
                <a:gd name="T15" fmla="*/ 1208 h 1208"/>
              </a:gdLst>
              <a:ahLst/>
              <a:cxnLst>
                <a:cxn ang="T8">
                  <a:pos x="T0" y="T1"/>
                </a:cxn>
                <a:cxn ang="T9">
                  <a:pos x="T2" y="T3"/>
                </a:cxn>
                <a:cxn ang="T10">
                  <a:pos x="T4" y="T5"/>
                </a:cxn>
                <a:cxn ang="T11">
                  <a:pos x="T6" y="T7"/>
                </a:cxn>
              </a:cxnLst>
              <a:rect l="T12" t="T13" r="T14" b="T15"/>
              <a:pathLst>
                <a:path w="805" h="1208">
                  <a:moveTo>
                    <a:pt x="805" y="1208"/>
                  </a:moveTo>
                  <a:lnTo>
                    <a:pt x="403" y="1208"/>
                  </a:lnTo>
                  <a:lnTo>
                    <a:pt x="403" y="0"/>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90" name="Rectangle 52">
              <a:extLst>
                <a:ext uri="{FF2B5EF4-FFF2-40B4-BE49-F238E27FC236}">
                  <a16:creationId xmlns:a16="http://schemas.microsoft.com/office/drawing/2014/main" id="{F5C48800-7E7E-6D4D-B436-C8145B1750C7}"/>
                </a:ext>
              </a:extLst>
            </p:cNvPr>
            <p:cNvSpPr>
              <a:spLocks noChangeArrowheads="1"/>
            </p:cNvSpPr>
            <p:nvPr/>
          </p:nvSpPr>
          <p:spPr bwMode="auto">
            <a:xfrm>
              <a:off x="113922" y="3735678"/>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64591" name="Line 41">
              <a:extLst>
                <a:ext uri="{FF2B5EF4-FFF2-40B4-BE49-F238E27FC236}">
                  <a16:creationId xmlns:a16="http://schemas.microsoft.com/office/drawing/2014/main" id="{E386A365-E05C-A949-BD72-25661A8BD396}"/>
                </a:ext>
              </a:extLst>
            </p:cNvPr>
            <p:cNvSpPr>
              <a:spLocks noChangeShapeType="1"/>
            </p:cNvSpPr>
            <p:nvPr/>
          </p:nvSpPr>
          <p:spPr bwMode="auto">
            <a:xfrm flipV="1">
              <a:off x="999744" y="3197202"/>
              <a:ext cx="170432" cy="8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2" name="Line 41">
              <a:extLst>
                <a:ext uri="{FF2B5EF4-FFF2-40B4-BE49-F238E27FC236}">
                  <a16:creationId xmlns:a16="http://schemas.microsoft.com/office/drawing/2014/main" id="{3999AADA-3D6D-6A4A-B540-EF9E6584550E}"/>
                </a:ext>
              </a:extLst>
            </p:cNvPr>
            <p:cNvSpPr>
              <a:spLocks noChangeShapeType="1"/>
            </p:cNvSpPr>
            <p:nvPr/>
          </p:nvSpPr>
          <p:spPr bwMode="auto">
            <a:xfrm flipV="1">
              <a:off x="294853" y="3205013"/>
              <a:ext cx="277622" cy="228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3" name="Line 41">
              <a:extLst>
                <a:ext uri="{FF2B5EF4-FFF2-40B4-BE49-F238E27FC236}">
                  <a16:creationId xmlns:a16="http://schemas.microsoft.com/office/drawing/2014/main" id="{524E1D5C-649E-F44F-BFA4-E7B61DB5A3D1}"/>
                </a:ext>
              </a:extLst>
            </p:cNvPr>
            <p:cNvSpPr>
              <a:spLocks noChangeShapeType="1"/>
            </p:cNvSpPr>
            <p:nvPr/>
          </p:nvSpPr>
          <p:spPr bwMode="auto">
            <a:xfrm flipV="1">
              <a:off x="885386" y="3430481"/>
              <a:ext cx="277622" cy="228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4" name="Freeform 51">
              <a:extLst>
                <a:ext uri="{FF2B5EF4-FFF2-40B4-BE49-F238E27FC236}">
                  <a16:creationId xmlns:a16="http://schemas.microsoft.com/office/drawing/2014/main" id="{57662D5A-0C7A-FA4E-A7A2-7DCCF5683A00}"/>
                </a:ext>
              </a:extLst>
            </p:cNvPr>
            <p:cNvSpPr>
              <a:spLocks/>
            </p:cNvSpPr>
            <p:nvPr/>
          </p:nvSpPr>
          <p:spPr bwMode="auto">
            <a:xfrm>
              <a:off x="888466" y="3129780"/>
              <a:ext cx="7923617" cy="2286814"/>
            </a:xfrm>
            <a:custGeom>
              <a:avLst/>
              <a:gdLst>
                <a:gd name="T0" fmla="*/ 2147483646 w 10000"/>
                <a:gd name="T1" fmla="*/ 0 h 10000"/>
                <a:gd name="T2" fmla="*/ 2147483646 w 10000"/>
                <a:gd name="T3" fmla="*/ 2147483646 h 10000"/>
                <a:gd name="T4" fmla="*/ 0 w 10000"/>
                <a:gd name="T5" fmla="*/ 2147483646 h 10000"/>
                <a:gd name="T6" fmla="*/ 2147483646 w 10000"/>
                <a:gd name="T7" fmla="*/ 2147483646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0" h="10000">
                  <a:moveTo>
                    <a:pt x="10000" y="0"/>
                  </a:moveTo>
                  <a:lnTo>
                    <a:pt x="10000" y="10000"/>
                  </a:lnTo>
                  <a:lnTo>
                    <a:pt x="0" y="10000"/>
                  </a:lnTo>
                  <a:cubicBezTo>
                    <a:pt x="0" y="8356"/>
                    <a:pt x="1" y="2937"/>
                    <a:pt x="1" y="129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95" name="Freeform 41">
              <a:extLst>
                <a:ext uri="{FF2B5EF4-FFF2-40B4-BE49-F238E27FC236}">
                  <a16:creationId xmlns:a16="http://schemas.microsoft.com/office/drawing/2014/main" id="{93EDFD73-E45C-1A43-BD26-E931EA63B6D7}"/>
                </a:ext>
              </a:extLst>
            </p:cNvPr>
            <p:cNvSpPr>
              <a:spLocks/>
            </p:cNvSpPr>
            <p:nvPr/>
          </p:nvSpPr>
          <p:spPr bwMode="auto">
            <a:xfrm>
              <a:off x="882072" y="1885196"/>
              <a:ext cx="7768825" cy="2241378"/>
            </a:xfrm>
            <a:custGeom>
              <a:avLst/>
              <a:gdLst>
                <a:gd name="T0" fmla="*/ 2147483646 w 10000"/>
                <a:gd name="T1" fmla="*/ 2147483646 h 10000"/>
                <a:gd name="T2" fmla="*/ 2147483646 w 10000"/>
                <a:gd name="T3" fmla="*/ 0 h 10000"/>
                <a:gd name="T4" fmla="*/ 0 w 10000"/>
                <a:gd name="T5" fmla="*/ 0 h 10000"/>
                <a:gd name="T6" fmla="*/ 2147483646 w 10000"/>
                <a:gd name="T7" fmla="*/ 2147483646 h 100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0" h="10000">
                  <a:moveTo>
                    <a:pt x="10000" y="10000"/>
                  </a:moveTo>
                  <a:lnTo>
                    <a:pt x="10000" y="0"/>
                  </a:lnTo>
                  <a:lnTo>
                    <a:pt x="0" y="0"/>
                  </a:lnTo>
                  <a:cubicBezTo>
                    <a:pt x="3" y="506"/>
                    <a:pt x="5" y="1013"/>
                    <a:pt x="8" y="1519"/>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596" name="Line 88">
              <a:extLst>
                <a:ext uri="{FF2B5EF4-FFF2-40B4-BE49-F238E27FC236}">
                  <a16:creationId xmlns:a16="http://schemas.microsoft.com/office/drawing/2014/main" id="{5A3309FF-0F67-604A-8850-E97572E75438}"/>
                </a:ext>
              </a:extLst>
            </p:cNvPr>
            <p:cNvSpPr>
              <a:spLocks noChangeShapeType="1"/>
            </p:cNvSpPr>
            <p:nvPr/>
          </p:nvSpPr>
          <p:spPr bwMode="auto">
            <a:xfrm>
              <a:off x="292608" y="2472665"/>
              <a:ext cx="868427" cy="196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7" name="Line 41">
              <a:extLst>
                <a:ext uri="{FF2B5EF4-FFF2-40B4-BE49-F238E27FC236}">
                  <a16:creationId xmlns:a16="http://schemas.microsoft.com/office/drawing/2014/main" id="{5763D3A2-4B30-A54C-AC01-837EEA02EAAE}"/>
                </a:ext>
              </a:extLst>
            </p:cNvPr>
            <p:cNvSpPr>
              <a:spLocks noChangeShapeType="1"/>
            </p:cNvSpPr>
            <p:nvPr/>
          </p:nvSpPr>
          <p:spPr bwMode="auto">
            <a:xfrm flipV="1">
              <a:off x="891482" y="2217377"/>
              <a:ext cx="277622" cy="228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98" name="Freeform 10">
              <a:extLst>
                <a:ext uri="{FF2B5EF4-FFF2-40B4-BE49-F238E27FC236}">
                  <a16:creationId xmlns:a16="http://schemas.microsoft.com/office/drawing/2014/main" id="{971394E4-E51C-444C-917A-CC6C565A8ABE}"/>
                </a:ext>
              </a:extLst>
            </p:cNvPr>
            <p:cNvSpPr>
              <a:spLocks/>
            </p:cNvSpPr>
            <p:nvPr/>
          </p:nvSpPr>
          <p:spPr bwMode="auto">
            <a:xfrm>
              <a:off x="8638012" y="4103061"/>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599" name="Freeform 10">
              <a:extLst>
                <a:ext uri="{FF2B5EF4-FFF2-40B4-BE49-F238E27FC236}">
                  <a16:creationId xmlns:a16="http://schemas.microsoft.com/office/drawing/2014/main" id="{AC2FFC8A-7665-BA44-8933-59D76CD44500}"/>
                </a:ext>
              </a:extLst>
            </p:cNvPr>
            <p:cNvSpPr>
              <a:spLocks/>
            </p:cNvSpPr>
            <p:nvPr/>
          </p:nvSpPr>
          <p:spPr bwMode="auto">
            <a:xfrm>
              <a:off x="8784316" y="3109413"/>
              <a:ext cx="43467" cy="43468"/>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64600" name="Rectangle 52">
              <a:extLst>
                <a:ext uri="{FF2B5EF4-FFF2-40B4-BE49-F238E27FC236}">
                  <a16:creationId xmlns:a16="http://schemas.microsoft.com/office/drawing/2014/main" id="{93B0E735-74B8-5043-BC2A-C44D0C26137E}"/>
                </a:ext>
              </a:extLst>
            </p:cNvPr>
            <p:cNvSpPr>
              <a:spLocks noChangeArrowheads="1"/>
            </p:cNvSpPr>
            <p:nvPr/>
          </p:nvSpPr>
          <p:spPr bwMode="auto">
            <a:xfrm>
              <a:off x="144402" y="2339694"/>
              <a:ext cx="1314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J </a:t>
              </a:r>
              <a:endParaRPr lang="en-US" altLang="en-US" b="0">
                <a:latin typeface="Times" pitchFamily="2" charset="0"/>
              </a:endParaRPr>
            </a:p>
          </p:txBody>
        </p:sp>
        <p:sp>
          <p:nvSpPr>
            <p:cNvPr id="64601" name="Rectangle 52">
              <a:extLst>
                <a:ext uri="{FF2B5EF4-FFF2-40B4-BE49-F238E27FC236}">
                  <a16:creationId xmlns:a16="http://schemas.microsoft.com/office/drawing/2014/main" id="{BAEE7945-6D8C-2145-8259-43106CC85487}"/>
                </a:ext>
              </a:extLst>
            </p:cNvPr>
            <p:cNvSpPr>
              <a:spLocks noChangeArrowheads="1"/>
            </p:cNvSpPr>
            <p:nvPr/>
          </p:nvSpPr>
          <p:spPr bwMode="auto">
            <a:xfrm>
              <a:off x="120924" y="3073326"/>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K </a:t>
              </a:r>
              <a:endParaRPr lang="en-US" altLang="en-US" b="0">
                <a:latin typeface="Times" pitchFamily="2" charset="0"/>
              </a:endParaRPr>
            </a:p>
          </p:txBody>
        </p:sp>
        <p:sp>
          <p:nvSpPr>
            <p:cNvPr id="64602" name="Freeform 29">
              <a:extLst>
                <a:ext uri="{FF2B5EF4-FFF2-40B4-BE49-F238E27FC236}">
                  <a16:creationId xmlns:a16="http://schemas.microsoft.com/office/drawing/2014/main" id="{497A2941-EF68-CF43-A4C3-C7ACE48CE615}"/>
                </a:ext>
              </a:extLst>
            </p:cNvPr>
            <p:cNvSpPr>
              <a:spLocks/>
            </p:cNvSpPr>
            <p:nvPr/>
          </p:nvSpPr>
          <p:spPr bwMode="auto">
            <a:xfrm>
              <a:off x="3309016" y="3393602"/>
              <a:ext cx="95629" cy="95629"/>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3" name="Isosceles Triangle 11">
              <a:extLst>
                <a:ext uri="{FF2B5EF4-FFF2-40B4-BE49-F238E27FC236}">
                  <a16:creationId xmlns:a16="http://schemas.microsoft.com/office/drawing/2014/main" id="{DD23FC18-5163-C54A-BE82-66ADA30E1BD9}"/>
                </a:ext>
              </a:extLst>
            </p:cNvPr>
            <p:cNvSpPr>
              <a:spLocks noChangeArrowheads="1"/>
            </p:cNvSpPr>
            <p:nvPr/>
          </p:nvSpPr>
          <p:spPr bwMode="auto">
            <a:xfrm rot="5400000">
              <a:off x="3003736" y="3291765"/>
              <a:ext cx="286885" cy="298062"/>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4604" name="Freeform 42">
              <a:extLst>
                <a:ext uri="{FF2B5EF4-FFF2-40B4-BE49-F238E27FC236}">
                  <a16:creationId xmlns:a16="http://schemas.microsoft.com/office/drawing/2014/main" id="{56AE4313-B142-B941-9564-6B1280B23201}"/>
                </a:ext>
              </a:extLst>
            </p:cNvPr>
            <p:cNvSpPr>
              <a:spLocks/>
            </p:cNvSpPr>
            <p:nvPr/>
          </p:nvSpPr>
          <p:spPr bwMode="auto">
            <a:xfrm>
              <a:off x="632235" y="3439418"/>
              <a:ext cx="2204704" cy="438150"/>
            </a:xfrm>
            <a:custGeom>
              <a:avLst/>
              <a:gdLst>
                <a:gd name="T0" fmla="*/ 0 w 10188"/>
                <a:gd name="T1" fmla="*/ 0 h 1612"/>
                <a:gd name="T2" fmla="*/ 0 w 10188"/>
                <a:gd name="T3" fmla="*/ 0 h 1612"/>
                <a:gd name="T4" fmla="*/ 0 w 10188"/>
                <a:gd name="T5" fmla="*/ 0 h 1612"/>
                <a:gd name="T6" fmla="*/ 0 w 10188"/>
                <a:gd name="T7" fmla="*/ 0 h 1612"/>
                <a:gd name="T8" fmla="*/ 0 60000 65536"/>
                <a:gd name="T9" fmla="*/ 0 60000 65536"/>
                <a:gd name="T10" fmla="*/ 0 60000 65536"/>
                <a:gd name="T11" fmla="*/ 0 60000 65536"/>
                <a:gd name="T12" fmla="*/ 0 w 10188"/>
                <a:gd name="T13" fmla="*/ 0 h 1612"/>
                <a:gd name="T14" fmla="*/ 10188 w 10188"/>
                <a:gd name="T15" fmla="*/ 1612 h 1612"/>
              </a:gdLst>
              <a:ahLst/>
              <a:cxnLst>
                <a:cxn ang="T8">
                  <a:pos x="T0" y="T1"/>
                </a:cxn>
                <a:cxn ang="T9">
                  <a:pos x="T2" y="T3"/>
                </a:cxn>
                <a:cxn ang="T10">
                  <a:pos x="T4" y="T5"/>
                </a:cxn>
                <a:cxn ang="T11">
                  <a:pos x="T6" y="T7"/>
                </a:cxn>
              </a:cxnLst>
              <a:rect l="T12" t="T13" r="T14" b="T15"/>
              <a:pathLst>
                <a:path w="10188" h="1612">
                  <a:moveTo>
                    <a:pt x="0" y="1612"/>
                  </a:moveTo>
                  <a:lnTo>
                    <a:pt x="8577" y="1612"/>
                  </a:lnTo>
                  <a:lnTo>
                    <a:pt x="8577" y="0"/>
                  </a:lnTo>
                  <a:lnTo>
                    <a:pt x="10188"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605" name="Line 4">
              <a:extLst>
                <a:ext uri="{FF2B5EF4-FFF2-40B4-BE49-F238E27FC236}">
                  <a16:creationId xmlns:a16="http://schemas.microsoft.com/office/drawing/2014/main" id="{51AE15FF-AD41-C64A-A47D-C8D8C73F9EFA}"/>
                </a:ext>
              </a:extLst>
            </p:cNvPr>
            <p:cNvSpPr>
              <a:spLocks noChangeShapeType="1"/>
            </p:cNvSpPr>
            <p:nvPr/>
          </p:nvSpPr>
          <p:spPr bwMode="auto">
            <a:xfrm flipV="1">
              <a:off x="2871088" y="3444880"/>
              <a:ext cx="128933" cy="170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3">
            <a:extLst>
              <a:ext uri="{FF2B5EF4-FFF2-40B4-BE49-F238E27FC236}">
                <a16:creationId xmlns:a16="http://schemas.microsoft.com/office/drawing/2014/main" id="{6FAE0188-5AEE-E342-9C69-3DFD1D01AEB4}"/>
              </a:ext>
            </a:extLst>
          </p:cNvPr>
          <p:cNvSpPr>
            <a:spLocks noChangeArrowheads="1"/>
          </p:cNvSpPr>
          <p:nvPr/>
        </p:nvSpPr>
        <p:spPr bwMode="auto">
          <a:xfrm>
            <a:off x="914400" y="25146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An alternative D Flip-Flop Design</a:t>
            </a:r>
          </a:p>
        </p:txBody>
      </p:sp>
    </p:spTree>
    <p:extLst>
      <p:ext uri="{BB962C8B-B14F-4D97-AF65-F5344CB8AC3E}">
        <p14:creationId xmlns:p14="http://schemas.microsoft.com/office/powerpoint/2010/main" val="2163186286"/>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3" name="Group 128">
            <a:extLst>
              <a:ext uri="{FF2B5EF4-FFF2-40B4-BE49-F238E27FC236}">
                <a16:creationId xmlns:a16="http://schemas.microsoft.com/office/drawing/2014/main" id="{172995F6-C1F5-7C4B-AA61-EBCD26150A9A}"/>
              </a:ext>
            </a:extLst>
          </p:cNvPr>
          <p:cNvGrpSpPr>
            <a:grpSpLocks/>
          </p:cNvGrpSpPr>
          <p:nvPr/>
        </p:nvGrpSpPr>
        <p:grpSpPr bwMode="auto">
          <a:xfrm>
            <a:off x="1508125" y="1490663"/>
            <a:ext cx="7824788" cy="4760912"/>
            <a:chOff x="374" y="361"/>
            <a:chExt cx="4929" cy="2999"/>
          </a:xfrm>
        </p:grpSpPr>
        <p:sp>
          <p:nvSpPr>
            <p:cNvPr id="38916" name="AutoShape 125">
              <a:extLst>
                <a:ext uri="{FF2B5EF4-FFF2-40B4-BE49-F238E27FC236}">
                  <a16:creationId xmlns:a16="http://schemas.microsoft.com/office/drawing/2014/main" id="{640B78C6-6FA3-E74E-AD8E-D8960FB76FE7}"/>
                </a:ext>
              </a:extLst>
            </p:cNvPr>
            <p:cNvSpPr>
              <a:spLocks noChangeArrowheads="1"/>
            </p:cNvSpPr>
            <p:nvPr/>
          </p:nvSpPr>
          <p:spPr bwMode="auto">
            <a:xfrm>
              <a:off x="1452" y="361"/>
              <a:ext cx="348"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17" name="AutoShape 123">
              <a:extLst>
                <a:ext uri="{FF2B5EF4-FFF2-40B4-BE49-F238E27FC236}">
                  <a16:creationId xmlns:a16="http://schemas.microsoft.com/office/drawing/2014/main" id="{B9C8DE16-03D5-2C4D-A868-672CC5A93BAA}"/>
                </a:ext>
              </a:extLst>
            </p:cNvPr>
            <p:cNvSpPr>
              <a:spLocks noChangeArrowheads="1"/>
            </p:cNvSpPr>
            <p:nvPr/>
          </p:nvSpPr>
          <p:spPr bwMode="auto">
            <a:xfrm>
              <a:off x="1455" y="2736"/>
              <a:ext cx="349"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18" name="AutoShape 121">
              <a:extLst>
                <a:ext uri="{FF2B5EF4-FFF2-40B4-BE49-F238E27FC236}">
                  <a16:creationId xmlns:a16="http://schemas.microsoft.com/office/drawing/2014/main" id="{22A03603-37BF-154A-9BFC-DB134248CD42}"/>
                </a:ext>
              </a:extLst>
            </p:cNvPr>
            <p:cNvSpPr>
              <a:spLocks noChangeArrowheads="1"/>
            </p:cNvSpPr>
            <p:nvPr/>
          </p:nvSpPr>
          <p:spPr bwMode="auto">
            <a:xfrm>
              <a:off x="1455" y="1091"/>
              <a:ext cx="349"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19" name="AutoShape 122">
              <a:extLst>
                <a:ext uri="{FF2B5EF4-FFF2-40B4-BE49-F238E27FC236}">
                  <a16:creationId xmlns:a16="http://schemas.microsoft.com/office/drawing/2014/main" id="{37891ACD-B598-0948-A9BE-640622F46B48}"/>
                </a:ext>
              </a:extLst>
            </p:cNvPr>
            <p:cNvSpPr>
              <a:spLocks noChangeArrowheads="1"/>
            </p:cNvSpPr>
            <p:nvPr/>
          </p:nvSpPr>
          <p:spPr bwMode="auto">
            <a:xfrm>
              <a:off x="1452" y="2003"/>
              <a:ext cx="348"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20" name="AutoShape 120">
              <a:extLst>
                <a:ext uri="{FF2B5EF4-FFF2-40B4-BE49-F238E27FC236}">
                  <a16:creationId xmlns:a16="http://schemas.microsoft.com/office/drawing/2014/main" id="{25C3A023-64D8-C84F-BE15-593FA40C4D10}"/>
                </a:ext>
              </a:extLst>
            </p:cNvPr>
            <p:cNvSpPr>
              <a:spLocks noChangeArrowheads="1"/>
            </p:cNvSpPr>
            <p:nvPr/>
          </p:nvSpPr>
          <p:spPr bwMode="auto">
            <a:xfrm>
              <a:off x="2733" y="1186"/>
              <a:ext cx="349"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21" name="AutoShape 119">
              <a:extLst>
                <a:ext uri="{FF2B5EF4-FFF2-40B4-BE49-F238E27FC236}">
                  <a16:creationId xmlns:a16="http://schemas.microsoft.com/office/drawing/2014/main" id="{E09091C9-3685-284C-9235-AC88CCE50F0F}"/>
                </a:ext>
              </a:extLst>
            </p:cNvPr>
            <p:cNvSpPr>
              <a:spLocks noChangeArrowheads="1"/>
            </p:cNvSpPr>
            <p:nvPr/>
          </p:nvSpPr>
          <p:spPr bwMode="auto">
            <a:xfrm>
              <a:off x="2733" y="1912"/>
              <a:ext cx="349"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22" name="Line 4">
              <a:extLst>
                <a:ext uri="{FF2B5EF4-FFF2-40B4-BE49-F238E27FC236}">
                  <a16:creationId xmlns:a16="http://schemas.microsoft.com/office/drawing/2014/main" id="{CD9F8B8A-8CE9-F54E-AD62-E021A63C90C7}"/>
                </a:ext>
              </a:extLst>
            </p:cNvPr>
            <p:cNvSpPr>
              <a:spLocks noChangeShapeType="1"/>
            </p:cNvSpPr>
            <p:nvPr/>
          </p:nvSpPr>
          <p:spPr bwMode="auto">
            <a:xfrm flipH="1">
              <a:off x="1986" y="508"/>
              <a:ext cx="10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3" name="Line 5">
              <a:extLst>
                <a:ext uri="{FF2B5EF4-FFF2-40B4-BE49-F238E27FC236}">
                  <a16:creationId xmlns:a16="http://schemas.microsoft.com/office/drawing/2014/main" id="{5C0AD674-38EC-6E43-8ED4-D1AF0756B76F}"/>
                </a:ext>
              </a:extLst>
            </p:cNvPr>
            <p:cNvSpPr>
              <a:spLocks noChangeShapeType="1"/>
            </p:cNvSpPr>
            <p:nvPr/>
          </p:nvSpPr>
          <p:spPr bwMode="auto">
            <a:xfrm flipH="1">
              <a:off x="1986" y="1242"/>
              <a:ext cx="747"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4" name="Freeform 6">
              <a:extLst>
                <a:ext uri="{FF2B5EF4-FFF2-40B4-BE49-F238E27FC236}">
                  <a16:creationId xmlns:a16="http://schemas.microsoft.com/office/drawing/2014/main" id="{157EFBB4-B2CD-EB41-864C-6A121E718B89}"/>
                </a:ext>
              </a:extLst>
            </p:cNvPr>
            <p:cNvSpPr>
              <a:spLocks/>
            </p:cNvSpPr>
            <p:nvPr/>
          </p:nvSpPr>
          <p:spPr bwMode="auto">
            <a:xfrm>
              <a:off x="1262" y="598"/>
              <a:ext cx="826" cy="644"/>
            </a:xfrm>
            <a:custGeom>
              <a:avLst/>
              <a:gdLst>
                <a:gd name="T0" fmla="*/ 1 w 1436"/>
                <a:gd name="T1" fmla="*/ 1 h 1121"/>
                <a:gd name="T2" fmla="*/ 1 w 1436"/>
                <a:gd name="T3" fmla="*/ 1 h 1121"/>
                <a:gd name="T4" fmla="*/ 0 w 1436"/>
                <a:gd name="T5" fmla="*/ 1 h 1121"/>
                <a:gd name="T6" fmla="*/ 0 w 1436"/>
                <a:gd name="T7" fmla="*/ 0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1121"/>
                  </a:moveTo>
                  <a:lnTo>
                    <a:pt x="1436" y="651"/>
                  </a:lnTo>
                  <a:lnTo>
                    <a:pt x="0" y="33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5" name="Freeform 7">
              <a:extLst>
                <a:ext uri="{FF2B5EF4-FFF2-40B4-BE49-F238E27FC236}">
                  <a16:creationId xmlns:a16="http://schemas.microsoft.com/office/drawing/2014/main" id="{305C9ACE-3131-7746-AFB5-408ABE9EE3E2}"/>
                </a:ext>
              </a:extLst>
            </p:cNvPr>
            <p:cNvSpPr>
              <a:spLocks/>
            </p:cNvSpPr>
            <p:nvPr/>
          </p:nvSpPr>
          <p:spPr bwMode="auto">
            <a:xfrm>
              <a:off x="1262" y="508"/>
              <a:ext cx="826" cy="644"/>
            </a:xfrm>
            <a:custGeom>
              <a:avLst/>
              <a:gdLst>
                <a:gd name="T0" fmla="*/ 1 w 1436"/>
                <a:gd name="T1" fmla="*/ 0 h 1121"/>
                <a:gd name="T2" fmla="*/ 1 w 1436"/>
                <a:gd name="T3" fmla="*/ 1 h 1121"/>
                <a:gd name="T4" fmla="*/ 0 w 1436"/>
                <a:gd name="T5" fmla="*/ 1 h 1121"/>
                <a:gd name="T6" fmla="*/ 0 w 1436"/>
                <a:gd name="T7" fmla="*/ 1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0"/>
                  </a:moveTo>
                  <a:lnTo>
                    <a:pt x="1436" y="494"/>
                  </a:lnTo>
                  <a:lnTo>
                    <a:pt x="0" y="808"/>
                  </a:lnTo>
                  <a:lnTo>
                    <a:pt x="0" y="112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6" name="Freeform 8">
              <a:extLst>
                <a:ext uri="{FF2B5EF4-FFF2-40B4-BE49-F238E27FC236}">
                  <a16:creationId xmlns:a16="http://schemas.microsoft.com/office/drawing/2014/main" id="{2ED7B9C5-ECEE-B245-931E-C66160576E5F}"/>
                </a:ext>
              </a:extLst>
            </p:cNvPr>
            <p:cNvSpPr>
              <a:spLocks/>
            </p:cNvSpPr>
            <p:nvPr/>
          </p:nvSpPr>
          <p:spPr bwMode="auto">
            <a:xfrm>
              <a:off x="2075" y="1230"/>
              <a:ext cx="26" cy="25"/>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2"/>
                  </a:moveTo>
                  <a:lnTo>
                    <a:pt x="23" y="0"/>
                  </a:lnTo>
                  <a:lnTo>
                    <a:pt x="21" y="1"/>
                  </a:lnTo>
                  <a:lnTo>
                    <a:pt x="20" y="1"/>
                  </a:lnTo>
                  <a:lnTo>
                    <a:pt x="19" y="1"/>
                  </a:lnTo>
                  <a:lnTo>
                    <a:pt x="18" y="1"/>
                  </a:lnTo>
                  <a:lnTo>
                    <a:pt x="17" y="1"/>
                  </a:lnTo>
                  <a:lnTo>
                    <a:pt x="16" y="1"/>
                  </a:lnTo>
                  <a:lnTo>
                    <a:pt x="15" y="2"/>
                  </a:lnTo>
                  <a:lnTo>
                    <a:pt x="14" y="2"/>
                  </a:lnTo>
                  <a:lnTo>
                    <a:pt x="12" y="2"/>
                  </a:lnTo>
                  <a:lnTo>
                    <a:pt x="12" y="3"/>
                  </a:lnTo>
                  <a:lnTo>
                    <a:pt x="11" y="3"/>
                  </a:lnTo>
                  <a:lnTo>
                    <a:pt x="10" y="5"/>
                  </a:lnTo>
                  <a:lnTo>
                    <a:pt x="9" y="5"/>
                  </a:lnTo>
                  <a:lnTo>
                    <a:pt x="8" y="6"/>
                  </a:lnTo>
                  <a:lnTo>
                    <a:pt x="8" y="7"/>
                  </a:lnTo>
                  <a:lnTo>
                    <a:pt x="7" y="7"/>
                  </a:lnTo>
                  <a:lnTo>
                    <a:pt x="6" y="8"/>
                  </a:lnTo>
                  <a:lnTo>
                    <a:pt x="6" y="9"/>
                  </a:lnTo>
                  <a:lnTo>
                    <a:pt x="5" y="10"/>
                  </a:lnTo>
                  <a:lnTo>
                    <a:pt x="3" y="11"/>
                  </a:lnTo>
                  <a:lnTo>
                    <a:pt x="3" y="12"/>
                  </a:lnTo>
                  <a:lnTo>
                    <a:pt x="2" y="13"/>
                  </a:lnTo>
                  <a:lnTo>
                    <a:pt x="2" y="15"/>
                  </a:lnTo>
                  <a:lnTo>
                    <a:pt x="1" y="16"/>
                  </a:lnTo>
                  <a:lnTo>
                    <a:pt x="1" y="17"/>
                  </a:lnTo>
                  <a:lnTo>
                    <a:pt x="0" y="18"/>
                  </a:lnTo>
                  <a:lnTo>
                    <a:pt x="0" y="19"/>
                  </a:lnTo>
                  <a:lnTo>
                    <a:pt x="0" y="20"/>
                  </a:lnTo>
                  <a:lnTo>
                    <a:pt x="0" y="21"/>
                  </a:lnTo>
                  <a:lnTo>
                    <a:pt x="0" y="22"/>
                  </a:lnTo>
                  <a:lnTo>
                    <a:pt x="0" y="25"/>
                  </a:lnTo>
                  <a:lnTo>
                    <a:pt x="0" y="26"/>
                  </a:lnTo>
                  <a:lnTo>
                    <a:pt x="0" y="27"/>
                  </a:lnTo>
                  <a:lnTo>
                    <a:pt x="0" y="28"/>
                  </a:lnTo>
                  <a:lnTo>
                    <a:pt x="1" y="28"/>
                  </a:lnTo>
                  <a:lnTo>
                    <a:pt x="1" y="29"/>
                  </a:lnTo>
                  <a:lnTo>
                    <a:pt x="1" y="30"/>
                  </a:lnTo>
                  <a:lnTo>
                    <a:pt x="2" y="31"/>
                  </a:lnTo>
                  <a:lnTo>
                    <a:pt x="2" y="33"/>
                  </a:lnTo>
                  <a:lnTo>
                    <a:pt x="3" y="34"/>
                  </a:lnTo>
                  <a:lnTo>
                    <a:pt x="3" y="35"/>
                  </a:lnTo>
                  <a:lnTo>
                    <a:pt x="5" y="36"/>
                  </a:lnTo>
                  <a:lnTo>
                    <a:pt x="6" y="37"/>
                  </a:lnTo>
                  <a:lnTo>
                    <a:pt x="6" y="38"/>
                  </a:lnTo>
                  <a:lnTo>
                    <a:pt x="7" y="39"/>
                  </a:lnTo>
                  <a:lnTo>
                    <a:pt x="8" y="39"/>
                  </a:lnTo>
                  <a:lnTo>
                    <a:pt x="8" y="40"/>
                  </a:lnTo>
                  <a:lnTo>
                    <a:pt x="9" y="42"/>
                  </a:lnTo>
                  <a:lnTo>
                    <a:pt x="10" y="42"/>
                  </a:lnTo>
                  <a:lnTo>
                    <a:pt x="11" y="43"/>
                  </a:lnTo>
                  <a:lnTo>
                    <a:pt x="12" y="43"/>
                  </a:lnTo>
                  <a:lnTo>
                    <a:pt x="12" y="44"/>
                  </a:lnTo>
                  <a:lnTo>
                    <a:pt x="14" y="44"/>
                  </a:lnTo>
                  <a:lnTo>
                    <a:pt x="15" y="44"/>
                  </a:lnTo>
                  <a:lnTo>
                    <a:pt x="16" y="45"/>
                  </a:lnTo>
                  <a:lnTo>
                    <a:pt x="17" y="45"/>
                  </a:lnTo>
                  <a:lnTo>
                    <a:pt x="18" y="45"/>
                  </a:lnTo>
                  <a:lnTo>
                    <a:pt x="19" y="45"/>
                  </a:lnTo>
                  <a:lnTo>
                    <a:pt x="20" y="45"/>
                  </a:lnTo>
                  <a:lnTo>
                    <a:pt x="21" y="45"/>
                  </a:lnTo>
                  <a:lnTo>
                    <a:pt x="23" y="45"/>
                  </a:lnTo>
                  <a:lnTo>
                    <a:pt x="24" y="45"/>
                  </a:lnTo>
                  <a:lnTo>
                    <a:pt x="25" y="45"/>
                  </a:lnTo>
                  <a:lnTo>
                    <a:pt x="26" y="45"/>
                  </a:lnTo>
                  <a:lnTo>
                    <a:pt x="27" y="45"/>
                  </a:lnTo>
                  <a:lnTo>
                    <a:pt x="28" y="45"/>
                  </a:lnTo>
                  <a:lnTo>
                    <a:pt x="29" y="45"/>
                  </a:lnTo>
                  <a:lnTo>
                    <a:pt x="30" y="44"/>
                  </a:lnTo>
                  <a:lnTo>
                    <a:pt x="31" y="44"/>
                  </a:lnTo>
                  <a:lnTo>
                    <a:pt x="33" y="44"/>
                  </a:lnTo>
                  <a:lnTo>
                    <a:pt x="34" y="43"/>
                  </a:lnTo>
                  <a:lnTo>
                    <a:pt x="35" y="42"/>
                  </a:lnTo>
                  <a:lnTo>
                    <a:pt x="36" y="42"/>
                  </a:lnTo>
                  <a:lnTo>
                    <a:pt x="37" y="40"/>
                  </a:lnTo>
                  <a:lnTo>
                    <a:pt x="38" y="39"/>
                  </a:lnTo>
                  <a:lnTo>
                    <a:pt x="39" y="38"/>
                  </a:lnTo>
                  <a:lnTo>
                    <a:pt x="40" y="37"/>
                  </a:lnTo>
                  <a:lnTo>
                    <a:pt x="40" y="36"/>
                  </a:lnTo>
                  <a:lnTo>
                    <a:pt x="42" y="36"/>
                  </a:lnTo>
                  <a:lnTo>
                    <a:pt x="42" y="35"/>
                  </a:lnTo>
                  <a:lnTo>
                    <a:pt x="43" y="34"/>
                  </a:lnTo>
                  <a:lnTo>
                    <a:pt x="43" y="33"/>
                  </a:lnTo>
                  <a:lnTo>
                    <a:pt x="44" y="31"/>
                  </a:lnTo>
                  <a:lnTo>
                    <a:pt x="44" y="30"/>
                  </a:lnTo>
                  <a:lnTo>
                    <a:pt x="44" y="29"/>
                  </a:lnTo>
                  <a:lnTo>
                    <a:pt x="44" y="28"/>
                  </a:lnTo>
                  <a:lnTo>
                    <a:pt x="45" y="28"/>
                  </a:lnTo>
                  <a:lnTo>
                    <a:pt x="45" y="27"/>
                  </a:lnTo>
                  <a:lnTo>
                    <a:pt x="45" y="26"/>
                  </a:lnTo>
                  <a:lnTo>
                    <a:pt x="45" y="25"/>
                  </a:lnTo>
                  <a:lnTo>
                    <a:pt x="45" y="22"/>
                  </a:lnTo>
                  <a:lnTo>
                    <a:pt x="45" y="21"/>
                  </a:lnTo>
                  <a:lnTo>
                    <a:pt x="45" y="20"/>
                  </a:lnTo>
                  <a:lnTo>
                    <a:pt x="45" y="19"/>
                  </a:lnTo>
                  <a:lnTo>
                    <a:pt x="45" y="18"/>
                  </a:lnTo>
                  <a:lnTo>
                    <a:pt x="44" y="17"/>
                  </a:lnTo>
                  <a:lnTo>
                    <a:pt x="44" y="16"/>
                  </a:lnTo>
                  <a:lnTo>
                    <a:pt x="44" y="15"/>
                  </a:lnTo>
                  <a:lnTo>
                    <a:pt x="43" y="13"/>
                  </a:lnTo>
                  <a:lnTo>
                    <a:pt x="43" y="12"/>
                  </a:lnTo>
                  <a:lnTo>
                    <a:pt x="42" y="11"/>
                  </a:lnTo>
                  <a:lnTo>
                    <a:pt x="42" y="10"/>
                  </a:lnTo>
                  <a:lnTo>
                    <a:pt x="40" y="10"/>
                  </a:lnTo>
                  <a:lnTo>
                    <a:pt x="40" y="9"/>
                  </a:lnTo>
                  <a:lnTo>
                    <a:pt x="39" y="8"/>
                  </a:lnTo>
                  <a:lnTo>
                    <a:pt x="38" y="7"/>
                  </a:lnTo>
                  <a:lnTo>
                    <a:pt x="37" y="6"/>
                  </a:lnTo>
                  <a:lnTo>
                    <a:pt x="36" y="5"/>
                  </a:lnTo>
                  <a:lnTo>
                    <a:pt x="35" y="5"/>
                  </a:lnTo>
                  <a:lnTo>
                    <a:pt x="34" y="3"/>
                  </a:lnTo>
                  <a:lnTo>
                    <a:pt x="33" y="2"/>
                  </a:lnTo>
                  <a:lnTo>
                    <a:pt x="31" y="2"/>
                  </a:lnTo>
                  <a:lnTo>
                    <a:pt x="30" y="2"/>
                  </a:lnTo>
                  <a:lnTo>
                    <a:pt x="29" y="1"/>
                  </a:lnTo>
                  <a:lnTo>
                    <a:pt x="28" y="1"/>
                  </a:lnTo>
                  <a:lnTo>
                    <a:pt x="27" y="1"/>
                  </a:lnTo>
                  <a:lnTo>
                    <a:pt x="26" y="1"/>
                  </a:lnTo>
                  <a:lnTo>
                    <a:pt x="25" y="1"/>
                  </a:lnTo>
                  <a:lnTo>
                    <a:pt x="24" y="1"/>
                  </a:lnTo>
                  <a:lnTo>
                    <a:pt x="23" y="0"/>
                  </a:lnTo>
                  <a:lnTo>
                    <a:pt x="23" y="2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7" name="Freeform 9">
              <a:extLst>
                <a:ext uri="{FF2B5EF4-FFF2-40B4-BE49-F238E27FC236}">
                  <a16:creationId xmlns:a16="http://schemas.microsoft.com/office/drawing/2014/main" id="{15D6C04A-B3DB-B444-A9F1-40AB993749B1}"/>
                </a:ext>
              </a:extLst>
            </p:cNvPr>
            <p:cNvSpPr>
              <a:spLocks/>
            </p:cNvSpPr>
            <p:nvPr/>
          </p:nvSpPr>
          <p:spPr bwMode="auto">
            <a:xfrm>
              <a:off x="2067" y="1222"/>
              <a:ext cx="32" cy="31"/>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5" y="0"/>
                  </a:lnTo>
                  <a:lnTo>
                    <a:pt x="24" y="0"/>
                  </a:lnTo>
                  <a:lnTo>
                    <a:pt x="23" y="1"/>
                  </a:lnTo>
                  <a:lnTo>
                    <a:pt x="21" y="1"/>
                  </a:lnTo>
                  <a:lnTo>
                    <a:pt x="20" y="1"/>
                  </a:lnTo>
                  <a:lnTo>
                    <a:pt x="19" y="1"/>
                  </a:lnTo>
                  <a:lnTo>
                    <a:pt x="18" y="2"/>
                  </a:lnTo>
                  <a:lnTo>
                    <a:pt x="16" y="2"/>
                  </a:lnTo>
                  <a:lnTo>
                    <a:pt x="15" y="3"/>
                  </a:lnTo>
                  <a:lnTo>
                    <a:pt x="14" y="3"/>
                  </a:lnTo>
                  <a:lnTo>
                    <a:pt x="13" y="4"/>
                  </a:lnTo>
                  <a:lnTo>
                    <a:pt x="12" y="4"/>
                  </a:lnTo>
                  <a:lnTo>
                    <a:pt x="11" y="5"/>
                  </a:lnTo>
                  <a:lnTo>
                    <a:pt x="10" y="6"/>
                  </a:lnTo>
                  <a:lnTo>
                    <a:pt x="9" y="7"/>
                  </a:lnTo>
                  <a:lnTo>
                    <a:pt x="7" y="7"/>
                  </a:lnTo>
                  <a:lnTo>
                    <a:pt x="6" y="9"/>
                  </a:lnTo>
                  <a:lnTo>
                    <a:pt x="5" y="10"/>
                  </a:lnTo>
                  <a:lnTo>
                    <a:pt x="5" y="11"/>
                  </a:lnTo>
                  <a:lnTo>
                    <a:pt x="4" y="12"/>
                  </a:lnTo>
                  <a:lnTo>
                    <a:pt x="3" y="13"/>
                  </a:lnTo>
                  <a:lnTo>
                    <a:pt x="3" y="14"/>
                  </a:lnTo>
                  <a:lnTo>
                    <a:pt x="2" y="15"/>
                  </a:lnTo>
                  <a:lnTo>
                    <a:pt x="2" y="16"/>
                  </a:lnTo>
                  <a:lnTo>
                    <a:pt x="1" y="18"/>
                  </a:lnTo>
                  <a:lnTo>
                    <a:pt x="1" y="19"/>
                  </a:lnTo>
                  <a:lnTo>
                    <a:pt x="1" y="21"/>
                  </a:lnTo>
                  <a:lnTo>
                    <a:pt x="0" y="22"/>
                  </a:lnTo>
                  <a:lnTo>
                    <a:pt x="0" y="23"/>
                  </a:lnTo>
                  <a:lnTo>
                    <a:pt x="0" y="24"/>
                  </a:lnTo>
                  <a:lnTo>
                    <a:pt x="0" y="25"/>
                  </a:lnTo>
                  <a:lnTo>
                    <a:pt x="0" y="28"/>
                  </a:lnTo>
                  <a:lnTo>
                    <a:pt x="0" y="29"/>
                  </a:lnTo>
                  <a:lnTo>
                    <a:pt x="0" y="30"/>
                  </a:lnTo>
                  <a:lnTo>
                    <a:pt x="0" y="31"/>
                  </a:lnTo>
                  <a:lnTo>
                    <a:pt x="0" y="33"/>
                  </a:lnTo>
                  <a:lnTo>
                    <a:pt x="1" y="34"/>
                  </a:lnTo>
                  <a:lnTo>
                    <a:pt x="1" y="35"/>
                  </a:lnTo>
                  <a:lnTo>
                    <a:pt x="1" y="37"/>
                  </a:lnTo>
                  <a:lnTo>
                    <a:pt x="2" y="38"/>
                  </a:lnTo>
                  <a:lnTo>
                    <a:pt x="2" y="39"/>
                  </a:lnTo>
                  <a:lnTo>
                    <a:pt x="3" y="40"/>
                  </a:lnTo>
                  <a:lnTo>
                    <a:pt x="3" y="41"/>
                  </a:lnTo>
                  <a:lnTo>
                    <a:pt x="4" y="42"/>
                  </a:lnTo>
                  <a:lnTo>
                    <a:pt x="5" y="43"/>
                  </a:lnTo>
                  <a:lnTo>
                    <a:pt x="5" y="44"/>
                  </a:lnTo>
                  <a:lnTo>
                    <a:pt x="6" y="46"/>
                  </a:lnTo>
                  <a:lnTo>
                    <a:pt x="7" y="47"/>
                  </a:lnTo>
                  <a:lnTo>
                    <a:pt x="9" y="48"/>
                  </a:lnTo>
                  <a:lnTo>
                    <a:pt x="10" y="49"/>
                  </a:lnTo>
                  <a:lnTo>
                    <a:pt x="11" y="49"/>
                  </a:lnTo>
                  <a:lnTo>
                    <a:pt x="12" y="50"/>
                  </a:lnTo>
                  <a:lnTo>
                    <a:pt x="13" y="51"/>
                  </a:lnTo>
                  <a:lnTo>
                    <a:pt x="14" y="51"/>
                  </a:lnTo>
                  <a:lnTo>
                    <a:pt x="15" y="52"/>
                  </a:lnTo>
                  <a:lnTo>
                    <a:pt x="16" y="52"/>
                  </a:lnTo>
                  <a:lnTo>
                    <a:pt x="18" y="53"/>
                  </a:lnTo>
                  <a:lnTo>
                    <a:pt x="19" y="53"/>
                  </a:lnTo>
                  <a:lnTo>
                    <a:pt x="20" y="53"/>
                  </a:lnTo>
                  <a:lnTo>
                    <a:pt x="21" y="55"/>
                  </a:lnTo>
                  <a:lnTo>
                    <a:pt x="23" y="55"/>
                  </a:lnTo>
                  <a:lnTo>
                    <a:pt x="24" y="55"/>
                  </a:lnTo>
                  <a:lnTo>
                    <a:pt x="25" y="55"/>
                  </a:lnTo>
                  <a:lnTo>
                    <a:pt x="27" y="55"/>
                  </a:lnTo>
                  <a:lnTo>
                    <a:pt x="29" y="55"/>
                  </a:lnTo>
                  <a:lnTo>
                    <a:pt x="30" y="55"/>
                  </a:lnTo>
                  <a:lnTo>
                    <a:pt x="31" y="55"/>
                  </a:lnTo>
                  <a:lnTo>
                    <a:pt x="32" y="55"/>
                  </a:lnTo>
                  <a:lnTo>
                    <a:pt x="33" y="53"/>
                  </a:lnTo>
                  <a:lnTo>
                    <a:pt x="36" y="53"/>
                  </a:lnTo>
                  <a:lnTo>
                    <a:pt x="37" y="53"/>
                  </a:lnTo>
                  <a:lnTo>
                    <a:pt x="38" y="52"/>
                  </a:lnTo>
                  <a:lnTo>
                    <a:pt x="39" y="52"/>
                  </a:lnTo>
                  <a:lnTo>
                    <a:pt x="40" y="51"/>
                  </a:lnTo>
                  <a:lnTo>
                    <a:pt x="41" y="51"/>
                  </a:lnTo>
                  <a:lnTo>
                    <a:pt x="42" y="50"/>
                  </a:lnTo>
                  <a:lnTo>
                    <a:pt x="43" y="49"/>
                  </a:lnTo>
                  <a:lnTo>
                    <a:pt x="44" y="49"/>
                  </a:lnTo>
                  <a:lnTo>
                    <a:pt x="46" y="48"/>
                  </a:lnTo>
                  <a:lnTo>
                    <a:pt x="47" y="47"/>
                  </a:lnTo>
                  <a:lnTo>
                    <a:pt x="47" y="46"/>
                  </a:lnTo>
                  <a:lnTo>
                    <a:pt x="48" y="44"/>
                  </a:lnTo>
                  <a:lnTo>
                    <a:pt x="49" y="43"/>
                  </a:lnTo>
                  <a:lnTo>
                    <a:pt x="50" y="42"/>
                  </a:lnTo>
                  <a:lnTo>
                    <a:pt x="50" y="41"/>
                  </a:lnTo>
                  <a:lnTo>
                    <a:pt x="51" y="40"/>
                  </a:lnTo>
                  <a:lnTo>
                    <a:pt x="51" y="39"/>
                  </a:lnTo>
                  <a:lnTo>
                    <a:pt x="52" y="38"/>
                  </a:lnTo>
                  <a:lnTo>
                    <a:pt x="52" y="37"/>
                  </a:lnTo>
                  <a:lnTo>
                    <a:pt x="53" y="35"/>
                  </a:lnTo>
                  <a:lnTo>
                    <a:pt x="53" y="34"/>
                  </a:lnTo>
                  <a:lnTo>
                    <a:pt x="53" y="33"/>
                  </a:lnTo>
                  <a:lnTo>
                    <a:pt x="53" y="31"/>
                  </a:lnTo>
                  <a:lnTo>
                    <a:pt x="55" y="30"/>
                  </a:lnTo>
                  <a:lnTo>
                    <a:pt x="55" y="29"/>
                  </a:lnTo>
                  <a:lnTo>
                    <a:pt x="55" y="28"/>
                  </a:lnTo>
                  <a:lnTo>
                    <a:pt x="55" y="25"/>
                  </a:lnTo>
                  <a:lnTo>
                    <a:pt x="55" y="24"/>
                  </a:lnTo>
                  <a:lnTo>
                    <a:pt x="53" y="23"/>
                  </a:lnTo>
                  <a:lnTo>
                    <a:pt x="53" y="22"/>
                  </a:lnTo>
                  <a:lnTo>
                    <a:pt x="53" y="21"/>
                  </a:lnTo>
                  <a:lnTo>
                    <a:pt x="53" y="19"/>
                  </a:lnTo>
                  <a:lnTo>
                    <a:pt x="52" y="18"/>
                  </a:lnTo>
                  <a:lnTo>
                    <a:pt x="52" y="16"/>
                  </a:lnTo>
                  <a:lnTo>
                    <a:pt x="51" y="15"/>
                  </a:lnTo>
                  <a:lnTo>
                    <a:pt x="51" y="14"/>
                  </a:lnTo>
                  <a:lnTo>
                    <a:pt x="50" y="13"/>
                  </a:lnTo>
                  <a:lnTo>
                    <a:pt x="50" y="12"/>
                  </a:lnTo>
                  <a:lnTo>
                    <a:pt x="49" y="11"/>
                  </a:lnTo>
                  <a:lnTo>
                    <a:pt x="48" y="10"/>
                  </a:lnTo>
                  <a:lnTo>
                    <a:pt x="47" y="9"/>
                  </a:lnTo>
                  <a:lnTo>
                    <a:pt x="47" y="7"/>
                  </a:lnTo>
                  <a:lnTo>
                    <a:pt x="46" y="7"/>
                  </a:lnTo>
                  <a:lnTo>
                    <a:pt x="44" y="6"/>
                  </a:lnTo>
                  <a:lnTo>
                    <a:pt x="43" y="5"/>
                  </a:lnTo>
                  <a:lnTo>
                    <a:pt x="42" y="4"/>
                  </a:lnTo>
                  <a:lnTo>
                    <a:pt x="41" y="4"/>
                  </a:lnTo>
                  <a:lnTo>
                    <a:pt x="40" y="3"/>
                  </a:lnTo>
                  <a:lnTo>
                    <a:pt x="39" y="3"/>
                  </a:lnTo>
                  <a:lnTo>
                    <a:pt x="38" y="2"/>
                  </a:lnTo>
                  <a:lnTo>
                    <a:pt x="37" y="2"/>
                  </a:lnTo>
                  <a:lnTo>
                    <a:pt x="36" y="1"/>
                  </a:lnTo>
                  <a:lnTo>
                    <a:pt x="33"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8" name="Line 10">
              <a:extLst>
                <a:ext uri="{FF2B5EF4-FFF2-40B4-BE49-F238E27FC236}">
                  <a16:creationId xmlns:a16="http://schemas.microsoft.com/office/drawing/2014/main" id="{0DB2363A-3C43-0944-A40E-0BC4A1C48501}"/>
                </a:ext>
              </a:extLst>
            </p:cNvPr>
            <p:cNvSpPr>
              <a:spLocks noChangeShapeType="1"/>
            </p:cNvSpPr>
            <p:nvPr/>
          </p:nvSpPr>
          <p:spPr bwMode="auto">
            <a:xfrm flipH="1">
              <a:off x="1081" y="417"/>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9" name="Line 11">
              <a:extLst>
                <a:ext uri="{FF2B5EF4-FFF2-40B4-BE49-F238E27FC236}">
                  <a16:creationId xmlns:a16="http://schemas.microsoft.com/office/drawing/2014/main" id="{87A50442-A873-554F-B11C-DA12BD68BBE2}"/>
                </a:ext>
              </a:extLst>
            </p:cNvPr>
            <p:cNvSpPr>
              <a:spLocks noChangeShapeType="1"/>
            </p:cNvSpPr>
            <p:nvPr/>
          </p:nvSpPr>
          <p:spPr bwMode="auto">
            <a:xfrm flipH="1">
              <a:off x="1986" y="2158"/>
              <a:ext cx="7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0" name="Line 12">
              <a:extLst>
                <a:ext uri="{FF2B5EF4-FFF2-40B4-BE49-F238E27FC236}">
                  <a16:creationId xmlns:a16="http://schemas.microsoft.com/office/drawing/2014/main" id="{B5E30660-9085-D142-A9F4-61409FE322AE}"/>
                </a:ext>
              </a:extLst>
            </p:cNvPr>
            <p:cNvSpPr>
              <a:spLocks noChangeShapeType="1"/>
            </p:cNvSpPr>
            <p:nvPr/>
          </p:nvSpPr>
          <p:spPr bwMode="auto">
            <a:xfrm flipH="1">
              <a:off x="1882" y="2893"/>
              <a:ext cx="20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1" name="Freeform 13">
              <a:extLst>
                <a:ext uri="{FF2B5EF4-FFF2-40B4-BE49-F238E27FC236}">
                  <a16:creationId xmlns:a16="http://schemas.microsoft.com/office/drawing/2014/main" id="{5585F1F5-8596-EC4B-9B2C-712AD6C477F4}"/>
                </a:ext>
              </a:extLst>
            </p:cNvPr>
            <p:cNvSpPr>
              <a:spLocks/>
            </p:cNvSpPr>
            <p:nvPr/>
          </p:nvSpPr>
          <p:spPr bwMode="auto">
            <a:xfrm>
              <a:off x="1262" y="2247"/>
              <a:ext cx="826" cy="644"/>
            </a:xfrm>
            <a:custGeom>
              <a:avLst/>
              <a:gdLst>
                <a:gd name="T0" fmla="*/ 1 w 1436"/>
                <a:gd name="T1" fmla="*/ 1 h 1121"/>
                <a:gd name="T2" fmla="*/ 1 w 1436"/>
                <a:gd name="T3" fmla="*/ 1 h 1121"/>
                <a:gd name="T4" fmla="*/ 0 w 1436"/>
                <a:gd name="T5" fmla="*/ 1 h 1121"/>
                <a:gd name="T6" fmla="*/ 0 w 1436"/>
                <a:gd name="T7" fmla="*/ 0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1121"/>
                  </a:moveTo>
                  <a:lnTo>
                    <a:pt x="1436" y="628"/>
                  </a:lnTo>
                  <a:lnTo>
                    <a:pt x="0" y="314"/>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2" name="Freeform 14">
              <a:extLst>
                <a:ext uri="{FF2B5EF4-FFF2-40B4-BE49-F238E27FC236}">
                  <a16:creationId xmlns:a16="http://schemas.microsoft.com/office/drawing/2014/main" id="{B3883F2D-FF03-384B-924E-9B37BCEBC966}"/>
                </a:ext>
              </a:extLst>
            </p:cNvPr>
            <p:cNvSpPr>
              <a:spLocks/>
            </p:cNvSpPr>
            <p:nvPr/>
          </p:nvSpPr>
          <p:spPr bwMode="auto">
            <a:xfrm>
              <a:off x="1262" y="2157"/>
              <a:ext cx="826" cy="644"/>
            </a:xfrm>
            <a:custGeom>
              <a:avLst/>
              <a:gdLst>
                <a:gd name="T0" fmla="*/ 1 w 1436"/>
                <a:gd name="T1" fmla="*/ 0 h 1121"/>
                <a:gd name="T2" fmla="*/ 1 w 1436"/>
                <a:gd name="T3" fmla="*/ 1 h 1121"/>
                <a:gd name="T4" fmla="*/ 0 w 1436"/>
                <a:gd name="T5" fmla="*/ 1 h 1121"/>
                <a:gd name="T6" fmla="*/ 0 w 1436"/>
                <a:gd name="T7" fmla="*/ 1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0"/>
                  </a:moveTo>
                  <a:lnTo>
                    <a:pt x="1436" y="471"/>
                  </a:lnTo>
                  <a:lnTo>
                    <a:pt x="0" y="785"/>
                  </a:lnTo>
                  <a:lnTo>
                    <a:pt x="0" y="112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3" name="Freeform 15">
              <a:extLst>
                <a:ext uri="{FF2B5EF4-FFF2-40B4-BE49-F238E27FC236}">
                  <a16:creationId xmlns:a16="http://schemas.microsoft.com/office/drawing/2014/main" id="{A0DB3401-F6ED-8E40-90E5-FFE2946C20DD}"/>
                </a:ext>
              </a:extLst>
            </p:cNvPr>
            <p:cNvSpPr>
              <a:spLocks/>
            </p:cNvSpPr>
            <p:nvPr/>
          </p:nvSpPr>
          <p:spPr bwMode="auto">
            <a:xfrm>
              <a:off x="2075" y="2144"/>
              <a:ext cx="26"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3"/>
                  </a:moveTo>
                  <a:lnTo>
                    <a:pt x="23" y="0"/>
                  </a:lnTo>
                  <a:lnTo>
                    <a:pt x="21" y="1"/>
                  </a:lnTo>
                  <a:lnTo>
                    <a:pt x="20" y="1"/>
                  </a:lnTo>
                  <a:lnTo>
                    <a:pt x="19" y="1"/>
                  </a:lnTo>
                  <a:lnTo>
                    <a:pt x="18" y="1"/>
                  </a:lnTo>
                  <a:lnTo>
                    <a:pt x="17" y="1"/>
                  </a:lnTo>
                  <a:lnTo>
                    <a:pt x="16" y="1"/>
                  </a:lnTo>
                  <a:lnTo>
                    <a:pt x="15" y="2"/>
                  </a:lnTo>
                  <a:lnTo>
                    <a:pt x="14" y="2"/>
                  </a:lnTo>
                  <a:lnTo>
                    <a:pt x="12" y="2"/>
                  </a:lnTo>
                  <a:lnTo>
                    <a:pt x="12" y="4"/>
                  </a:lnTo>
                  <a:lnTo>
                    <a:pt x="11" y="4"/>
                  </a:lnTo>
                  <a:lnTo>
                    <a:pt x="10" y="5"/>
                  </a:lnTo>
                  <a:lnTo>
                    <a:pt x="9" y="5"/>
                  </a:lnTo>
                  <a:lnTo>
                    <a:pt x="8" y="6"/>
                  </a:lnTo>
                  <a:lnTo>
                    <a:pt x="8" y="7"/>
                  </a:lnTo>
                  <a:lnTo>
                    <a:pt x="7" y="7"/>
                  </a:lnTo>
                  <a:lnTo>
                    <a:pt x="6" y="8"/>
                  </a:lnTo>
                  <a:lnTo>
                    <a:pt x="6" y="9"/>
                  </a:lnTo>
                  <a:lnTo>
                    <a:pt x="5" y="10"/>
                  </a:lnTo>
                  <a:lnTo>
                    <a:pt x="3" y="11"/>
                  </a:lnTo>
                  <a:lnTo>
                    <a:pt x="3" y="13"/>
                  </a:lnTo>
                  <a:lnTo>
                    <a:pt x="2" y="14"/>
                  </a:lnTo>
                  <a:lnTo>
                    <a:pt x="2" y="15"/>
                  </a:lnTo>
                  <a:lnTo>
                    <a:pt x="1" y="16"/>
                  </a:lnTo>
                  <a:lnTo>
                    <a:pt x="1" y="17"/>
                  </a:lnTo>
                  <a:lnTo>
                    <a:pt x="0" y="18"/>
                  </a:lnTo>
                  <a:lnTo>
                    <a:pt x="0" y="19"/>
                  </a:lnTo>
                  <a:lnTo>
                    <a:pt x="0" y="20"/>
                  </a:lnTo>
                  <a:lnTo>
                    <a:pt x="0" y="22"/>
                  </a:lnTo>
                  <a:lnTo>
                    <a:pt x="0" y="23"/>
                  </a:lnTo>
                  <a:lnTo>
                    <a:pt x="0" y="25"/>
                  </a:lnTo>
                  <a:lnTo>
                    <a:pt x="0" y="26"/>
                  </a:lnTo>
                  <a:lnTo>
                    <a:pt x="0" y="27"/>
                  </a:lnTo>
                  <a:lnTo>
                    <a:pt x="0" y="28"/>
                  </a:lnTo>
                  <a:lnTo>
                    <a:pt x="1" y="28"/>
                  </a:lnTo>
                  <a:lnTo>
                    <a:pt x="1" y="29"/>
                  </a:lnTo>
                  <a:lnTo>
                    <a:pt x="1" y="30"/>
                  </a:lnTo>
                  <a:lnTo>
                    <a:pt x="2" y="32"/>
                  </a:lnTo>
                  <a:lnTo>
                    <a:pt x="2" y="33"/>
                  </a:lnTo>
                  <a:lnTo>
                    <a:pt x="3" y="34"/>
                  </a:lnTo>
                  <a:lnTo>
                    <a:pt x="3" y="35"/>
                  </a:lnTo>
                  <a:lnTo>
                    <a:pt x="5" y="36"/>
                  </a:lnTo>
                  <a:lnTo>
                    <a:pt x="6" y="37"/>
                  </a:lnTo>
                  <a:lnTo>
                    <a:pt x="6" y="38"/>
                  </a:lnTo>
                  <a:lnTo>
                    <a:pt x="7" y="39"/>
                  </a:lnTo>
                  <a:lnTo>
                    <a:pt x="8" y="39"/>
                  </a:lnTo>
                  <a:lnTo>
                    <a:pt x="8" y="41"/>
                  </a:lnTo>
                  <a:lnTo>
                    <a:pt x="9" y="42"/>
                  </a:lnTo>
                  <a:lnTo>
                    <a:pt x="10" y="42"/>
                  </a:lnTo>
                  <a:lnTo>
                    <a:pt x="11" y="43"/>
                  </a:lnTo>
                  <a:lnTo>
                    <a:pt x="12" y="43"/>
                  </a:lnTo>
                  <a:lnTo>
                    <a:pt x="12" y="44"/>
                  </a:lnTo>
                  <a:lnTo>
                    <a:pt x="14" y="44"/>
                  </a:lnTo>
                  <a:lnTo>
                    <a:pt x="15" y="44"/>
                  </a:lnTo>
                  <a:lnTo>
                    <a:pt x="16" y="45"/>
                  </a:lnTo>
                  <a:lnTo>
                    <a:pt x="17" y="45"/>
                  </a:lnTo>
                  <a:lnTo>
                    <a:pt x="18" y="45"/>
                  </a:lnTo>
                  <a:lnTo>
                    <a:pt x="19" y="45"/>
                  </a:lnTo>
                  <a:lnTo>
                    <a:pt x="20" y="45"/>
                  </a:lnTo>
                  <a:lnTo>
                    <a:pt x="21" y="45"/>
                  </a:lnTo>
                  <a:lnTo>
                    <a:pt x="23" y="45"/>
                  </a:lnTo>
                  <a:lnTo>
                    <a:pt x="24" y="45"/>
                  </a:lnTo>
                  <a:lnTo>
                    <a:pt x="25" y="45"/>
                  </a:lnTo>
                  <a:lnTo>
                    <a:pt x="26" y="45"/>
                  </a:lnTo>
                  <a:lnTo>
                    <a:pt x="27" y="45"/>
                  </a:lnTo>
                  <a:lnTo>
                    <a:pt x="28" y="45"/>
                  </a:lnTo>
                  <a:lnTo>
                    <a:pt x="29" y="45"/>
                  </a:lnTo>
                  <a:lnTo>
                    <a:pt x="30" y="44"/>
                  </a:lnTo>
                  <a:lnTo>
                    <a:pt x="31" y="44"/>
                  </a:lnTo>
                  <a:lnTo>
                    <a:pt x="33" y="44"/>
                  </a:lnTo>
                  <a:lnTo>
                    <a:pt x="34" y="43"/>
                  </a:lnTo>
                  <a:lnTo>
                    <a:pt x="35" y="42"/>
                  </a:lnTo>
                  <a:lnTo>
                    <a:pt x="36" y="42"/>
                  </a:lnTo>
                  <a:lnTo>
                    <a:pt x="37" y="41"/>
                  </a:lnTo>
                  <a:lnTo>
                    <a:pt x="38" y="39"/>
                  </a:lnTo>
                  <a:lnTo>
                    <a:pt x="39" y="38"/>
                  </a:lnTo>
                  <a:lnTo>
                    <a:pt x="40" y="37"/>
                  </a:lnTo>
                  <a:lnTo>
                    <a:pt x="40" y="36"/>
                  </a:lnTo>
                  <a:lnTo>
                    <a:pt x="42" y="36"/>
                  </a:lnTo>
                  <a:lnTo>
                    <a:pt x="42" y="35"/>
                  </a:lnTo>
                  <a:lnTo>
                    <a:pt x="43" y="34"/>
                  </a:lnTo>
                  <a:lnTo>
                    <a:pt x="43" y="33"/>
                  </a:lnTo>
                  <a:lnTo>
                    <a:pt x="44" y="32"/>
                  </a:lnTo>
                  <a:lnTo>
                    <a:pt x="44" y="30"/>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3" y="14"/>
                  </a:lnTo>
                  <a:lnTo>
                    <a:pt x="43" y="13"/>
                  </a:lnTo>
                  <a:lnTo>
                    <a:pt x="42" y="11"/>
                  </a:lnTo>
                  <a:lnTo>
                    <a:pt x="42" y="10"/>
                  </a:lnTo>
                  <a:lnTo>
                    <a:pt x="40" y="10"/>
                  </a:lnTo>
                  <a:lnTo>
                    <a:pt x="40" y="9"/>
                  </a:lnTo>
                  <a:lnTo>
                    <a:pt x="39" y="8"/>
                  </a:lnTo>
                  <a:lnTo>
                    <a:pt x="38" y="7"/>
                  </a:lnTo>
                  <a:lnTo>
                    <a:pt x="37" y="6"/>
                  </a:lnTo>
                  <a:lnTo>
                    <a:pt x="36" y="5"/>
                  </a:lnTo>
                  <a:lnTo>
                    <a:pt x="35" y="5"/>
                  </a:lnTo>
                  <a:lnTo>
                    <a:pt x="34" y="4"/>
                  </a:lnTo>
                  <a:lnTo>
                    <a:pt x="33" y="2"/>
                  </a:lnTo>
                  <a:lnTo>
                    <a:pt x="31" y="2"/>
                  </a:lnTo>
                  <a:lnTo>
                    <a:pt x="30" y="2"/>
                  </a:lnTo>
                  <a:lnTo>
                    <a:pt x="29" y="1"/>
                  </a:lnTo>
                  <a:lnTo>
                    <a:pt x="28" y="1"/>
                  </a:lnTo>
                  <a:lnTo>
                    <a:pt x="27" y="1"/>
                  </a:lnTo>
                  <a:lnTo>
                    <a:pt x="26" y="1"/>
                  </a:lnTo>
                  <a:lnTo>
                    <a:pt x="25" y="1"/>
                  </a:lnTo>
                  <a:lnTo>
                    <a:pt x="24" y="1"/>
                  </a:lnTo>
                  <a:lnTo>
                    <a:pt x="23" y="0"/>
                  </a:lnTo>
                  <a:lnTo>
                    <a:pt x="23" y="23"/>
                  </a:lnTo>
                  <a:close/>
                </a:path>
              </a:pathLst>
            </a:custGeom>
            <a:solidFill>
              <a:srgbClr val="000000"/>
            </a:solidFill>
            <a:ln w="19050">
              <a:solidFill>
                <a:srgbClr val="000000"/>
              </a:solidFill>
              <a:round/>
              <a:headEnd/>
              <a:tailEnd/>
            </a:ln>
          </p:spPr>
          <p:txBody>
            <a:bodyPr/>
            <a:lstStyle/>
            <a:p>
              <a:endParaRPr lang="en-US"/>
            </a:p>
          </p:txBody>
        </p:sp>
        <p:sp>
          <p:nvSpPr>
            <p:cNvPr id="38934" name="Freeform 16">
              <a:extLst>
                <a:ext uri="{FF2B5EF4-FFF2-40B4-BE49-F238E27FC236}">
                  <a16:creationId xmlns:a16="http://schemas.microsoft.com/office/drawing/2014/main" id="{6CCC655B-5497-8346-8AE2-F33A1F1BDD28}"/>
                </a:ext>
              </a:extLst>
            </p:cNvPr>
            <p:cNvSpPr>
              <a:spLocks/>
            </p:cNvSpPr>
            <p:nvPr/>
          </p:nvSpPr>
          <p:spPr bwMode="auto">
            <a:xfrm>
              <a:off x="2067" y="2136"/>
              <a:ext cx="32" cy="31"/>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5" y="0"/>
                  </a:lnTo>
                  <a:lnTo>
                    <a:pt x="24" y="0"/>
                  </a:lnTo>
                  <a:lnTo>
                    <a:pt x="23" y="1"/>
                  </a:lnTo>
                  <a:lnTo>
                    <a:pt x="21" y="1"/>
                  </a:lnTo>
                  <a:lnTo>
                    <a:pt x="20" y="1"/>
                  </a:lnTo>
                  <a:lnTo>
                    <a:pt x="19" y="1"/>
                  </a:lnTo>
                  <a:lnTo>
                    <a:pt x="18" y="2"/>
                  </a:lnTo>
                  <a:lnTo>
                    <a:pt x="16" y="2"/>
                  </a:lnTo>
                  <a:lnTo>
                    <a:pt x="15" y="3"/>
                  </a:lnTo>
                  <a:lnTo>
                    <a:pt x="14" y="3"/>
                  </a:lnTo>
                  <a:lnTo>
                    <a:pt x="13" y="4"/>
                  </a:lnTo>
                  <a:lnTo>
                    <a:pt x="12" y="4"/>
                  </a:lnTo>
                  <a:lnTo>
                    <a:pt x="11" y="5"/>
                  </a:lnTo>
                  <a:lnTo>
                    <a:pt x="10" y="6"/>
                  </a:lnTo>
                  <a:lnTo>
                    <a:pt x="9" y="8"/>
                  </a:lnTo>
                  <a:lnTo>
                    <a:pt x="7" y="8"/>
                  </a:lnTo>
                  <a:lnTo>
                    <a:pt x="6" y="9"/>
                  </a:lnTo>
                  <a:lnTo>
                    <a:pt x="5" y="10"/>
                  </a:lnTo>
                  <a:lnTo>
                    <a:pt x="5" y="11"/>
                  </a:lnTo>
                  <a:lnTo>
                    <a:pt x="4" y="12"/>
                  </a:lnTo>
                  <a:lnTo>
                    <a:pt x="3" y="13"/>
                  </a:lnTo>
                  <a:lnTo>
                    <a:pt x="3" y="14"/>
                  </a:lnTo>
                  <a:lnTo>
                    <a:pt x="2" y="15"/>
                  </a:lnTo>
                  <a:lnTo>
                    <a:pt x="2" y="17"/>
                  </a:lnTo>
                  <a:lnTo>
                    <a:pt x="1" y="18"/>
                  </a:lnTo>
                  <a:lnTo>
                    <a:pt x="1" y="19"/>
                  </a:lnTo>
                  <a:lnTo>
                    <a:pt x="1" y="21"/>
                  </a:lnTo>
                  <a:lnTo>
                    <a:pt x="0" y="22"/>
                  </a:lnTo>
                  <a:lnTo>
                    <a:pt x="0" y="23"/>
                  </a:lnTo>
                  <a:lnTo>
                    <a:pt x="0" y="24"/>
                  </a:lnTo>
                  <a:lnTo>
                    <a:pt x="0" y="26"/>
                  </a:lnTo>
                  <a:lnTo>
                    <a:pt x="0" y="28"/>
                  </a:lnTo>
                  <a:lnTo>
                    <a:pt x="0" y="29"/>
                  </a:lnTo>
                  <a:lnTo>
                    <a:pt x="0" y="30"/>
                  </a:lnTo>
                  <a:lnTo>
                    <a:pt x="0" y="31"/>
                  </a:lnTo>
                  <a:lnTo>
                    <a:pt x="0" y="33"/>
                  </a:lnTo>
                  <a:lnTo>
                    <a:pt x="1" y="35"/>
                  </a:lnTo>
                  <a:lnTo>
                    <a:pt x="1" y="36"/>
                  </a:lnTo>
                  <a:lnTo>
                    <a:pt x="1" y="37"/>
                  </a:lnTo>
                  <a:lnTo>
                    <a:pt x="2" y="38"/>
                  </a:lnTo>
                  <a:lnTo>
                    <a:pt x="2" y="39"/>
                  </a:lnTo>
                  <a:lnTo>
                    <a:pt x="3" y="40"/>
                  </a:lnTo>
                  <a:lnTo>
                    <a:pt x="3" y="41"/>
                  </a:lnTo>
                  <a:lnTo>
                    <a:pt x="4" y="42"/>
                  </a:lnTo>
                  <a:lnTo>
                    <a:pt x="5" y="43"/>
                  </a:lnTo>
                  <a:lnTo>
                    <a:pt x="5" y="45"/>
                  </a:lnTo>
                  <a:lnTo>
                    <a:pt x="6" y="46"/>
                  </a:lnTo>
                  <a:lnTo>
                    <a:pt x="7" y="47"/>
                  </a:lnTo>
                  <a:lnTo>
                    <a:pt x="9" y="48"/>
                  </a:lnTo>
                  <a:lnTo>
                    <a:pt x="10" y="49"/>
                  </a:lnTo>
                  <a:lnTo>
                    <a:pt x="11" y="49"/>
                  </a:lnTo>
                  <a:lnTo>
                    <a:pt x="12" y="50"/>
                  </a:lnTo>
                  <a:lnTo>
                    <a:pt x="13" y="51"/>
                  </a:lnTo>
                  <a:lnTo>
                    <a:pt x="14" y="51"/>
                  </a:lnTo>
                  <a:lnTo>
                    <a:pt x="15" y="52"/>
                  </a:lnTo>
                  <a:lnTo>
                    <a:pt x="16" y="52"/>
                  </a:lnTo>
                  <a:lnTo>
                    <a:pt x="18" y="54"/>
                  </a:lnTo>
                  <a:lnTo>
                    <a:pt x="19" y="54"/>
                  </a:lnTo>
                  <a:lnTo>
                    <a:pt x="20" y="54"/>
                  </a:lnTo>
                  <a:lnTo>
                    <a:pt x="21" y="55"/>
                  </a:lnTo>
                  <a:lnTo>
                    <a:pt x="23" y="55"/>
                  </a:lnTo>
                  <a:lnTo>
                    <a:pt x="24" y="55"/>
                  </a:lnTo>
                  <a:lnTo>
                    <a:pt x="25" y="55"/>
                  </a:lnTo>
                  <a:lnTo>
                    <a:pt x="27" y="55"/>
                  </a:lnTo>
                  <a:lnTo>
                    <a:pt x="29" y="55"/>
                  </a:lnTo>
                  <a:lnTo>
                    <a:pt x="30" y="55"/>
                  </a:lnTo>
                  <a:lnTo>
                    <a:pt x="31" y="55"/>
                  </a:lnTo>
                  <a:lnTo>
                    <a:pt x="32" y="55"/>
                  </a:lnTo>
                  <a:lnTo>
                    <a:pt x="33" y="54"/>
                  </a:lnTo>
                  <a:lnTo>
                    <a:pt x="36" y="54"/>
                  </a:lnTo>
                  <a:lnTo>
                    <a:pt x="37" y="54"/>
                  </a:lnTo>
                  <a:lnTo>
                    <a:pt x="38" y="52"/>
                  </a:lnTo>
                  <a:lnTo>
                    <a:pt x="39" y="52"/>
                  </a:lnTo>
                  <a:lnTo>
                    <a:pt x="40" y="51"/>
                  </a:lnTo>
                  <a:lnTo>
                    <a:pt x="41" y="51"/>
                  </a:lnTo>
                  <a:lnTo>
                    <a:pt x="42" y="50"/>
                  </a:lnTo>
                  <a:lnTo>
                    <a:pt x="43" y="49"/>
                  </a:lnTo>
                  <a:lnTo>
                    <a:pt x="44" y="49"/>
                  </a:lnTo>
                  <a:lnTo>
                    <a:pt x="46" y="48"/>
                  </a:lnTo>
                  <a:lnTo>
                    <a:pt x="47" y="47"/>
                  </a:lnTo>
                  <a:lnTo>
                    <a:pt x="47" y="46"/>
                  </a:lnTo>
                  <a:lnTo>
                    <a:pt x="48" y="45"/>
                  </a:lnTo>
                  <a:lnTo>
                    <a:pt x="49" y="43"/>
                  </a:lnTo>
                  <a:lnTo>
                    <a:pt x="50" y="42"/>
                  </a:lnTo>
                  <a:lnTo>
                    <a:pt x="50" y="41"/>
                  </a:lnTo>
                  <a:lnTo>
                    <a:pt x="51" y="40"/>
                  </a:lnTo>
                  <a:lnTo>
                    <a:pt x="51" y="39"/>
                  </a:lnTo>
                  <a:lnTo>
                    <a:pt x="52" y="38"/>
                  </a:lnTo>
                  <a:lnTo>
                    <a:pt x="52" y="37"/>
                  </a:lnTo>
                  <a:lnTo>
                    <a:pt x="53" y="36"/>
                  </a:lnTo>
                  <a:lnTo>
                    <a:pt x="53" y="35"/>
                  </a:lnTo>
                  <a:lnTo>
                    <a:pt x="53" y="33"/>
                  </a:lnTo>
                  <a:lnTo>
                    <a:pt x="53" y="31"/>
                  </a:lnTo>
                  <a:lnTo>
                    <a:pt x="55" y="30"/>
                  </a:lnTo>
                  <a:lnTo>
                    <a:pt x="55" y="29"/>
                  </a:lnTo>
                  <a:lnTo>
                    <a:pt x="55" y="28"/>
                  </a:lnTo>
                  <a:lnTo>
                    <a:pt x="55" y="26"/>
                  </a:lnTo>
                  <a:lnTo>
                    <a:pt x="55" y="24"/>
                  </a:lnTo>
                  <a:lnTo>
                    <a:pt x="53" y="23"/>
                  </a:lnTo>
                  <a:lnTo>
                    <a:pt x="53" y="22"/>
                  </a:lnTo>
                  <a:lnTo>
                    <a:pt x="53" y="21"/>
                  </a:lnTo>
                  <a:lnTo>
                    <a:pt x="53" y="19"/>
                  </a:lnTo>
                  <a:lnTo>
                    <a:pt x="52" y="18"/>
                  </a:lnTo>
                  <a:lnTo>
                    <a:pt x="52" y="17"/>
                  </a:lnTo>
                  <a:lnTo>
                    <a:pt x="51" y="15"/>
                  </a:lnTo>
                  <a:lnTo>
                    <a:pt x="51" y="14"/>
                  </a:lnTo>
                  <a:lnTo>
                    <a:pt x="50" y="13"/>
                  </a:lnTo>
                  <a:lnTo>
                    <a:pt x="50" y="12"/>
                  </a:lnTo>
                  <a:lnTo>
                    <a:pt x="49" y="11"/>
                  </a:lnTo>
                  <a:lnTo>
                    <a:pt x="48" y="10"/>
                  </a:lnTo>
                  <a:lnTo>
                    <a:pt x="47" y="9"/>
                  </a:lnTo>
                  <a:lnTo>
                    <a:pt x="47" y="8"/>
                  </a:lnTo>
                  <a:lnTo>
                    <a:pt x="46" y="8"/>
                  </a:lnTo>
                  <a:lnTo>
                    <a:pt x="44" y="6"/>
                  </a:lnTo>
                  <a:lnTo>
                    <a:pt x="43" y="5"/>
                  </a:lnTo>
                  <a:lnTo>
                    <a:pt x="42" y="4"/>
                  </a:lnTo>
                  <a:lnTo>
                    <a:pt x="41" y="4"/>
                  </a:lnTo>
                  <a:lnTo>
                    <a:pt x="40" y="3"/>
                  </a:lnTo>
                  <a:lnTo>
                    <a:pt x="39" y="3"/>
                  </a:lnTo>
                  <a:lnTo>
                    <a:pt x="38" y="2"/>
                  </a:lnTo>
                  <a:lnTo>
                    <a:pt x="37" y="2"/>
                  </a:lnTo>
                  <a:lnTo>
                    <a:pt x="36" y="1"/>
                  </a:lnTo>
                  <a:lnTo>
                    <a:pt x="33"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5" name="Line 17">
              <a:extLst>
                <a:ext uri="{FF2B5EF4-FFF2-40B4-BE49-F238E27FC236}">
                  <a16:creationId xmlns:a16="http://schemas.microsoft.com/office/drawing/2014/main" id="{14050FDC-8641-5045-8F40-D5C8499E958D}"/>
                </a:ext>
              </a:extLst>
            </p:cNvPr>
            <p:cNvSpPr>
              <a:spLocks noChangeShapeType="1"/>
            </p:cNvSpPr>
            <p:nvPr/>
          </p:nvSpPr>
          <p:spPr bwMode="auto">
            <a:xfrm flipH="1">
              <a:off x="1093" y="2157"/>
              <a:ext cx="3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6" name="Line 18">
              <a:extLst>
                <a:ext uri="{FF2B5EF4-FFF2-40B4-BE49-F238E27FC236}">
                  <a16:creationId xmlns:a16="http://schemas.microsoft.com/office/drawing/2014/main" id="{B33777B5-64AB-DC45-A262-1E23D8A0C6C1}"/>
                </a:ext>
              </a:extLst>
            </p:cNvPr>
            <p:cNvSpPr>
              <a:spLocks noChangeShapeType="1"/>
            </p:cNvSpPr>
            <p:nvPr/>
          </p:nvSpPr>
          <p:spPr bwMode="auto">
            <a:xfrm>
              <a:off x="888" y="417"/>
              <a:ext cx="193"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7" name="Freeform 19">
              <a:extLst>
                <a:ext uri="{FF2B5EF4-FFF2-40B4-BE49-F238E27FC236}">
                  <a16:creationId xmlns:a16="http://schemas.microsoft.com/office/drawing/2014/main" id="{AB7C1788-96DD-0442-823A-78B6AAD9D97F}"/>
                </a:ext>
              </a:extLst>
            </p:cNvPr>
            <p:cNvSpPr>
              <a:spLocks/>
            </p:cNvSpPr>
            <p:nvPr/>
          </p:nvSpPr>
          <p:spPr bwMode="auto">
            <a:xfrm>
              <a:off x="1262" y="1242"/>
              <a:ext cx="826" cy="824"/>
            </a:xfrm>
            <a:custGeom>
              <a:avLst/>
              <a:gdLst>
                <a:gd name="T0" fmla="*/ 0 w 1436"/>
                <a:gd name="T1" fmla="*/ 1 h 1436"/>
                <a:gd name="T2" fmla="*/ 0 w 1436"/>
                <a:gd name="T3" fmla="*/ 1 h 1436"/>
                <a:gd name="T4" fmla="*/ 1 w 1436"/>
                <a:gd name="T5" fmla="*/ 1 h 1436"/>
                <a:gd name="T6" fmla="*/ 1 w 1436"/>
                <a:gd name="T7" fmla="*/ 0 h 1436"/>
                <a:gd name="T8" fmla="*/ 0 60000 65536"/>
                <a:gd name="T9" fmla="*/ 0 60000 65536"/>
                <a:gd name="T10" fmla="*/ 0 60000 65536"/>
                <a:gd name="T11" fmla="*/ 0 60000 65536"/>
                <a:gd name="T12" fmla="*/ 0 w 1436"/>
                <a:gd name="T13" fmla="*/ 0 h 1436"/>
                <a:gd name="T14" fmla="*/ 1436 w 1436"/>
                <a:gd name="T15" fmla="*/ 1436 h 1436"/>
              </a:gdLst>
              <a:ahLst/>
              <a:cxnLst>
                <a:cxn ang="T8">
                  <a:pos x="T0" y="T1"/>
                </a:cxn>
                <a:cxn ang="T9">
                  <a:pos x="T2" y="T3"/>
                </a:cxn>
                <a:cxn ang="T10">
                  <a:pos x="T4" y="T5"/>
                </a:cxn>
                <a:cxn ang="T11">
                  <a:pos x="T6" y="T7"/>
                </a:cxn>
              </a:cxnLst>
              <a:rect l="T12" t="T13" r="T14" b="T15"/>
              <a:pathLst>
                <a:path w="1436" h="1436">
                  <a:moveTo>
                    <a:pt x="0" y="1436"/>
                  </a:moveTo>
                  <a:lnTo>
                    <a:pt x="0" y="1122"/>
                  </a:lnTo>
                  <a:lnTo>
                    <a:pt x="1436" y="314"/>
                  </a:lnTo>
                  <a:lnTo>
                    <a:pt x="14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8" name="Freeform 20">
              <a:extLst>
                <a:ext uri="{FF2B5EF4-FFF2-40B4-BE49-F238E27FC236}">
                  <a16:creationId xmlns:a16="http://schemas.microsoft.com/office/drawing/2014/main" id="{EB90658E-1586-7545-BAB9-4CBAFBBD19BC}"/>
                </a:ext>
              </a:extLst>
            </p:cNvPr>
            <p:cNvSpPr>
              <a:spLocks/>
            </p:cNvSpPr>
            <p:nvPr/>
          </p:nvSpPr>
          <p:spPr bwMode="auto">
            <a:xfrm>
              <a:off x="1081" y="1324"/>
              <a:ext cx="371" cy="833"/>
            </a:xfrm>
            <a:custGeom>
              <a:avLst/>
              <a:gdLst>
                <a:gd name="T0" fmla="*/ 0 w 314"/>
                <a:gd name="T1" fmla="*/ 1 h 1436"/>
                <a:gd name="T2" fmla="*/ 0 w 314"/>
                <a:gd name="T3" fmla="*/ 1 h 1436"/>
                <a:gd name="T4" fmla="*/ 0 w 314"/>
                <a:gd name="T5" fmla="*/ 0 h 1436"/>
                <a:gd name="T6" fmla="*/ 17197 w 314"/>
                <a:gd name="T7" fmla="*/ 0 h 1436"/>
                <a:gd name="T8" fmla="*/ 0 60000 65536"/>
                <a:gd name="T9" fmla="*/ 0 60000 65536"/>
                <a:gd name="T10" fmla="*/ 0 60000 65536"/>
                <a:gd name="T11" fmla="*/ 0 60000 65536"/>
                <a:gd name="T12" fmla="*/ 0 w 314"/>
                <a:gd name="T13" fmla="*/ 0 h 1436"/>
                <a:gd name="T14" fmla="*/ 314 w 314"/>
                <a:gd name="T15" fmla="*/ 1436 h 1436"/>
              </a:gdLst>
              <a:ahLst/>
              <a:cxnLst>
                <a:cxn ang="T8">
                  <a:pos x="T0" y="T1"/>
                </a:cxn>
                <a:cxn ang="T9">
                  <a:pos x="T2" y="T3"/>
                </a:cxn>
                <a:cxn ang="T10">
                  <a:pos x="T4" y="T5"/>
                </a:cxn>
                <a:cxn ang="T11">
                  <a:pos x="T6" y="T7"/>
                </a:cxn>
              </a:cxnLst>
              <a:rect l="T12" t="T13" r="T14" b="T15"/>
              <a:pathLst>
                <a:path w="314" h="1436">
                  <a:moveTo>
                    <a:pt x="0" y="1436"/>
                  </a:moveTo>
                  <a:lnTo>
                    <a:pt x="0" y="1436"/>
                  </a:lnTo>
                  <a:lnTo>
                    <a:pt x="0" y="0"/>
                  </a:lnTo>
                  <a:lnTo>
                    <a:pt x="31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9" name="Line 21">
              <a:extLst>
                <a:ext uri="{FF2B5EF4-FFF2-40B4-BE49-F238E27FC236}">
                  <a16:creationId xmlns:a16="http://schemas.microsoft.com/office/drawing/2014/main" id="{9ED7D3C1-A3AC-7546-9BBF-9F5EBC3CEB71}"/>
                </a:ext>
              </a:extLst>
            </p:cNvPr>
            <p:cNvSpPr>
              <a:spLocks noChangeShapeType="1"/>
            </p:cNvSpPr>
            <p:nvPr/>
          </p:nvSpPr>
          <p:spPr bwMode="auto">
            <a:xfrm>
              <a:off x="708" y="1745"/>
              <a:ext cx="373"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40" name="Freeform 22">
              <a:extLst>
                <a:ext uri="{FF2B5EF4-FFF2-40B4-BE49-F238E27FC236}">
                  <a16:creationId xmlns:a16="http://schemas.microsoft.com/office/drawing/2014/main" id="{1D9650F6-A998-8E4A-B687-C1034EB14830}"/>
                </a:ext>
              </a:extLst>
            </p:cNvPr>
            <p:cNvSpPr>
              <a:spLocks/>
            </p:cNvSpPr>
            <p:nvPr/>
          </p:nvSpPr>
          <p:spPr bwMode="auto">
            <a:xfrm>
              <a:off x="1069" y="1732"/>
              <a:ext cx="26" cy="25"/>
            </a:xfrm>
            <a:custGeom>
              <a:avLst/>
              <a:gdLst>
                <a:gd name="T0" fmla="*/ 1 w 45"/>
                <a:gd name="T1" fmla="*/ 1 h 44"/>
                <a:gd name="T2" fmla="*/ 1 w 45"/>
                <a:gd name="T3" fmla="*/ 1 h 44"/>
                <a:gd name="T4" fmla="*/ 1 w 45"/>
                <a:gd name="T5" fmla="*/ 1 h 44"/>
                <a:gd name="T6" fmla="*/ 1 w 45"/>
                <a:gd name="T7" fmla="*/ 1 h 44"/>
                <a:gd name="T8" fmla="*/ 1 w 45"/>
                <a:gd name="T9" fmla="*/ 1 h 44"/>
                <a:gd name="T10" fmla="*/ 1 w 45"/>
                <a:gd name="T11" fmla="*/ 1 h 44"/>
                <a:gd name="T12" fmla="*/ 1 w 45"/>
                <a:gd name="T13" fmla="*/ 1 h 44"/>
                <a:gd name="T14" fmla="*/ 1 w 45"/>
                <a:gd name="T15" fmla="*/ 1 h 44"/>
                <a:gd name="T16" fmla="*/ 1 w 45"/>
                <a:gd name="T17" fmla="*/ 1 h 44"/>
                <a:gd name="T18" fmla="*/ 0 w 45"/>
                <a:gd name="T19" fmla="*/ 1 h 44"/>
                <a:gd name="T20" fmla="*/ 0 w 45"/>
                <a:gd name="T21" fmla="*/ 1 h 44"/>
                <a:gd name="T22" fmla="*/ 0 w 45"/>
                <a:gd name="T23" fmla="*/ 1 h 44"/>
                <a:gd name="T24" fmla="*/ 0 w 45"/>
                <a:gd name="T25" fmla="*/ 1 h 44"/>
                <a:gd name="T26" fmla="*/ 1 w 45"/>
                <a:gd name="T27" fmla="*/ 1 h 44"/>
                <a:gd name="T28" fmla="*/ 1 w 45"/>
                <a:gd name="T29" fmla="*/ 1 h 44"/>
                <a:gd name="T30" fmla="*/ 1 w 45"/>
                <a:gd name="T31" fmla="*/ 1 h 44"/>
                <a:gd name="T32" fmla="*/ 1 w 45"/>
                <a:gd name="T33" fmla="*/ 1 h 44"/>
                <a:gd name="T34" fmla="*/ 1 w 45"/>
                <a:gd name="T35" fmla="*/ 1 h 44"/>
                <a:gd name="T36" fmla="*/ 1 w 45"/>
                <a:gd name="T37" fmla="*/ 1 h 44"/>
                <a:gd name="T38" fmla="*/ 1 w 45"/>
                <a:gd name="T39" fmla="*/ 1 h 44"/>
                <a:gd name="T40" fmla="*/ 1 w 45"/>
                <a:gd name="T41" fmla="*/ 1 h 44"/>
                <a:gd name="T42" fmla="*/ 1 w 45"/>
                <a:gd name="T43" fmla="*/ 1 h 44"/>
                <a:gd name="T44" fmla="*/ 1 w 45"/>
                <a:gd name="T45" fmla="*/ 1 h 44"/>
                <a:gd name="T46" fmla="*/ 1 w 45"/>
                <a:gd name="T47" fmla="*/ 1 h 44"/>
                <a:gd name="T48" fmla="*/ 1 w 45"/>
                <a:gd name="T49" fmla="*/ 1 h 44"/>
                <a:gd name="T50" fmla="*/ 1 w 45"/>
                <a:gd name="T51" fmla="*/ 1 h 44"/>
                <a:gd name="T52" fmla="*/ 1 w 45"/>
                <a:gd name="T53" fmla="*/ 1 h 44"/>
                <a:gd name="T54" fmla="*/ 1 w 45"/>
                <a:gd name="T55" fmla="*/ 1 h 44"/>
                <a:gd name="T56" fmla="*/ 1 w 45"/>
                <a:gd name="T57" fmla="*/ 1 h 44"/>
                <a:gd name="T58" fmla="*/ 1 w 45"/>
                <a:gd name="T59" fmla="*/ 1 h 44"/>
                <a:gd name="T60" fmla="*/ 1 w 45"/>
                <a:gd name="T61" fmla="*/ 1 h 44"/>
                <a:gd name="T62" fmla="*/ 1 w 45"/>
                <a:gd name="T63" fmla="*/ 1 h 44"/>
                <a:gd name="T64" fmla="*/ 1 w 45"/>
                <a:gd name="T65" fmla="*/ 1 h 44"/>
                <a:gd name="T66" fmla="*/ 1 w 45"/>
                <a:gd name="T67" fmla="*/ 1 h 44"/>
                <a:gd name="T68" fmla="*/ 1 w 45"/>
                <a:gd name="T69" fmla="*/ 1 h 44"/>
                <a:gd name="T70" fmla="*/ 1 w 45"/>
                <a:gd name="T71" fmla="*/ 1 h 44"/>
                <a:gd name="T72" fmla="*/ 1 w 45"/>
                <a:gd name="T73" fmla="*/ 1 h 44"/>
                <a:gd name="T74" fmla="*/ 1 w 45"/>
                <a:gd name="T75" fmla="*/ 1 h 44"/>
                <a:gd name="T76" fmla="*/ 1 w 45"/>
                <a:gd name="T77" fmla="*/ 1 h 44"/>
                <a:gd name="T78" fmla="*/ 1 w 45"/>
                <a:gd name="T79" fmla="*/ 1 h 44"/>
                <a:gd name="T80" fmla="*/ 1 w 45"/>
                <a:gd name="T81" fmla="*/ 1 h 44"/>
                <a:gd name="T82" fmla="*/ 1 w 45"/>
                <a:gd name="T83" fmla="*/ 1 h 44"/>
                <a:gd name="T84" fmla="*/ 1 w 45"/>
                <a:gd name="T85" fmla="*/ 1 h 44"/>
                <a:gd name="T86" fmla="*/ 1 w 45"/>
                <a:gd name="T87" fmla="*/ 1 h 44"/>
                <a:gd name="T88" fmla="*/ 1 w 45"/>
                <a:gd name="T89" fmla="*/ 1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4"/>
                <a:gd name="T137" fmla="*/ 45 w 45"/>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4">
                  <a:moveTo>
                    <a:pt x="23" y="22"/>
                  </a:moveTo>
                  <a:lnTo>
                    <a:pt x="23" y="0"/>
                  </a:lnTo>
                  <a:lnTo>
                    <a:pt x="22" y="1"/>
                  </a:lnTo>
                  <a:lnTo>
                    <a:pt x="21" y="1"/>
                  </a:lnTo>
                  <a:lnTo>
                    <a:pt x="19" y="1"/>
                  </a:lnTo>
                  <a:lnTo>
                    <a:pt x="18" y="1"/>
                  </a:lnTo>
                  <a:lnTo>
                    <a:pt x="17" y="1"/>
                  </a:lnTo>
                  <a:lnTo>
                    <a:pt x="16" y="1"/>
                  </a:lnTo>
                  <a:lnTo>
                    <a:pt x="15" y="2"/>
                  </a:lnTo>
                  <a:lnTo>
                    <a:pt x="14" y="2"/>
                  </a:lnTo>
                  <a:lnTo>
                    <a:pt x="13" y="2"/>
                  </a:lnTo>
                  <a:lnTo>
                    <a:pt x="13" y="3"/>
                  </a:lnTo>
                  <a:lnTo>
                    <a:pt x="12" y="3"/>
                  </a:lnTo>
                  <a:lnTo>
                    <a:pt x="10" y="4"/>
                  </a:lnTo>
                  <a:lnTo>
                    <a:pt x="9" y="4"/>
                  </a:lnTo>
                  <a:lnTo>
                    <a:pt x="8" y="5"/>
                  </a:lnTo>
                  <a:lnTo>
                    <a:pt x="8" y="6"/>
                  </a:lnTo>
                  <a:lnTo>
                    <a:pt x="7" y="6"/>
                  </a:lnTo>
                  <a:lnTo>
                    <a:pt x="6" y="7"/>
                  </a:lnTo>
                  <a:lnTo>
                    <a:pt x="6" y="9"/>
                  </a:lnTo>
                  <a:lnTo>
                    <a:pt x="5" y="10"/>
                  </a:lnTo>
                  <a:lnTo>
                    <a:pt x="4" y="11"/>
                  </a:lnTo>
                  <a:lnTo>
                    <a:pt x="4" y="12"/>
                  </a:lnTo>
                  <a:lnTo>
                    <a:pt x="3" y="13"/>
                  </a:lnTo>
                  <a:lnTo>
                    <a:pt x="3" y="14"/>
                  </a:lnTo>
                  <a:lnTo>
                    <a:pt x="1" y="15"/>
                  </a:lnTo>
                  <a:lnTo>
                    <a:pt x="1" y="16"/>
                  </a:lnTo>
                  <a:lnTo>
                    <a:pt x="0" y="18"/>
                  </a:lnTo>
                  <a:lnTo>
                    <a:pt x="0" y="19"/>
                  </a:lnTo>
                  <a:lnTo>
                    <a:pt x="0" y="20"/>
                  </a:lnTo>
                  <a:lnTo>
                    <a:pt x="0" y="21"/>
                  </a:lnTo>
                  <a:lnTo>
                    <a:pt x="0" y="22"/>
                  </a:lnTo>
                  <a:lnTo>
                    <a:pt x="0" y="24"/>
                  </a:lnTo>
                  <a:lnTo>
                    <a:pt x="0" y="25"/>
                  </a:lnTo>
                  <a:lnTo>
                    <a:pt x="0" y="27"/>
                  </a:lnTo>
                  <a:lnTo>
                    <a:pt x="0" y="28"/>
                  </a:lnTo>
                  <a:lnTo>
                    <a:pt x="1" y="28"/>
                  </a:lnTo>
                  <a:lnTo>
                    <a:pt x="1" y="29"/>
                  </a:lnTo>
                  <a:lnTo>
                    <a:pt x="1" y="30"/>
                  </a:lnTo>
                  <a:lnTo>
                    <a:pt x="3" y="31"/>
                  </a:lnTo>
                  <a:lnTo>
                    <a:pt x="3" y="32"/>
                  </a:lnTo>
                  <a:lnTo>
                    <a:pt x="4" y="33"/>
                  </a:lnTo>
                  <a:lnTo>
                    <a:pt x="4" y="34"/>
                  </a:lnTo>
                  <a:lnTo>
                    <a:pt x="5" y="35"/>
                  </a:lnTo>
                  <a:lnTo>
                    <a:pt x="6" y="37"/>
                  </a:lnTo>
                  <a:lnTo>
                    <a:pt x="6" y="38"/>
                  </a:lnTo>
                  <a:lnTo>
                    <a:pt x="7" y="39"/>
                  </a:lnTo>
                  <a:lnTo>
                    <a:pt x="8" y="39"/>
                  </a:lnTo>
                  <a:lnTo>
                    <a:pt x="8" y="40"/>
                  </a:lnTo>
                  <a:lnTo>
                    <a:pt x="9" y="41"/>
                  </a:lnTo>
                  <a:lnTo>
                    <a:pt x="10" y="41"/>
                  </a:lnTo>
                  <a:lnTo>
                    <a:pt x="12" y="42"/>
                  </a:lnTo>
                  <a:lnTo>
                    <a:pt x="13" y="42"/>
                  </a:lnTo>
                  <a:lnTo>
                    <a:pt x="13" y="43"/>
                  </a:lnTo>
                  <a:lnTo>
                    <a:pt x="14" y="43"/>
                  </a:lnTo>
                  <a:lnTo>
                    <a:pt x="15" y="43"/>
                  </a:lnTo>
                  <a:lnTo>
                    <a:pt x="16" y="44"/>
                  </a:lnTo>
                  <a:lnTo>
                    <a:pt x="17" y="44"/>
                  </a:lnTo>
                  <a:lnTo>
                    <a:pt x="18" y="44"/>
                  </a:lnTo>
                  <a:lnTo>
                    <a:pt x="19" y="44"/>
                  </a:lnTo>
                  <a:lnTo>
                    <a:pt x="21" y="44"/>
                  </a:lnTo>
                  <a:lnTo>
                    <a:pt x="22" y="44"/>
                  </a:lnTo>
                  <a:lnTo>
                    <a:pt x="23" y="44"/>
                  </a:lnTo>
                  <a:lnTo>
                    <a:pt x="24" y="44"/>
                  </a:lnTo>
                  <a:lnTo>
                    <a:pt x="25" y="44"/>
                  </a:lnTo>
                  <a:lnTo>
                    <a:pt x="26" y="44"/>
                  </a:lnTo>
                  <a:lnTo>
                    <a:pt x="27" y="44"/>
                  </a:lnTo>
                  <a:lnTo>
                    <a:pt x="28" y="44"/>
                  </a:lnTo>
                  <a:lnTo>
                    <a:pt x="30" y="44"/>
                  </a:lnTo>
                  <a:lnTo>
                    <a:pt x="31" y="43"/>
                  </a:lnTo>
                  <a:lnTo>
                    <a:pt x="32" y="43"/>
                  </a:lnTo>
                  <a:lnTo>
                    <a:pt x="33" y="43"/>
                  </a:lnTo>
                  <a:lnTo>
                    <a:pt x="34" y="42"/>
                  </a:lnTo>
                  <a:lnTo>
                    <a:pt x="35" y="41"/>
                  </a:lnTo>
                  <a:lnTo>
                    <a:pt x="36" y="41"/>
                  </a:lnTo>
                  <a:lnTo>
                    <a:pt x="37" y="40"/>
                  </a:lnTo>
                  <a:lnTo>
                    <a:pt x="38" y="39"/>
                  </a:lnTo>
                  <a:lnTo>
                    <a:pt x="40" y="38"/>
                  </a:lnTo>
                  <a:lnTo>
                    <a:pt x="41" y="37"/>
                  </a:lnTo>
                  <a:lnTo>
                    <a:pt x="41" y="35"/>
                  </a:lnTo>
                  <a:lnTo>
                    <a:pt x="42" y="35"/>
                  </a:lnTo>
                  <a:lnTo>
                    <a:pt x="42" y="34"/>
                  </a:lnTo>
                  <a:lnTo>
                    <a:pt x="43" y="33"/>
                  </a:lnTo>
                  <a:lnTo>
                    <a:pt x="43" y="32"/>
                  </a:lnTo>
                  <a:lnTo>
                    <a:pt x="44" y="31"/>
                  </a:lnTo>
                  <a:lnTo>
                    <a:pt x="44" y="30"/>
                  </a:lnTo>
                  <a:lnTo>
                    <a:pt x="44" y="29"/>
                  </a:lnTo>
                  <a:lnTo>
                    <a:pt x="44" y="28"/>
                  </a:lnTo>
                  <a:lnTo>
                    <a:pt x="45" y="28"/>
                  </a:lnTo>
                  <a:lnTo>
                    <a:pt x="45" y="27"/>
                  </a:lnTo>
                  <a:lnTo>
                    <a:pt x="45" y="25"/>
                  </a:lnTo>
                  <a:lnTo>
                    <a:pt x="45" y="24"/>
                  </a:lnTo>
                  <a:lnTo>
                    <a:pt x="45" y="22"/>
                  </a:lnTo>
                  <a:lnTo>
                    <a:pt x="45" y="21"/>
                  </a:lnTo>
                  <a:lnTo>
                    <a:pt x="45" y="20"/>
                  </a:lnTo>
                  <a:lnTo>
                    <a:pt x="45" y="19"/>
                  </a:lnTo>
                  <a:lnTo>
                    <a:pt x="45" y="18"/>
                  </a:lnTo>
                  <a:lnTo>
                    <a:pt x="44" y="16"/>
                  </a:lnTo>
                  <a:lnTo>
                    <a:pt x="44" y="15"/>
                  </a:lnTo>
                  <a:lnTo>
                    <a:pt x="44" y="14"/>
                  </a:lnTo>
                  <a:lnTo>
                    <a:pt x="43" y="13"/>
                  </a:lnTo>
                  <a:lnTo>
                    <a:pt x="43" y="12"/>
                  </a:lnTo>
                  <a:lnTo>
                    <a:pt x="42" y="11"/>
                  </a:lnTo>
                  <a:lnTo>
                    <a:pt x="42" y="10"/>
                  </a:lnTo>
                  <a:lnTo>
                    <a:pt x="41" y="10"/>
                  </a:lnTo>
                  <a:lnTo>
                    <a:pt x="41" y="9"/>
                  </a:lnTo>
                  <a:lnTo>
                    <a:pt x="40" y="7"/>
                  </a:lnTo>
                  <a:lnTo>
                    <a:pt x="38" y="6"/>
                  </a:lnTo>
                  <a:lnTo>
                    <a:pt x="37" y="5"/>
                  </a:lnTo>
                  <a:lnTo>
                    <a:pt x="36" y="4"/>
                  </a:lnTo>
                  <a:lnTo>
                    <a:pt x="35" y="4"/>
                  </a:lnTo>
                  <a:lnTo>
                    <a:pt x="34" y="3"/>
                  </a:lnTo>
                  <a:lnTo>
                    <a:pt x="33" y="2"/>
                  </a:lnTo>
                  <a:lnTo>
                    <a:pt x="32" y="2"/>
                  </a:lnTo>
                  <a:lnTo>
                    <a:pt x="31" y="2"/>
                  </a:lnTo>
                  <a:lnTo>
                    <a:pt x="30" y="1"/>
                  </a:lnTo>
                  <a:lnTo>
                    <a:pt x="28" y="1"/>
                  </a:lnTo>
                  <a:lnTo>
                    <a:pt x="27" y="1"/>
                  </a:lnTo>
                  <a:lnTo>
                    <a:pt x="26" y="1"/>
                  </a:lnTo>
                  <a:lnTo>
                    <a:pt x="25" y="1"/>
                  </a:lnTo>
                  <a:lnTo>
                    <a:pt x="24" y="1"/>
                  </a:lnTo>
                  <a:lnTo>
                    <a:pt x="23" y="0"/>
                  </a:lnTo>
                  <a:lnTo>
                    <a:pt x="23" y="22"/>
                  </a:lnTo>
                  <a:close/>
                </a:path>
              </a:pathLst>
            </a:custGeom>
            <a:solidFill>
              <a:srgbClr val="000000"/>
            </a:solidFill>
            <a:ln w="19050">
              <a:solidFill>
                <a:srgbClr val="000000"/>
              </a:solidFill>
              <a:round/>
              <a:headEnd/>
              <a:tailEnd/>
            </a:ln>
          </p:spPr>
          <p:txBody>
            <a:bodyPr/>
            <a:lstStyle/>
            <a:p>
              <a:endParaRPr lang="en-US"/>
            </a:p>
          </p:txBody>
        </p:sp>
        <p:sp>
          <p:nvSpPr>
            <p:cNvPr id="38941" name="Freeform 23">
              <a:extLst>
                <a:ext uri="{FF2B5EF4-FFF2-40B4-BE49-F238E27FC236}">
                  <a16:creationId xmlns:a16="http://schemas.microsoft.com/office/drawing/2014/main" id="{1ADE414B-7351-3E4A-8FD4-CD86AC751904}"/>
                </a:ext>
              </a:extLst>
            </p:cNvPr>
            <p:cNvSpPr>
              <a:spLocks/>
            </p:cNvSpPr>
            <p:nvPr/>
          </p:nvSpPr>
          <p:spPr bwMode="auto">
            <a:xfrm>
              <a:off x="1061" y="1724"/>
              <a:ext cx="32"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3" y="1"/>
                  </a:lnTo>
                  <a:lnTo>
                    <a:pt x="21" y="1"/>
                  </a:lnTo>
                  <a:lnTo>
                    <a:pt x="20" y="1"/>
                  </a:lnTo>
                  <a:lnTo>
                    <a:pt x="19" y="1"/>
                  </a:lnTo>
                  <a:lnTo>
                    <a:pt x="18" y="2"/>
                  </a:lnTo>
                  <a:lnTo>
                    <a:pt x="17" y="2"/>
                  </a:lnTo>
                  <a:lnTo>
                    <a:pt x="16" y="4"/>
                  </a:lnTo>
                  <a:lnTo>
                    <a:pt x="14" y="4"/>
                  </a:lnTo>
                  <a:lnTo>
                    <a:pt x="13" y="5"/>
                  </a:lnTo>
                  <a:lnTo>
                    <a:pt x="12" y="5"/>
                  </a:lnTo>
                  <a:lnTo>
                    <a:pt x="11" y="6"/>
                  </a:lnTo>
                  <a:lnTo>
                    <a:pt x="10" y="7"/>
                  </a:lnTo>
                  <a:lnTo>
                    <a:pt x="9" y="8"/>
                  </a:lnTo>
                  <a:lnTo>
                    <a:pt x="8" y="8"/>
                  </a:lnTo>
                  <a:lnTo>
                    <a:pt x="7" y="9"/>
                  </a:lnTo>
                  <a:lnTo>
                    <a:pt x="6" y="10"/>
                  </a:lnTo>
                  <a:lnTo>
                    <a:pt x="6" y="11"/>
                  </a:lnTo>
                  <a:lnTo>
                    <a:pt x="4" y="12"/>
                  </a:lnTo>
                  <a:lnTo>
                    <a:pt x="3" y="14"/>
                  </a:lnTo>
                  <a:lnTo>
                    <a:pt x="3" y="15"/>
                  </a:lnTo>
                  <a:lnTo>
                    <a:pt x="2" y="16"/>
                  </a:lnTo>
                  <a:lnTo>
                    <a:pt x="2" y="17"/>
                  </a:lnTo>
                  <a:lnTo>
                    <a:pt x="1" y="18"/>
                  </a:lnTo>
                  <a:lnTo>
                    <a:pt x="1" y="19"/>
                  </a:lnTo>
                  <a:lnTo>
                    <a:pt x="1" y="21"/>
                  </a:lnTo>
                  <a:lnTo>
                    <a:pt x="0" y="23"/>
                  </a:lnTo>
                  <a:lnTo>
                    <a:pt x="0" y="24"/>
                  </a:lnTo>
                  <a:lnTo>
                    <a:pt x="0" y="25"/>
                  </a:lnTo>
                  <a:lnTo>
                    <a:pt x="0" y="26"/>
                  </a:lnTo>
                  <a:lnTo>
                    <a:pt x="0" y="28"/>
                  </a:lnTo>
                  <a:lnTo>
                    <a:pt x="0" y="29"/>
                  </a:lnTo>
                  <a:lnTo>
                    <a:pt x="0" y="30"/>
                  </a:lnTo>
                  <a:lnTo>
                    <a:pt x="0" y="32"/>
                  </a:lnTo>
                  <a:lnTo>
                    <a:pt x="0" y="34"/>
                  </a:lnTo>
                  <a:lnTo>
                    <a:pt x="1" y="35"/>
                  </a:lnTo>
                  <a:lnTo>
                    <a:pt x="1" y="36"/>
                  </a:lnTo>
                  <a:lnTo>
                    <a:pt x="1" y="37"/>
                  </a:lnTo>
                  <a:lnTo>
                    <a:pt x="2" y="38"/>
                  </a:lnTo>
                  <a:lnTo>
                    <a:pt x="2" y="39"/>
                  </a:lnTo>
                  <a:lnTo>
                    <a:pt x="3" y="41"/>
                  </a:lnTo>
                  <a:lnTo>
                    <a:pt x="3" y="42"/>
                  </a:lnTo>
                  <a:lnTo>
                    <a:pt x="4" y="43"/>
                  </a:lnTo>
                  <a:lnTo>
                    <a:pt x="6" y="44"/>
                  </a:lnTo>
                  <a:lnTo>
                    <a:pt x="6" y="45"/>
                  </a:lnTo>
                  <a:lnTo>
                    <a:pt x="7" y="46"/>
                  </a:lnTo>
                  <a:lnTo>
                    <a:pt x="8" y="47"/>
                  </a:lnTo>
                  <a:lnTo>
                    <a:pt x="9" y="48"/>
                  </a:lnTo>
                  <a:lnTo>
                    <a:pt x="10" y="49"/>
                  </a:lnTo>
                  <a:lnTo>
                    <a:pt x="11" y="49"/>
                  </a:lnTo>
                  <a:lnTo>
                    <a:pt x="12" y="51"/>
                  </a:lnTo>
                  <a:lnTo>
                    <a:pt x="13" y="52"/>
                  </a:lnTo>
                  <a:lnTo>
                    <a:pt x="14" y="52"/>
                  </a:lnTo>
                  <a:lnTo>
                    <a:pt x="16" y="53"/>
                  </a:lnTo>
                  <a:lnTo>
                    <a:pt x="17" y="53"/>
                  </a:lnTo>
                  <a:lnTo>
                    <a:pt x="18" y="54"/>
                  </a:lnTo>
                  <a:lnTo>
                    <a:pt x="19" y="54"/>
                  </a:lnTo>
                  <a:lnTo>
                    <a:pt x="20" y="54"/>
                  </a:lnTo>
                  <a:lnTo>
                    <a:pt x="21" y="55"/>
                  </a:lnTo>
                  <a:lnTo>
                    <a:pt x="23" y="55"/>
                  </a:lnTo>
                  <a:lnTo>
                    <a:pt x="25" y="55"/>
                  </a:lnTo>
                  <a:lnTo>
                    <a:pt x="26" y="55"/>
                  </a:lnTo>
                  <a:lnTo>
                    <a:pt x="27" y="55"/>
                  </a:lnTo>
                  <a:lnTo>
                    <a:pt x="29" y="55"/>
                  </a:lnTo>
                  <a:lnTo>
                    <a:pt x="30" y="55"/>
                  </a:lnTo>
                  <a:lnTo>
                    <a:pt x="31" y="55"/>
                  </a:lnTo>
                  <a:lnTo>
                    <a:pt x="32" y="55"/>
                  </a:lnTo>
                  <a:lnTo>
                    <a:pt x="34" y="54"/>
                  </a:lnTo>
                  <a:lnTo>
                    <a:pt x="36" y="54"/>
                  </a:lnTo>
                  <a:lnTo>
                    <a:pt x="37" y="54"/>
                  </a:lnTo>
                  <a:lnTo>
                    <a:pt x="38" y="53"/>
                  </a:lnTo>
                  <a:lnTo>
                    <a:pt x="39" y="53"/>
                  </a:lnTo>
                  <a:lnTo>
                    <a:pt x="40" y="52"/>
                  </a:lnTo>
                  <a:lnTo>
                    <a:pt x="41" y="52"/>
                  </a:lnTo>
                  <a:lnTo>
                    <a:pt x="43" y="51"/>
                  </a:lnTo>
                  <a:lnTo>
                    <a:pt x="44" y="49"/>
                  </a:lnTo>
                  <a:lnTo>
                    <a:pt x="45" y="49"/>
                  </a:lnTo>
                  <a:lnTo>
                    <a:pt x="46" y="48"/>
                  </a:lnTo>
                  <a:lnTo>
                    <a:pt x="47" y="47"/>
                  </a:lnTo>
                  <a:lnTo>
                    <a:pt x="47" y="46"/>
                  </a:lnTo>
                  <a:lnTo>
                    <a:pt x="48" y="45"/>
                  </a:lnTo>
                  <a:lnTo>
                    <a:pt x="49" y="44"/>
                  </a:lnTo>
                  <a:lnTo>
                    <a:pt x="50" y="43"/>
                  </a:lnTo>
                  <a:lnTo>
                    <a:pt x="50" y="42"/>
                  </a:lnTo>
                  <a:lnTo>
                    <a:pt x="51" y="41"/>
                  </a:lnTo>
                  <a:lnTo>
                    <a:pt x="51" y="39"/>
                  </a:lnTo>
                  <a:lnTo>
                    <a:pt x="53" y="38"/>
                  </a:lnTo>
                  <a:lnTo>
                    <a:pt x="53" y="37"/>
                  </a:lnTo>
                  <a:lnTo>
                    <a:pt x="54" y="36"/>
                  </a:lnTo>
                  <a:lnTo>
                    <a:pt x="54" y="35"/>
                  </a:lnTo>
                  <a:lnTo>
                    <a:pt x="54" y="34"/>
                  </a:lnTo>
                  <a:lnTo>
                    <a:pt x="54" y="32"/>
                  </a:lnTo>
                  <a:lnTo>
                    <a:pt x="55" y="30"/>
                  </a:lnTo>
                  <a:lnTo>
                    <a:pt x="55" y="29"/>
                  </a:lnTo>
                  <a:lnTo>
                    <a:pt x="55" y="28"/>
                  </a:lnTo>
                  <a:lnTo>
                    <a:pt x="55" y="26"/>
                  </a:lnTo>
                  <a:lnTo>
                    <a:pt x="55" y="25"/>
                  </a:lnTo>
                  <a:lnTo>
                    <a:pt x="54" y="24"/>
                  </a:lnTo>
                  <a:lnTo>
                    <a:pt x="54" y="23"/>
                  </a:lnTo>
                  <a:lnTo>
                    <a:pt x="54" y="21"/>
                  </a:lnTo>
                  <a:lnTo>
                    <a:pt x="54" y="19"/>
                  </a:lnTo>
                  <a:lnTo>
                    <a:pt x="53" y="18"/>
                  </a:lnTo>
                  <a:lnTo>
                    <a:pt x="53" y="17"/>
                  </a:lnTo>
                  <a:lnTo>
                    <a:pt x="51" y="16"/>
                  </a:lnTo>
                  <a:lnTo>
                    <a:pt x="51" y="15"/>
                  </a:lnTo>
                  <a:lnTo>
                    <a:pt x="50" y="14"/>
                  </a:lnTo>
                  <a:lnTo>
                    <a:pt x="50" y="12"/>
                  </a:lnTo>
                  <a:lnTo>
                    <a:pt x="49" y="11"/>
                  </a:lnTo>
                  <a:lnTo>
                    <a:pt x="48" y="10"/>
                  </a:lnTo>
                  <a:lnTo>
                    <a:pt x="47" y="9"/>
                  </a:lnTo>
                  <a:lnTo>
                    <a:pt x="47" y="8"/>
                  </a:lnTo>
                  <a:lnTo>
                    <a:pt x="46" y="8"/>
                  </a:lnTo>
                  <a:lnTo>
                    <a:pt x="45" y="7"/>
                  </a:lnTo>
                  <a:lnTo>
                    <a:pt x="44" y="6"/>
                  </a:lnTo>
                  <a:lnTo>
                    <a:pt x="43" y="5"/>
                  </a:lnTo>
                  <a:lnTo>
                    <a:pt x="41" y="5"/>
                  </a:lnTo>
                  <a:lnTo>
                    <a:pt x="40" y="4"/>
                  </a:lnTo>
                  <a:lnTo>
                    <a:pt x="39" y="4"/>
                  </a:lnTo>
                  <a:lnTo>
                    <a:pt x="38" y="2"/>
                  </a:lnTo>
                  <a:lnTo>
                    <a:pt x="37" y="2"/>
                  </a:lnTo>
                  <a:lnTo>
                    <a:pt x="36" y="1"/>
                  </a:lnTo>
                  <a:lnTo>
                    <a:pt x="34"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2" name="Line 24">
              <a:extLst>
                <a:ext uri="{FF2B5EF4-FFF2-40B4-BE49-F238E27FC236}">
                  <a16:creationId xmlns:a16="http://schemas.microsoft.com/office/drawing/2014/main" id="{883F6218-0369-AE48-96EE-8FD582C8D524}"/>
                </a:ext>
              </a:extLst>
            </p:cNvPr>
            <p:cNvSpPr>
              <a:spLocks noChangeShapeType="1"/>
            </p:cNvSpPr>
            <p:nvPr/>
          </p:nvSpPr>
          <p:spPr bwMode="auto">
            <a:xfrm flipH="1">
              <a:off x="3160" y="2066"/>
              <a:ext cx="3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43" name="Freeform 25">
              <a:extLst>
                <a:ext uri="{FF2B5EF4-FFF2-40B4-BE49-F238E27FC236}">
                  <a16:creationId xmlns:a16="http://schemas.microsoft.com/office/drawing/2014/main" id="{5BF347D8-0A00-9449-9670-904E2B08A6D9}"/>
                </a:ext>
              </a:extLst>
            </p:cNvPr>
            <p:cNvSpPr>
              <a:spLocks/>
            </p:cNvSpPr>
            <p:nvPr/>
          </p:nvSpPr>
          <p:spPr bwMode="auto">
            <a:xfrm>
              <a:off x="2540" y="1423"/>
              <a:ext cx="826" cy="643"/>
            </a:xfrm>
            <a:custGeom>
              <a:avLst/>
              <a:gdLst>
                <a:gd name="T0" fmla="*/ 1 w 1435"/>
                <a:gd name="T1" fmla="*/ 1 h 1122"/>
                <a:gd name="T2" fmla="*/ 1 w 1435"/>
                <a:gd name="T3" fmla="*/ 1 h 1122"/>
                <a:gd name="T4" fmla="*/ 0 w 1435"/>
                <a:gd name="T5" fmla="*/ 1 h 1122"/>
                <a:gd name="T6" fmla="*/ 0 w 1435"/>
                <a:gd name="T7" fmla="*/ 0 h 1122"/>
                <a:gd name="T8" fmla="*/ 0 60000 65536"/>
                <a:gd name="T9" fmla="*/ 0 60000 65536"/>
                <a:gd name="T10" fmla="*/ 0 60000 65536"/>
                <a:gd name="T11" fmla="*/ 0 60000 65536"/>
                <a:gd name="T12" fmla="*/ 0 w 1435"/>
                <a:gd name="T13" fmla="*/ 0 h 1122"/>
                <a:gd name="T14" fmla="*/ 1435 w 1435"/>
                <a:gd name="T15" fmla="*/ 1122 h 1122"/>
              </a:gdLst>
              <a:ahLst/>
              <a:cxnLst>
                <a:cxn ang="T8">
                  <a:pos x="T0" y="T1"/>
                </a:cxn>
                <a:cxn ang="T9">
                  <a:pos x="T2" y="T3"/>
                </a:cxn>
                <a:cxn ang="T10">
                  <a:pos x="T4" y="T5"/>
                </a:cxn>
                <a:cxn ang="T11">
                  <a:pos x="T6" y="T7"/>
                </a:cxn>
              </a:cxnLst>
              <a:rect l="T12" t="T13" r="T14" b="T15"/>
              <a:pathLst>
                <a:path w="1435" h="1122">
                  <a:moveTo>
                    <a:pt x="1435" y="1122"/>
                  </a:moveTo>
                  <a:lnTo>
                    <a:pt x="1435" y="651"/>
                  </a:lnTo>
                  <a:lnTo>
                    <a:pt x="0" y="314"/>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4" name="Freeform 26">
              <a:extLst>
                <a:ext uri="{FF2B5EF4-FFF2-40B4-BE49-F238E27FC236}">
                  <a16:creationId xmlns:a16="http://schemas.microsoft.com/office/drawing/2014/main" id="{EDA9A164-1EBE-B642-81AD-7A0C91CA855E}"/>
                </a:ext>
              </a:extLst>
            </p:cNvPr>
            <p:cNvSpPr>
              <a:spLocks/>
            </p:cNvSpPr>
            <p:nvPr/>
          </p:nvSpPr>
          <p:spPr bwMode="auto">
            <a:xfrm>
              <a:off x="2540" y="1332"/>
              <a:ext cx="826" cy="645"/>
            </a:xfrm>
            <a:custGeom>
              <a:avLst/>
              <a:gdLst>
                <a:gd name="T0" fmla="*/ 1 w 1435"/>
                <a:gd name="T1" fmla="*/ 0 h 1122"/>
                <a:gd name="T2" fmla="*/ 1 w 1435"/>
                <a:gd name="T3" fmla="*/ 1 h 1122"/>
                <a:gd name="T4" fmla="*/ 0 w 1435"/>
                <a:gd name="T5" fmla="*/ 1 h 1122"/>
                <a:gd name="T6" fmla="*/ 0 w 1435"/>
                <a:gd name="T7" fmla="*/ 1 h 1122"/>
                <a:gd name="T8" fmla="*/ 0 60000 65536"/>
                <a:gd name="T9" fmla="*/ 0 60000 65536"/>
                <a:gd name="T10" fmla="*/ 0 60000 65536"/>
                <a:gd name="T11" fmla="*/ 0 60000 65536"/>
                <a:gd name="T12" fmla="*/ 0 w 1435"/>
                <a:gd name="T13" fmla="*/ 0 h 1122"/>
                <a:gd name="T14" fmla="*/ 1435 w 1435"/>
                <a:gd name="T15" fmla="*/ 1122 h 1122"/>
              </a:gdLst>
              <a:ahLst/>
              <a:cxnLst>
                <a:cxn ang="T8">
                  <a:pos x="T0" y="T1"/>
                </a:cxn>
                <a:cxn ang="T9">
                  <a:pos x="T2" y="T3"/>
                </a:cxn>
                <a:cxn ang="T10">
                  <a:pos x="T4" y="T5"/>
                </a:cxn>
                <a:cxn ang="T11">
                  <a:pos x="T6" y="T7"/>
                </a:cxn>
              </a:cxnLst>
              <a:rect l="T12" t="T13" r="T14" b="T15"/>
              <a:pathLst>
                <a:path w="1435" h="1122">
                  <a:moveTo>
                    <a:pt x="1435" y="0"/>
                  </a:moveTo>
                  <a:lnTo>
                    <a:pt x="1435" y="471"/>
                  </a:lnTo>
                  <a:lnTo>
                    <a:pt x="0" y="808"/>
                  </a:lnTo>
                  <a:lnTo>
                    <a:pt x="0" y="112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5" name="Freeform 27">
              <a:extLst>
                <a:ext uri="{FF2B5EF4-FFF2-40B4-BE49-F238E27FC236}">
                  <a16:creationId xmlns:a16="http://schemas.microsoft.com/office/drawing/2014/main" id="{76EB4DCD-922E-1C42-85AB-F6E3DE065E96}"/>
                </a:ext>
              </a:extLst>
            </p:cNvPr>
            <p:cNvSpPr>
              <a:spLocks/>
            </p:cNvSpPr>
            <p:nvPr/>
          </p:nvSpPr>
          <p:spPr bwMode="auto">
            <a:xfrm>
              <a:off x="3352" y="1319"/>
              <a:ext cx="27"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2" y="22"/>
                  </a:moveTo>
                  <a:lnTo>
                    <a:pt x="22" y="0"/>
                  </a:lnTo>
                  <a:lnTo>
                    <a:pt x="21" y="1"/>
                  </a:lnTo>
                  <a:lnTo>
                    <a:pt x="20" y="1"/>
                  </a:lnTo>
                  <a:lnTo>
                    <a:pt x="19" y="1"/>
                  </a:lnTo>
                  <a:lnTo>
                    <a:pt x="18" y="1"/>
                  </a:lnTo>
                  <a:lnTo>
                    <a:pt x="17" y="1"/>
                  </a:lnTo>
                  <a:lnTo>
                    <a:pt x="16" y="1"/>
                  </a:lnTo>
                  <a:lnTo>
                    <a:pt x="14" y="2"/>
                  </a:lnTo>
                  <a:lnTo>
                    <a:pt x="13" y="2"/>
                  </a:lnTo>
                  <a:lnTo>
                    <a:pt x="12" y="2"/>
                  </a:lnTo>
                  <a:lnTo>
                    <a:pt x="12" y="3"/>
                  </a:lnTo>
                  <a:lnTo>
                    <a:pt x="11" y="3"/>
                  </a:lnTo>
                  <a:lnTo>
                    <a:pt x="10" y="4"/>
                  </a:lnTo>
                  <a:lnTo>
                    <a:pt x="9" y="4"/>
                  </a:lnTo>
                  <a:lnTo>
                    <a:pt x="8" y="6"/>
                  </a:lnTo>
                  <a:lnTo>
                    <a:pt x="8" y="7"/>
                  </a:lnTo>
                  <a:lnTo>
                    <a:pt x="7" y="7"/>
                  </a:lnTo>
                  <a:lnTo>
                    <a:pt x="5" y="8"/>
                  </a:lnTo>
                  <a:lnTo>
                    <a:pt x="5" y="9"/>
                  </a:lnTo>
                  <a:lnTo>
                    <a:pt x="4" y="10"/>
                  </a:lnTo>
                  <a:lnTo>
                    <a:pt x="3" y="11"/>
                  </a:lnTo>
                  <a:lnTo>
                    <a:pt x="2" y="12"/>
                  </a:lnTo>
                  <a:lnTo>
                    <a:pt x="2" y="13"/>
                  </a:lnTo>
                  <a:lnTo>
                    <a:pt x="2" y="15"/>
                  </a:lnTo>
                  <a:lnTo>
                    <a:pt x="1" y="16"/>
                  </a:lnTo>
                  <a:lnTo>
                    <a:pt x="1" y="17"/>
                  </a:lnTo>
                  <a:lnTo>
                    <a:pt x="0" y="18"/>
                  </a:lnTo>
                  <a:lnTo>
                    <a:pt x="0" y="19"/>
                  </a:lnTo>
                  <a:lnTo>
                    <a:pt x="0" y="20"/>
                  </a:lnTo>
                  <a:lnTo>
                    <a:pt x="0" y="21"/>
                  </a:lnTo>
                  <a:lnTo>
                    <a:pt x="0" y="22"/>
                  </a:lnTo>
                  <a:lnTo>
                    <a:pt x="0" y="25"/>
                  </a:lnTo>
                  <a:lnTo>
                    <a:pt x="0" y="26"/>
                  </a:lnTo>
                  <a:lnTo>
                    <a:pt x="0" y="27"/>
                  </a:lnTo>
                  <a:lnTo>
                    <a:pt x="0" y="28"/>
                  </a:lnTo>
                  <a:lnTo>
                    <a:pt x="1" y="28"/>
                  </a:lnTo>
                  <a:lnTo>
                    <a:pt x="1" y="29"/>
                  </a:lnTo>
                  <a:lnTo>
                    <a:pt x="1" y="30"/>
                  </a:lnTo>
                  <a:lnTo>
                    <a:pt x="2" y="31"/>
                  </a:lnTo>
                  <a:lnTo>
                    <a:pt x="2" y="33"/>
                  </a:lnTo>
                  <a:lnTo>
                    <a:pt x="2" y="34"/>
                  </a:lnTo>
                  <a:lnTo>
                    <a:pt x="3" y="35"/>
                  </a:lnTo>
                  <a:lnTo>
                    <a:pt x="4" y="36"/>
                  </a:lnTo>
                  <a:lnTo>
                    <a:pt x="5" y="37"/>
                  </a:lnTo>
                  <a:lnTo>
                    <a:pt x="5" y="38"/>
                  </a:lnTo>
                  <a:lnTo>
                    <a:pt x="7" y="39"/>
                  </a:lnTo>
                  <a:lnTo>
                    <a:pt x="8" y="39"/>
                  </a:lnTo>
                  <a:lnTo>
                    <a:pt x="8" y="40"/>
                  </a:lnTo>
                  <a:lnTo>
                    <a:pt x="9" y="41"/>
                  </a:lnTo>
                  <a:lnTo>
                    <a:pt x="10" y="41"/>
                  </a:lnTo>
                  <a:lnTo>
                    <a:pt x="11" y="43"/>
                  </a:lnTo>
                  <a:lnTo>
                    <a:pt x="12" y="43"/>
                  </a:lnTo>
                  <a:lnTo>
                    <a:pt x="12" y="44"/>
                  </a:lnTo>
                  <a:lnTo>
                    <a:pt x="13" y="44"/>
                  </a:lnTo>
                  <a:lnTo>
                    <a:pt x="14" y="44"/>
                  </a:lnTo>
                  <a:lnTo>
                    <a:pt x="16" y="45"/>
                  </a:lnTo>
                  <a:lnTo>
                    <a:pt x="17" y="45"/>
                  </a:lnTo>
                  <a:lnTo>
                    <a:pt x="18" y="45"/>
                  </a:lnTo>
                  <a:lnTo>
                    <a:pt x="19" y="45"/>
                  </a:lnTo>
                  <a:lnTo>
                    <a:pt x="20" y="45"/>
                  </a:lnTo>
                  <a:lnTo>
                    <a:pt x="21" y="45"/>
                  </a:lnTo>
                  <a:lnTo>
                    <a:pt x="22" y="45"/>
                  </a:lnTo>
                  <a:lnTo>
                    <a:pt x="23" y="45"/>
                  </a:lnTo>
                  <a:lnTo>
                    <a:pt x="25" y="45"/>
                  </a:lnTo>
                  <a:lnTo>
                    <a:pt x="26" y="45"/>
                  </a:lnTo>
                  <a:lnTo>
                    <a:pt x="27" y="45"/>
                  </a:lnTo>
                  <a:lnTo>
                    <a:pt x="28" y="45"/>
                  </a:lnTo>
                  <a:lnTo>
                    <a:pt x="29" y="45"/>
                  </a:lnTo>
                  <a:lnTo>
                    <a:pt x="30" y="44"/>
                  </a:lnTo>
                  <a:lnTo>
                    <a:pt x="31" y="44"/>
                  </a:lnTo>
                  <a:lnTo>
                    <a:pt x="32" y="44"/>
                  </a:lnTo>
                  <a:lnTo>
                    <a:pt x="34" y="43"/>
                  </a:lnTo>
                  <a:lnTo>
                    <a:pt x="35" y="41"/>
                  </a:lnTo>
                  <a:lnTo>
                    <a:pt x="36" y="41"/>
                  </a:lnTo>
                  <a:lnTo>
                    <a:pt x="37" y="40"/>
                  </a:lnTo>
                  <a:lnTo>
                    <a:pt x="38" y="39"/>
                  </a:lnTo>
                  <a:lnTo>
                    <a:pt x="39" y="38"/>
                  </a:lnTo>
                  <a:lnTo>
                    <a:pt x="40" y="37"/>
                  </a:lnTo>
                  <a:lnTo>
                    <a:pt x="40" y="36"/>
                  </a:lnTo>
                  <a:lnTo>
                    <a:pt x="41" y="36"/>
                  </a:lnTo>
                  <a:lnTo>
                    <a:pt x="41" y="35"/>
                  </a:lnTo>
                  <a:lnTo>
                    <a:pt x="42" y="34"/>
                  </a:lnTo>
                  <a:lnTo>
                    <a:pt x="42" y="33"/>
                  </a:lnTo>
                  <a:lnTo>
                    <a:pt x="44" y="31"/>
                  </a:lnTo>
                  <a:lnTo>
                    <a:pt x="44" y="30"/>
                  </a:lnTo>
                  <a:lnTo>
                    <a:pt x="44" y="29"/>
                  </a:lnTo>
                  <a:lnTo>
                    <a:pt x="44" y="28"/>
                  </a:lnTo>
                  <a:lnTo>
                    <a:pt x="45" y="28"/>
                  </a:lnTo>
                  <a:lnTo>
                    <a:pt x="45" y="27"/>
                  </a:lnTo>
                  <a:lnTo>
                    <a:pt x="45" y="26"/>
                  </a:lnTo>
                  <a:lnTo>
                    <a:pt x="45" y="25"/>
                  </a:lnTo>
                  <a:lnTo>
                    <a:pt x="45" y="22"/>
                  </a:lnTo>
                  <a:lnTo>
                    <a:pt x="45" y="21"/>
                  </a:lnTo>
                  <a:lnTo>
                    <a:pt x="45" y="20"/>
                  </a:lnTo>
                  <a:lnTo>
                    <a:pt x="45" y="19"/>
                  </a:lnTo>
                  <a:lnTo>
                    <a:pt x="45" y="18"/>
                  </a:lnTo>
                  <a:lnTo>
                    <a:pt x="44" y="17"/>
                  </a:lnTo>
                  <a:lnTo>
                    <a:pt x="44" y="16"/>
                  </a:lnTo>
                  <a:lnTo>
                    <a:pt x="44" y="15"/>
                  </a:lnTo>
                  <a:lnTo>
                    <a:pt x="42" y="13"/>
                  </a:lnTo>
                  <a:lnTo>
                    <a:pt x="42" y="12"/>
                  </a:lnTo>
                  <a:lnTo>
                    <a:pt x="41" y="11"/>
                  </a:lnTo>
                  <a:lnTo>
                    <a:pt x="41" y="10"/>
                  </a:lnTo>
                  <a:lnTo>
                    <a:pt x="40" y="10"/>
                  </a:lnTo>
                  <a:lnTo>
                    <a:pt x="40" y="9"/>
                  </a:lnTo>
                  <a:lnTo>
                    <a:pt x="39" y="8"/>
                  </a:lnTo>
                  <a:lnTo>
                    <a:pt x="38" y="7"/>
                  </a:lnTo>
                  <a:lnTo>
                    <a:pt x="37" y="6"/>
                  </a:lnTo>
                  <a:lnTo>
                    <a:pt x="36" y="4"/>
                  </a:lnTo>
                  <a:lnTo>
                    <a:pt x="35" y="4"/>
                  </a:lnTo>
                  <a:lnTo>
                    <a:pt x="34" y="3"/>
                  </a:lnTo>
                  <a:lnTo>
                    <a:pt x="32" y="2"/>
                  </a:lnTo>
                  <a:lnTo>
                    <a:pt x="31" y="2"/>
                  </a:lnTo>
                  <a:lnTo>
                    <a:pt x="30" y="2"/>
                  </a:lnTo>
                  <a:lnTo>
                    <a:pt x="29" y="1"/>
                  </a:lnTo>
                  <a:lnTo>
                    <a:pt x="28" y="1"/>
                  </a:lnTo>
                  <a:lnTo>
                    <a:pt x="27" y="1"/>
                  </a:lnTo>
                  <a:lnTo>
                    <a:pt x="26" y="1"/>
                  </a:lnTo>
                  <a:lnTo>
                    <a:pt x="25" y="1"/>
                  </a:lnTo>
                  <a:lnTo>
                    <a:pt x="23" y="1"/>
                  </a:lnTo>
                  <a:lnTo>
                    <a:pt x="22" y="0"/>
                  </a:lnTo>
                  <a:lnTo>
                    <a:pt x="22" y="22"/>
                  </a:lnTo>
                  <a:close/>
                </a:path>
              </a:pathLst>
            </a:custGeom>
            <a:solidFill>
              <a:srgbClr val="000000"/>
            </a:solidFill>
            <a:ln w="19050">
              <a:solidFill>
                <a:srgbClr val="000000"/>
              </a:solidFill>
              <a:round/>
              <a:headEnd/>
              <a:tailEnd/>
            </a:ln>
          </p:spPr>
          <p:txBody>
            <a:bodyPr/>
            <a:lstStyle/>
            <a:p>
              <a:endParaRPr lang="en-US"/>
            </a:p>
          </p:txBody>
        </p:sp>
        <p:sp>
          <p:nvSpPr>
            <p:cNvPr id="38946" name="Freeform 28">
              <a:extLst>
                <a:ext uri="{FF2B5EF4-FFF2-40B4-BE49-F238E27FC236}">
                  <a16:creationId xmlns:a16="http://schemas.microsoft.com/office/drawing/2014/main" id="{1421DA1A-8E7B-3C4C-B8E6-876568A56BD8}"/>
                </a:ext>
              </a:extLst>
            </p:cNvPr>
            <p:cNvSpPr>
              <a:spLocks/>
            </p:cNvSpPr>
            <p:nvPr/>
          </p:nvSpPr>
          <p:spPr bwMode="auto">
            <a:xfrm>
              <a:off x="3345" y="1324"/>
              <a:ext cx="31"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4" y="1"/>
                  </a:lnTo>
                  <a:lnTo>
                    <a:pt x="22" y="1"/>
                  </a:lnTo>
                  <a:lnTo>
                    <a:pt x="21" y="1"/>
                  </a:lnTo>
                  <a:lnTo>
                    <a:pt x="19" y="1"/>
                  </a:lnTo>
                  <a:lnTo>
                    <a:pt x="18" y="2"/>
                  </a:lnTo>
                  <a:lnTo>
                    <a:pt x="17" y="2"/>
                  </a:lnTo>
                  <a:lnTo>
                    <a:pt x="16" y="3"/>
                  </a:lnTo>
                  <a:lnTo>
                    <a:pt x="15" y="3"/>
                  </a:lnTo>
                  <a:lnTo>
                    <a:pt x="14" y="4"/>
                  </a:lnTo>
                  <a:lnTo>
                    <a:pt x="13" y="4"/>
                  </a:lnTo>
                  <a:lnTo>
                    <a:pt x="12" y="6"/>
                  </a:lnTo>
                  <a:lnTo>
                    <a:pt x="11" y="7"/>
                  </a:lnTo>
                  <a:lnTo>
                    <a:pt x="9" y="8"/>
                  </a:lnTo>
                  <a:lnTo>
                    <a:pt x="8" y="8"/>
                  </a:lnTo>
                  <a:lnTo>
                    <a:pt x="7" y="9"/>
                  </a:lnTo>
                  <a:lnTo>
                    <a:pt x="6" y="10"/>
                  </a:lnTo>
                  <a:lnTo>
                    <a:pt x="6" y="11"/>
                  </a:lnTo>
                  <a:lnTo>
                    <a:pt x="5" y="12"/>
                  </a:lnTo>
                  <a:lnTo>
                    <a:pt x="4" y="13"/>
                  </a:lnTo>
                  <a:lnTo>
                    <a:pt x="4" y="15"/>
                  </a:lnTo>
                  <a:lnTo>
                    <a:pt x="3" y="16"/>
                  </a:lnTo>
                  <a:lnTo>
                    <a:pt x="3" y="17"/>
                  </a:lnTo>
                  <a:lnTo>
                    <a:pt x="2" y="18"/>
                  </a:lnTo>
                  <a:lnTo>
                    <a:pt x="2" y="19"/>
                  </a:lnTo>
                  <a:lnTo>
                    <a:pt x="2" y="21"/>
                  </a:lnTo>
                  <a:lnTo>
                    <a:pt x="0" y="22"/>
                  </a:lnTo>
                  <a:lnTo>
                    <a:pt x="0" y="24"/>
                  </a:lnTo>
                  <a:lnTo>
                    <a:pt x="0" y="25"/>
                  </a:lnTo>
                  <a:lnTo>
                    <a:pt x="0" y="26"/>
                  </a:lnTo>
                  <a:lnTo>
                    <a:pt x="0" y="28"/>
                  </a:lnTo>
                  <a:lnTo>
                    <a:pt x="0" y="29"/>
                  </a:lnTo>
                  <a:lnTo>
                    <a:pt x="0" y="30"/>
                  </a:lnTo>
                  <a:lnTo>
                    <a:pt x="0" y="31"/>
                  </a:lnTo>
                  <a:lnTo>
                    <a:pt x="0" y="34"/>
                  </a:lnTo>
                  <a:lnTo>
                    <a:pt x="2" y="35"/>
                  </a:lnTo>
                  <a:lnTo>
                    <a:pt x="2" y="36"/>
                  </a:lnTo>
                  <a:lnTo>
                    <a:pt x="2" y="37"/>
                  </a:lnTo>
                  <a:lnTo>
                    <a:pt x="3" y="38"/>
                  </a:lnTo>
                  <a:lnTo>
                    <a:pt x="3" y="39"/>
                  </a:lnTo>
                  <a:lnTo>
                    <a:pt x="4" y="40"/>
                  </a:lnTo>
                  <a:lnTo>
                    <a:pt x="4" y="41"/>
                  </a:lnTo>
                  <a:lnTo>
                    <a:pt x="5" y="43"/>
                  </a:lnTo>
                  <a:lnTo>
                    <a:pt x="6" y="44"/>
                  </a:lnTo>
                  <a:lnTo>
                    <a:pt x="6" y="45"/>
                  </a:lnTo>
                  <a:lnTo>
                    <a:pt x="7" y="46"/>
                  </a:lnTo>
                  <a:lnTo>
                    <a:pt x="8" y="47"/>
                  </a:lnTo>
                  <a:lnTo>
                    <a:pt x="9" y="48"/>
                  </a:lnTo>
                  <a:lnTo>
                    <a:pt x="11" y="49"/>
                  </a:lnTo>
                  <a:lnTo>
                    <a:pt x="12" y="49"/>
                  </a:lnTo>
                  <a:lnTo>
                    <a:pt x="13" y="50"/>
                  </a:lnTo>
                  <a:lnTo>
                    <a:pt x="14" y="52"/>
                  </a:lnTo>
                  <a:lnTo>
                    <a:pt x="15" y="52"/>
                  </a:lnTo>
                  <a:lnTo>
                    <a:pt x="16" y="53"/>
                  </a:lnTo>
                  <a:lnTo>
                    <a:pt x="17" y="53"/>
                  </a:lnTo>
                  <a:lnTo>
                    <a:pt x="18" y="54"/>
                  </a:lnTo>
                  <a:lnTo>
                    <a:pt x="19" y="54"/>
                  </a:lnTo>
                  <a:lnTo>
                    <a:pt x="21" y="54"/>
                  </a:lnTo>
                  <a:lnTo>
                    <a:pt x="22" y="55"/>
                  </a:lnTo>
                  <a:lnTo>
                    <a:pt x="24" y="55"/>
                  </a:lnTo>
                  <a:lnTo>
                    <a:pt x="25" y="55"/>
                  </a:lnTo>
                  <a:lnTo>
                    <a:pt x="26" y="55"/>
                  </a:lnTo>
                  <a:lnTo>
                    <a:pt x="27" y="55"/>
                  </a:lnTo>
                  <a:lnTo>
                    <a:pt x="30" y="55"/>
                  </a:lnTo>
                  <a:lnTo>
                    <a:pt x="31" y="55"/>
                  </a:lnTo>
                  <a:lnTo>
                    <a:pt x="32" y="55"/>
                  </a:lnTo>
                  <a:lnTo>
                    <a:pt x="33" y="55"/>
                  </a:lnTo>
                  <a:lnTo>
                    <a:pt x="34" y="54"/>
                  </a:lnTo>
                  <a:lnTo>
                    <a:pt x="36" y="54"/>
                  </a:lnTo>
                  <a:lnTo>
                    <a:pt x="37" y="54"/>
                  </a:lnTo>
                  <a:lnTo>
                    <a:pt x="39" y="53"/>
                  </a:lnTo>
                  <a:lnTo>
                    <a:pt x="40" y="53"/>
                  </a:lnTo>
                  <a:lnTo>
                    <a:pt x="41" y="52"/>
                  </a:lnTo>
                  <a:lnTo>
                    <a:pt x="42" y="52"/>
                  </a:lnTo>
                  <a:lnTo>
                    <a:pt x="43" y="50"/>
                  </a:lnTo>
                  <a:lnTo>
                    <a:pt x="44" y="49"/>
                  </a:lnTo>
                  <a:lnTo>
                    <a:pt x="45" y="49"/>
                  </a:lnTo>
                  <a:lnTo>
                    <a:pt x="46" y="48"/>
                  </a:lnTo>
                  <a:lnTo>
                    <a:pt x="48" y="47"/>
                  </a:lnTo>
                  <a:lnTo>
                    <a:pt x="48" y="46"/>
                  </a:lnTo>
                  <a:lnTo>
                    <a:pt x="49" y="45"/>
                  </a:lnTo>
                  <a:lnTo>
                    <a:pt x="50" y="44"/>
                  </a:lnTo>
                  <a:lnTo>
                    <a:pt x="51" y="43"/>
                  </a:lnTo>
                  <a:lnTo>
                    <a:pt x="51" y="41"/>
                  </a:lnTo>
                  <a:lnTo>
                    <a:pt x="52" y="40"/>
                  </a:lnTo>
                  <a:lnTo>
                    <a:pt x="52" y="39"/>
                  </a:lnTo>
                  <a:lnTo>
                    <a:pt x="53" y="38"/>
                  </a:lnTo>
                  <a:lnTo>
                    <a:pt x="53" y="37"/>
                  </a:lnTo>
                  <a:lnTo>
                    <a:pt x="54" y="36"/>
                  </a:lnTo>
                  <a:lnTo>
                    <a:pt x="54" y="35"/>
                  </a:lnTo>
                  <a:lnTo>
                    <a:pt x="54" y="34"/>
                  </a:lnTo>
                  <a:lnTo>
                    <a:pt x="54" y="31"/>
                  </a:lnTo>
                  <a:lnTo>
                    <a:pt x="55" y="30"/>
                  </a:lnTo>
                  <a:lnTo>
                    <a:pt x="55" y="29"/>
                  </a:lnTo>
                  <a:lnTo>
                    <a:pt x="55" y="28"/>
                  </a:lnTo>
                  <a:lnTo>
                    <a:pt x="55" y="26"/>
                  </a:lnTo>
                  <a:lnTo>
                    <a:pt x="55" y="25"/>
                  </a:lnTo>
                  <a:lnTo>
                    <a:pt x="54" y="24"/>
                  </a:lnTo>
                  <a:lnTo>
                    <a:pt x="54" y="22"/>
                  </a:lnTo>
                  <a:lnTo>
                    <a:pt x="54" y="21"/>
                  </a:lnTo>
                  <a:lnTo>
                    <a:pt x="54" y="19"/>
                  </a:lnTo>
                  <a:lnTo>
                    <a:pt x="53" y="18"/>
                  </a:lnTo>
                  <a:lnTo>
                    <a:pt x="53" y="17"/>
                  </a:lnTo>
                  <a:lnTo>
                    <a:pt x="52" y="16"/>
                  </a:lnTo>
                  <a:lnTo>
                    <a:pt x="52" y="15"/>
                  </a:lnTo>
                  <a:lnTo>
                    <a:pt x="51" y="13"/>
                  </a:lnTo>
                  <a:lnTo>
                    <a:pt x="51" y="12"/>
                  </a:lnTo>
                  <a:lnTo>
                    <a:pt x="50" y="11"/>
                  </a:lnTo>
                  <a:lnTo>
                    <a:pt x="49" y="10"/>
                  </a:lnTo>
                  <a:lnTo>
                    <a:pt x="48" y="9"/>
                  </a:lnTo>
                  <a:lnTo>
                    <a:pt x="48" y="8"/>
                  </a:lnTo>
                  <a:lnTo>
                    <a:pt x="46" y="8"/>
                  </a:lnTo>
                  <a:lnTo>
                    <a:pt x="45" y="7"/>
                  </a:lnTo>
                  <a:lnTo>
                    <a:pt x="44" y="6"/>
                  </a:lnTo>
                  <a:lnTo>
                    <a:pt x="43" y="4"/>
                  </a:lnTo>
                  <a:lnTo>
                    <a:pt x="42" y="4"/>
                  </a:lnTo>
                  <a:lnTo>
                    <a:pt x="41" y="3"/>
                  </a:lnTo>
                  <a:lnTo>
                    <a:pt x="40" y="3"/>
                  </a:lnTo>
                  <a:lnTo>
                    <a:pt x="39" y="2"/>
                  </a:lnTo>
                  <a:lnTo>
                    <a:pt x="37" y="2"/>
                  </a:lnTo>
                  <a:lnTo>
                    <a:pt x="36" y="1"/>
                  </a:lnTo>
                  <a:lnTo>
                    <a:pt x="34" y="1"/>
                  </a:lnTo>
                  <a:lnTo>
                    <a:pt x="33" y="1"/>
                  </a:lnTo>
                  <a:lnTo>
                    <a:pt x="32" y="1"/>
                  </a:lnTo>
                  <a:lnTo>
                    <a:pt x="31" y="0"/>
                  </a:lnTo>
                  <a:lnTo>
                    <a:pt x="30"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7" name="Freeform 29">
              <a:extLst>
                <a:ext uri="{FF2B5EF4-FFF2-40B4-BE49-F238E27FC236}">
                  <a16:creationId xmlns:a16="http://schemas.microsoft.com/office/drawing/2014/main" id="{C48FB3BC-952E-FE40-A314-F7D93CD9C612}"/>
                </a:ext>
              </a:extLst>
            </p:cNvPr>
            <p:cNvSpPr>
              <a:spLocks/>
            </p:cNvSpPr>
            <p:nvPr/>
          </p:nvSpPr>
          <p:spPr bwMode="auto">
            <a:xfrm>
              <a:off x="3352" y="2054"/>
              <a:ext cx="27"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2" y="23"/>
                  </a:moveTo>
                  <a:lnTo>
                    <a:pt x="22" y="0"/>
                  </a:lnTo>
                  <a:lnTo>
                    <a:pt x="21" y="1"/>
                  </a:lnTo>
                  <a:lnTo>
                    <a:pt x="20" y="1"/>
                  </a:lnTo>
                  <a:lnTo>
                    <a:pt x="19" y="1"/>
                  </a:lnTo>
                  <a:lnTo>
                    <a:pt x="18" y="1"/>
                  </a:lnTo>
                  <a:lnTo>
                    <a:pt x="17" y="1"/>
                  </a:lnTo>
                  <a:lnTo>
                    <a:pt x="16" y="1"/>
                  </a:lnTo>
                  <a:lnTo>
                    <a:pt x="14" y="2"/>
                  </a:lnTo>
                  <a:lnTo>
                    <a:pt x="13" y="2"/>
                  </a:lnTo>
                  <a:lnTo>
                    <a:pt x="12" y="2"/>
                  </a:lnTo>
                  <a:lnTo>
                    <a:pt x="12" y="4"/>
                  </a:lnTo>
                  <a:lnTo>
                    <a:pt x="11" y="4"/>
                  </a:lnTo>
                  <a:lnTo>
                    <a:pt x="10" y="5"/>
                  </a:lnTo>
                  <a:lnTo>
                    <a:pt x="9" y="5"/>
                  </a:lnTo>
                  <a:lnTo>
                    <a:pt x="8" y="6"/>
                  </a:lnTo>
                  <a:lnTo>
                    <a:pt x="8" y="7"/>
                  </a:lnTo>
                  <a:lnTo>
                    <a:pt x="7" y="7"/>
                  </a:lnTo>
                  <a:lnTo>
                    <a:pt x="5" y="8"/>
                  </a:lnTo>
                  <a:lnTo>
                    <a:pt x="5" y="9"/>
                  </a:lnTo>
                  <a:lnTo>
                    <a:pt x="4" y="10"/>
                  </a:lnTo>
                  <a:lnTo>
                    <a:pt x="3" y="11"/>
                  </a:lnTo>
                  <a:lnTo>
                    <a:pt x="2" y="13"/>
                  </a:lnTo>
                  <a:lnTo>
                    <a:pt x="2" y="14"/>
                  </a:lnTo>
                  <a:lnTo>
                    <a:pt x="2" y="15"/>
                  </a:lnTo>
                  <a:lnTo>
                    <a:pt x="1" y="16"/>
                  </a:lnTo>
                  <a:lnTo>
                    <a:pt x="1" y="17"/>
                  </a:lnTo>
                  <a:lnTo>
                    <a:pt x="0" y="18"/>
                  </a:lnTo>
                  <a:lnTo>
                    <a:pt x="0" y="19"/>
                  </a:lnTo>
                  <a:lnTo>
                    <a:pt x="0" y="20"/>
                  </a:lnTo>
                  <a:lnTo>
                    <a:pt x="0" y="22"/>
                  </a:lnTo>
                  <a:lnTo>
                    <a:pt x="0" y="23"/>
                  </a:lnTo>
                  <a:lnTo>
                    <a:pt x="0" y="25"/>
                  </a:lnTo>
                  <a:lnTo>
                    <a:pt x="0" y="26"/>
                  </a:lnTo>
                  <a:lnTo>
                    <a:pt x="0" y="27"/>
                  </a:lnTo>
                  <a:lnTo>
                    <a:pt x="0" y="28"/>
                  </a:lnTo>
                  <a:lnTo>
                    <a:pt x="1" y="28"/>
                  </a:lnTo>
                  <a:lnTo>
                    <a:pt x="1" y="29"/>
                  </a:lnTo>
                  <a:lnTo>
                    <a:pt x="1" y="31"/>
                  </a:lnTo>
                  <a:lnTo>
                    <a:pt x="2" y="32"/>
                  </a:lnTo>
                  <a:lnTo>
                    <a:pt x="2" y="33"/>
                  </a:lnTo>
                  <a:lnTo>
                    <a:pt x="2" y="34"/>
                  </a:lnTo>
                  <a:lnTo>
                    <a:pt x="3" y="35"/>
                  </a:lnTo>
                  <a:lnTo>
                    <a:pt x="4" y="36"/>
                  </a:lnTo>
                  <a:lnTo>
                    <a:pt x="5" y="37"/>
                  </a:lnTo>
                  <a:lnTo>
                    <a:pt x="5" y="38"/>
                  </a:lnTo>
                  <a:lnTo>
                    <a:pt x="7" y="39"/>
                  </a:lnTo>
                  <a:lnTo>
                    <a:pt x="8" y="39"/>
                  </a:lnTo>
                  <a:lnTo>
                    <a:pt x="8" y="41"/>
                  </a:lnTo>
                  <a:lnTo>
                    <a:pt x="9" y="42"/>
                  </a:lnTo>
                  <a:lnTo>
                    <a:pt x="10" y="42"/>
                  </a:lnTo>
                  <a:lnTo>
                    <a:pt x="11" y="43"/>
                  </a:lnTo>
                  <a:lnTo>
                    <a:pt x="12" y="43"/>
                  </a:lnTo>
                  <a:lnTo>
                    <a:pt x="12" y="44"/>
                  </a:lnTo>
                  <a:lnTo>
                    <a:pt x="13" y="44"/>
                  </a:lnTo>
                  <a:lnTo>
                    <a:pt x="14" y="44"/>
                  </a:lnTo>
                  <a:lnTo>
                    <a:pt x="16" y="45"/>
                  </a:lnTo>
                  <a:lnTo>
                    <a:pt x="17" y="45"/>
                  </a:lnTo>
                  <a:lnTo>
                    <a:pt x="18" y="45"/>
                  </a:lnTo>
                  <a:lnTo>
                    <a:pt x="19" y="45"/>
                  </a:lnTo>
                  <a:lnTo>
                    <a:pt x="20" y="45"/>
                  </a:lnTo>
                  <a:lnTo>
                    <a:pt x="21" y="45"/>
                  </a:lnTo>
                  <a:lnTo>
                    <a:pt x="22" y="45"/>
                  </a:lnTo>
                  <a:lnTo>
                    <a:pt x="23" y="45"/>
                  </a:lnTo>
                  <a:lnTo>
                    <a:pt x="25" y="45"/>
                  </a:lnTo>
                  <a:lnTo>
                    <a:pt x="26" y="45"/>
                  </a:lnTo>
                  <a:lnTo>
                    <a:pt x="27" y="45"/>
                  </a:lnTo>
                  <a:lnTo>
                    <a:pt x="28" y="45"/>
                  </a:lnTo>
                  <a:lnTo>
                    <a:pt x="29" y="45"/>
                  </a:lnTo>
                  <a:lnTo>
                    <a:pt x="30" y="44"/>
                  </a:lnTo>
                  <a:lnTo>
                    <a:pt x="31" y="44"/>
                  </a:lnTo>
                  <a:lnTo>
                    <a:pt x="32" y="44"/>
                  </a:lnTo>
                  <a:lnTo>
                    <a:pt x="34" y="43"/>
                  </a:lnTo>
                  <a:lnTo>
                    <a:pt x="35" y="42"/>
                  </a:lnTo>
                  <a:lnTo>
                    <a:pt x="36" y="42"/>
                  </a:lnTo>
                  <a:lnTo>
                    <a:pt x="37" y="41"/>
                  </a:lnTo>
                  <a:lnTo>
                    <a:pt x="38" y="39"/>
                  </a:lnTo>
                  <a:lnTo>
                    <a:pt x="39" y="38"/>
                  </a:lnTo>
                  <a:lnTo>
                    <a:pt x="40" y="37"/>
                  </a:lnTo>
                  <a:lnTo>
                    <a:pt x="40" y="36"/>
                  </a:lnTo>
                  <a:lnTo>
                    <a:pt x="41" y="36"/>
                  </a:lnTo>
                  <a:lnTo>
                    <a:pt x="41" y="35"/>
                  </a:lnTo>
                  <a:lnTo>
                    <a:pt x="42" y="34"/>
                  </a:lnTo>
                  <a:lnTo>
                    <a:pt x="42" y="33"/>
                  </a:lnTo>
                  <a:lnTo>
                    <a:pt x="44" y="32"/>
                  </a:lnTo>
                  <a:lnTo>
                    <a:pt x="44" y="31"/>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2" y="14"/>
                  </a:lnTo>
                  <a:lnTo>
                    <a:pt x="42" y="13"/>
                  </a:lnTo>
                  <a:lnTo>
                    <a:pt x="41" y="11"/>
                  </a:lnTo>
                  <a:lnTo>
                    <a:pt x="41" y="10"/>
                  </a:lnTo>
                  <a:lnTo>
                    <a:pt x="40" y="10"/>
                  </a:lnTo>
                  <a:lnTo>
                    <a:pt x="40" y="9"/>
                  </a:lnTo>
                  <a:lnTo>
                    <a:pt x="39" y="8"/>
                  </a:lnTo>
                  <a:lnTo>
                    <a:pt x="38" y="7"/>
                  </a:lnTo>
                  <a:lnTo>
                    <a:pt x="37" y="6"/>
                  </a:lnTo>
                  <a:lnTo>
                    <a:pt x="36" y="5"/>
                  </a:lnTo>
                  <a:lnTo>
                    <a:pt x="35" y="5"/>
                  </a:lnTo>
                  <a:lnTo>
                    <a:pt x="34" y="4"/>
                  </a:lnTo>
                  <a:lnTo>
                    <a:pt x="32" y="2"/>
                  </a:lnTo>
                  <a:lnTo>
                    <a:pt x="31" y="2"/>
                  </a:lnTo>
                  <a:lnTo>
                    <a:pt x="30" y="2"/>
                  </a:lnTo>
                  <a:lnTo>
                    <a:pt x="29" y="1"/>
                  </a:lnTo>
                  <a:lnTo>
                    <a:pt x="28" y="1"/>
                  </a:lnTo>
                  <a:lnTo>
                    <a:pt x="27" y="1"/>
                  </a:lnTo>
                  <a:lnTo>
                    <a:pt x="26" y="1"/>
                  </a:lnTo>
                  <a:lnTo>
                    <a:pt x="25" y="1"/>
                  </a:lnTo>
                  <a:lnTo>
                    <a:pt x="23" y="1"/>
                  </a:lnTo>
                  <a:lnTo>
                    <a:pt x="22" y="0"/>
                  </a:lnTo>
                  <a:lnTo>
                    <a:pt x="22" y="23"/>
                  </a:lnTo>
                  <a:close/>
                </a:path>
              </a:pathLst>
            </a:custGeom>
            <a:solidFill>
              <a:srgbClr val="000000"/>
            </a:solidFill>
            <a:ln w="19050">
              <a:solidFill>
                <a:srgbClr val="000000"/>
              </a:solidFill>
              <a:round/>
              <a:headEnd/>
              <a:tailEnd/>
            </a:ln>
          </p:spPr>
          <p:txBody>
            <a:bodyPr/>
            <a:lstStyle/>
            <a:p>
              <a:endParaRPr lang="en-US"/>
            </a:p>
          </p:txBody>
        </p:sp>
        <p:sp>
          <p:nvSpPr>
            <p:cNvPr id="38948" name="Freeform 30">
              <a:extLst>
                <a:ext uri="{FF2B5EF4-FFF2-40B4-BE49-F238E27FC236}">
                  <a16:creationId xmlns:a16="http://schemas.microsoft.com/office/drawing/2014/main" id="{E7D6ACDC-1A49-8345-8A58-C950C7723F50}"/>
                </a:ext>
              </a:extLst>
            </p:cNvPr>
            <p:cNvSpPr>
              <a:spLocks/>
            </p:cNvSpPr>
            <p:nvPr/>
          </p:nvSpPr>
          <p:spPr bwMode="auto">
            <a:xfrm>
              <a:off x="3345" y="2046"/>
              <a:ext cx="31"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4" y="1"/>
                  </a:lnTo>
                  <a:lnTo>
                    <a:pt x="22" y="1"/>
                  </a:lnTo>
                  <a:lnTo>
                    <a:pt x="21" y="1"/>
                  </a:lnTo>
                  <a:lnTo>
                    <a:pt x="19" y="1"/>
                  </a:lnTo>
                  <a:lnTo>
                    <a:pt x="18" y="2"/>
                  </a:lnTo>
                  <a:lnTo>
                    <a:pt x="17" y="2"/>
                  </a:lnTo>
                  <a:lnTo>
                    <a:pt x="16" y="3"/>
                  </a:lnTo>
                  <a:lnTo>
                    <a:pt x="15" y="3"/>
                  </a:lnTo>
                  <a:lnTo>
                    <a:pt x="14" y="4"/>
                  </a:lnTo>
                  <a:lnTo>
                    <a:pt x="13" y="4"/>
                  </a:lnTo>
                  <a:lnTo>
                    <a:pt x="12" y="5"/>
                  </a:lnTo>
                  <a:lnTo>
                    <a:pt x="11" y="7"/>
                  </a:lnTo>
                  <a:lnTo>
                    <a:pt x="9" y="8"/>
                  </a:lnTo>
                  <a:lnTo>
                    <a:pt x="8" y="8"/>
                  </a:lnTo>
                  <a:lnTo>
                    <a:pt x="7" y="9"/>
                  </a:lnTo>
                  <a:lnTo>
                    <a:pt x="6" y="10"/>
                  </a:lnTo>
                  <a:lnTo>
                    <a:pt x="6" y="11"/>
                  </a:lnTo>
                  <a:lnTo>
                    <a:pt x="5" y="12"/>
                  </a:lnTo>
                  <a:lnTo>
                    <a:pt x="4" y="13"/>
                  </a:lnTo>
                  <a:lnTo>
                    <a:pt x="4" y="14"/>
                  </a:lnTo>
                  <a:lnTo>
                    <a:pt x="3" y="15"/>
                  </a:lnTo>
                  <a:lnTo>
                    <a:pt x="3" y="17"/>
                  </a:lnTo>
                  <a:lnTo>
                    <a:pt x="2" y="18"/>
                  </a:lnTo>
                  <a:lnTo>
                    <a:pt x="2" y="19"/>
                  </a:lnTo>
                  <a:lnTo>
                    <a:pt x="2" y="21"/>
                  </a:lnTo>
                  <a:lnTo>
                    <a:pt x="0" y="22"/>
                  </a:lnTo>
                  <a:lnTo>
                    <a:pt x="0" y="23"/>
                  </a:lnTo>
                  <a:lnTo>
                    <a:pt x="0" y="24"/>
                  </a:lnTo>
                  <a:lnTo>
                    <a:pt x="0" y="26"/>
                  </a:lnTo>
                  <a:lnTo>
                    <a:pt x="0" y="28"/>
                  </a:lnTo>
                  <a:lnTo>
                    <a:pt x="0" y="29"/>
                  </a:lnTo>
                  <a:lnTo>
                    <a:pt x="0" y="30"/>
                  </a:lnTo>
                  <a:lnTo>
                    <a:pt x="0" y="31"/>
                  </a:lnTo>
                  <a:lnTo>
                    <a:pt x="0" y="33"/>
                  </a:lnTo>
                  <a:lnTo>
                    <a:pt x="2" y="35"/>
                  </a:lnTo>
                  <a:lnTo>
                    <a:pt x="2" y="36"/>
                  </a:lnTo>
                  <a:lnTo>
                    <a:pt x="2" y="37"/>
                  </a:lnTo>
                  <a:lnTo>
                    <a:pt x="3" y="38"/>
                  </a:lnTo>
                  <a:lnTo>
                    <a:pt x="3" y="39"/>
                  </a:lnTo>
                  <a:lnTo>
                    <a:pt x="4" y="40"/>
                  </a:lnTo>
                  <a:lnTo>
                    <a:pt x="4" y="41"/>
                  </a:lnTo>
                  <a:lnTo>
                    <a:pt x="5" y="42"/>
                  </a:lnTo>
                  <a:lnTo>
                    <a:pt x="6" y="44"/>
                  </a:lnTo>
                  <a:lnTo>
                    <a:pt x="6" y="45"/>
                  </a:lnTo>
                  <a:lnTo>
                    <a:pt x="7" y="46"/>
                  </a:lnTo>
                  <a:lnTo>
                    <a:pt x="8" y="47"/>
                  </a:lnTo>
                  <a:lnTo>
                    <a:pt x="9" y="48"/>
                  </a:lnTo>
                  <a:lnTo>
                    <a:pt x="11" y="49"/>
                  </a:lnTo>
                  <a:lnTo>
                    <a:pt x="12" y="49"/>
                  </a:lnTo>
                  <a:lnTo>
                    <a:pt x="13" y="50"/>
                  </a:lnTo>
                  <a:lnTo>
                    <a:pt x="14" y="51"/>
                  </a:lnTo>
                  <a:lnTo>
                    <a:pt x="15" y="51"/>
                  </a:lnTo>
                  <a:lnTo>
                    <a:pt x="16" y="52"/>
                  </a:lnTo>
                  <a:lnTo>
                    <a:pt x="17" y="52"/>
                  </a:lnTo>
                  <a:lnTo>
                    <a:pt x="18" y="54"/>
                  </a:lnTo>
                  <a:lnTo>
                    <a:pt x="19" y="54"/>
                  </a:lnTo>
                  <a:lnTo>
                    <a:pt x="21" y="54"/>
                  </a:lnTo>
                  <a:lnTo>
                    <a:pt x="22" y="55"/>
                  </a:lnTo>
                  <a:lnTo>
                    <a:pt x="24" y="55"/>
                  </a:lnTo>
                  <a:lnTo>
                    <a:pt x="25" y="55"/>
                  </a:lnTo>
                  <a:lnTo>
                    <a:pt x="26" y="55"/>
                  </a:lnTo>
                  <a:lnTo>
                    <a:pt x="27" y="55"/>
                  </a:lnTo>
                  <a:lnTo>
                    <a:pt x="30" y="55"/>
                  </a:lnTo>
                  <a:lnTo>
                    <a:pt x="31" y="55"/>
                  </a:lnTo>
                  <a:lnTo>
                    <a:pt x="32" y="55"/>
                  </a:lnTo>
                  <a:lnTo>
                    <a:pt x="33" y="55"/>
                  </a:lnTo>
                  <a:lnTo>
                    <a:pt x="34" y="54"/>
                  </a:lnTo>
                  <a:lnTo>
                    <a:pt x="36" y="54"/>
                  </a:lnTo>
                  <a:lnTo>
                    <a:pt x="37" y="54"/>
                  </a:lnTo>
                  <a:lnTo>
                    <a:pt x="39" y="52"/>
                  </a:lnTo>
                  <a:lnTo>
                    <a:pt x="40" y="52"/>
                  </a:lnTo>
                  <a:lnTo>
                    <a:pt x="41" y="51"/>
                  </a:lnTo>
                  <a:lnTo>
                    <a:pt x="42" y="51"/>
                  </a:lnTo>
                  <a:lnTo>
                    <a:pt x="43" y="50"/>
                  </a:lnTo>
                  <a:lnTo>
                    <a:pt x="44" y="49"/>
                  </a:lnTo>
                  <a:lnTo>
                    <a:pt x="45" y="49"/>
                  </a:lnTo>
                  <a:lnTo>
                    <a:pt x="46" y="48"/>
                  </a:lnTo>
                  <a:lnTo>
                    <a:pt x="48" y="47"/>
                  </a:lnTo>
                  <a:lnTo>
                    <a:pt x="48" y="46"/>
                  </a:lnTo>
                  <a:lnTo>
                    <a:pt x="49" y="45"/>
                  </a:lnTo>
                  <a:lnTo>
                    <a:pt x="50" y="44"/>
                  </a:lnTo>
                  <a:lnTo>
                    <a:pt x="51" y="42"/>
                  </a:lnTo>
                  <a:lnTo>
                    <a:pt x="51" y="41"/>
                  </a:lnTo>
                  <a:lnTo>
                    <a:pt x="52" y="40"/>
                  </a:lnTo>
                  <a:lnTo>
                    <a:pt x="52" y="39"/>
                  </a:lnTo>
                  <a:lnTo>
                    <a:pt x="53" y="38"/>
                  </a:lnTo>
                  <a:lnTo>
                    <a:pt x="53" y="37"/>
                  </a:lnTo>
                  <a:lnTo>
                    <a:pt x="54" y="36"/>
                  </a:lnTo>
                  <a:lnTo>
                    <a:pt x="54" y="35"/>
                  </a:lnTo>
                  <a:lnTo>
                    <a:pt x="54" y="33"/>
                  </a:lnTo>
                  <a:lnTo>
                    <a:pt x="54" y="31"/>
                  </a:lnTo>
                  <a:lnTo>
                    <a:pt x="55" y="30"/>
                  </a:lnTo>
                  <a:lnTo>
                    <a:pt x="55" y="29"/>
                  </a:lnTo>
                  <a:lnTo>
                    <a:pt x="55" y="28"/>
                  </a:lnTo>
                  <a:lnTo>
                    <a:pt x="55" y="26"/>
                  </a:lnTo>
                  <a:lnTo>
                    <a:pt x="55" y="24"/>
                  </a:lnTo>
                  <a:lnTo>
                    <a:pt x="54" y="23"/>
                  </a:lnTo>
                  <a:lnTo>
                    <a:pt x="54" y="22"/>
                  </a:lnTo>
                  <a:lnTo>
                    <a:pt x="54" y="21"/>
                  </a:lnTo>
                  <a:lnTo>
                    <a:pt x="54" y="19"/>
                  </a:lnTo>
                  <a:lnTo>
                    <a:pt x="53" y="18"/>
                  </a:lnTo>
                  <a:lnTo>
                    <a:pt x="53" y="17"/>
                  </a:lnTo>
                  <a:lnTo>
                    <a:pt x="52" y="15"/>
                  </a:lnTo>
                  <a:lnTo>
                    <a:pt x="52" y="14"/>
                  </a:lnTo>
                  <a:lnTo>
                    <a:pt x="51" y="13"/>
                  </a:lnTo>
                  <a:lnTo>
                    <a:pt x="51" y="12"/>
                  </a:lnTo>
                  <a:lnTo>
                    <a:pt x="50" y="11"/>
                  </a:lnTo>
                  <a:lnTo>
                    <a:pt x="49" y="10"/>
                  </a:lnTo>
                  <a:lnTo>
                    <a:pt x="48" y="9"/>
                  </a:lnTo>
                  <a:lnTo>
                    <a:pt x="48" y="8"/>
                  </a:lnTo>
                  <a:lnTo>
                    <a:pt x="46" y="8"/>
                  </a:lnTo>
                  <a:lnTo>
                    <a:pt x="45" y="7"/>
                  </a:lnTo>
                  <a:lnTo>
                    <a:pt x="44" y="5"/>
                  </a:lnTo>
                  <a:lnTo>
                    <a:pt x="43" y="4"/>
                  </a:lnTo>
                  <a:lnTo>
                    <a:pt x="42" y="4"/>
                  </a:lnTo>
                  <a:lnTo>
                    <a:pt x="41" y="3"/>
                  </a:lnTo>
                  <a:lnTo>
                    <a:pt x="40" y="3"/>
                  </a:lnTo>
                  <a:lnTo>
                    <a:pt x="39" y="2"/>
                  </a:lnTo>
                  <a:lnTo>
                    <a:pt x="37" y="2"/>
                  </a:lnTo>
                  <a:lnTo>
                    <a:pt x="36" y="1"/>
                  </a:lnTo>
                  <a:lnTo>
                    <a:pt x="34" y="1"/>
                  </a:lnTo>
                  <a:lnTo>
                    <a:pt x="33" y="1"/>
                  </a:lnTo>
                  <a:lnTo>
                    <a:pt x="32" y="1"/>
                  </a:lnTo>
                  <a:lnTo>
                    <a:pt x="31" y="0"/>
                  </a:lnTo>
                  <a:lnTo>
                    <a:pt x="30"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9" name="Line 31">
              <a:extLst>
                <a:ext uri="{FF2B5EF4-FFF2-40B4-BE49-F238E27FC236}">
                  <a16:creationId xmlns:a16="http://schemas.microsoft.com/office/drawing/2014/main" id="{C96E5D3D-2FFA-0746-8BD5-3CC826132865}"/>
                </a:ext>
              </a:extLst>
            </p:cNvPr>
            <p:cNvSpPr>
              <a:spLocks noChangeShapeType="1"/>
            </p:cNvSpPr>
            <p:nvPr/>
          </p:nvSpPr>
          <p:spPr bwMode="auto">
            <a:xfrm flipH="1">
              <a:off x="3159" y="1332"/>
              <a:ext cx="38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50" name="Rectangle 32">
              <a:extLst>
                <a:ext uri="{FF2B5EF4-FFF2-40B4-BE49-F238E27FC236}">
                  <a16:creationId xmlns:a16="http://schemas.microsoft.com/office/drawing/2014/main" id="{E5C0CE8F-F99A-9946-A7FA-B42A8BE50672}"/>
                </a:ext>
              </a:extLst>
            </p:cNvPr>
            <p:cNvSpPr>
              <a:spLocks noChangeArrowheads="1"/>
            </p:cNvSpPr>
            <p:nvPr/>
          </p:nvSpPr>
          <p:spPr bwMode="auto">
            <a:xfrm>
              <a:off x="578" y="2917"/>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D </a:t>
              </a:r>
              <a:endParaRPr lang="en-US" altLang="en-US" b="0">
                <a:latin typeface="Times" pitchFamily="2" charset="0"/>
              </a:endParaRPr>
            </a:p>
          </p:txBody>
        </p:sp>
        <p:sp>
          <p:nvSpPr>
            <p:cNvPr id="38951" name="Rectangle 33">
              <a:extLst>
                <a:ext uri="{FF2B5EF4-FFF2-40B4-BE49-F238E27FC236}">
                  <a16:creationId xmlns:a16="http://schemas.microsoft.com/office/drawing/2014/main" id="{A74FAC34-DBD7-1B42-BFE8-63A1B0CB8FC5}"/>
                </a:ext>
              </a:extLst>
            </p:cNvPr>
            <p:cNvSpPr>
              <a:spLocks noChangeArrowheads="1"/>
            </p:cNvSpPr>
            <p:nvPr/>
          </p:nvSpPr>
          <p:spPr bwMode="auto">
            <a:xfrm>
              <a:off x="374" y="1683"/>
              <a:ext cx="274"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Clock </a:t>
              </a:r>
              <a:endParaRPr lang="en-US" altLang="en-US" b="0">
                <a:latin typeface="Times" pitchFamily="2" charset="0"/>
              </a:endParaRPr>
            </a:p>
          </p:txBody>
        </p:sp>
        <p:sp>
          <p:nvSpPr>
            <p:cNvPr id="38952" name="Rectangle 34">
              <a:extLst>
                <a:ext uri="{FF2B5EF4-FFF2-40B4-BE49-F238E27FC236}">
                  <a16:creationId xmlns:a16="http://schemas.microsoft.com/office/drawing/2014/main" id="{AA8572E3-E346-D249-BA44-1232FE371D37}"/>
                </a:ext>
              </a:extLst>
            </p:cNvPr>
            <p:cNvSpPr>
              <a:spLocks noChangeArrowheads="1"/>
            </p:cNvSpPr>
            <p:nvPr/>
          </p:nvSpPr>
          <p:spPr bwMode="auto">
            <a:xfrm>
              <a:off x="2156" y="2824"/>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P4</a:t>
              </a:r>
              <a:endParaRPr lang="en-US" altLang="en-US" b="0">
                <a:latin typeface="Times" pitchFamily="2" charset="0"/>
              </a:endParaRPr>
            </a:p>
          </p:txBody>
        </p:sp>
        <p:sp>
          <p:nvSpPr>
            <p:cNvPr id="38953" name="Rectangle 35">
              <a:extLst>
                <a:ext uri="{FF2B5EF4-FFF2-40B4-BE49-F238E27FC236}">
                  <a16:creationId xmlns:a16="http://schemas.microsoft.com/office/drawing/2014/main" id="{EEE7629D-9FF4-0D4E-9F17-AA7F6CD22F34}"/>
                </a:ext>
              </a:extLst>
            </p:cNvPr>
            <p:cNvSpPr>
              <a:spLocks noChangeArrowheads="1"/>
            </p:cNvSpPr>
            <p:nvPr/>
          </p:nvSpPr>
          <p:spPr bwMode="auto">
            <a:xfrm>
              <a:off x="2156" y="455"/>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P3</a:t>
              </a:r>
              <a:endParaRPr lang="en-US" altLang="en-US" b="0">
                <a:latin typeface="Times" pitchFamily="2" charset="0"/>
              </a:endParaRPr>
            </a:p>
          </p:txBody>
        </p:sp>
        <p:sp>
          <p:nvSpPr>
            <p:cNvPr id="38954" name="Rectangle 36">
              <a:extLst>
                <a:ext uri="{FF2B5EF4-FFF2-40B4-BE49-F238E27FC236}">
                  <a16:creationId xmlns:a16="http://schemas.microsoft.com/office/drawing/2014/main" id="{31D3D92F-9B32-F148-9480-498D2B5E18E3}"/>
                </a:ext>
              </a:extLst>
            </p:cNvPr>
            <p:cNvSpPr>
              <a:spLocks noChangeArrowheads="1"/>
            </p:cNvSpPr>
            <p:nvPr/>
          </p:nvSpPr>
          <p:spPr bwMode="auto">
            <a:xfrm>
              <a:off x="2302" y="1100"/>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P1</a:t>
              </a:r>
              <a:endParaRPr lang="en-US" altLang="en-US" b="0">
                <a:latin typeface="Times" pitchFamily="2" charset="0"/>
              </a:endParaRPr>
            </a:p>
          </p:txBody>
        </p:sp>
        <p:sp>
          <p:nvSpPr>
            <p:cNvPr id="38955" name="Line 42">
              <a:extLst>
                <a:ext uri="{FF2B5EF4-FFF2-40B4-BE49-F238E27FC236}">
                  <a16:creationId xmlns:a16="http://schemas.microsoft.com/office/drawing/2014/main" id="{4C322D9F-3ECE-5340-9C09-CDA6E4FED3E0}"/>
                </a:ext>
              </a:extLst>
            </p:cNvPr>
            <p:cNvSpPr>
              <a:spLocks noChangeShapeType="1"/>
            </p:cNvSpPr>
            <p:nvPr/>
          </p:nvSpPr>
          <p:spPr bwMode="auto">
            <a:xfrm flipH="1" flipV="1">
              <a:off x="2540" y="1424"/>
              <a:ext cx="19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56" name="Rectangle 44">
              <a:extLst>
                <a:ext uri="{FF2B5EF4-FFF2-40B4-BE49-F238E27FC236}">
                  <a16:creationId xmlns:a16="http://schemas.microsoft.com/office/drawing/2014/main" id="{41301E92-D34A-3948-8CBE-BF018CD00809}"/>
                </a:ext>
              </a:extLst>
            </p:cNvPr>
            <p:cNvSpPr>
              <a:spLocks noChangeArrowheads="1"/>
            </p:cNvSpPr>
            <p:nvPr/>
          </p:nvSpPr>
          <p:spPr bwMode="auto">
            <a:xfrm>
              <a:off x="2302" y="2013"/>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P2</a:t>
              </a:r>
              <a:endParaRPr lang="en-US" altLang="en-US" b="0">
                <a:latin typeface="Times" pitchFamily="2" charset="0"/>
              </a:endParaRPr>
            </a:p>
          </p:txBody>
        </p:sp>
        <p:sp>
          <p:nvSpPr>
            <p:cNvPr id="38957" name="Freeform 46">
              <a:extLst>
                <a:ext uri="{FF2B5EF4-FFF2-40B4-BE49-F238E27FC236}">
                  <a16:creationId xmlns:a16="http://schemas.microsoft.com/office/drawing/2014/main" id="{D9EA85F7-5B69-5C45-8AED-ED625EB39E7E}"/>
                </a:ext>
              </a:extLst>
            </p:cNvPr>
            <p:cNvSpPr>
              <a:spLocks/>
            </p:cNvSpPr>
            <p:nvPr/>
          </p:nvSpPr>
          <p:spPr bwMode="auto">
            <a:xfrm>
              <a:off x="3090" y="1302"/>
              <a:ext cx="70" cy="69"/>
            </a:xfrm>
            <a:custGeom>
              <a:avLst/>
              <a:gdLst>
                <a:gd name="T0" fmla="*/ 1 w 122"/>
                <a:gd name="T1" fmla="*/ 1 h 121"/>
                <a:gd name="T2" fmla="*/ 1 w 122"/>
                <a:gd name="T3" fmla="*/ 1 h 121"/>
                <a:gd name="T4" fmla="*/ 1 w 122"/>
                <a:gd name="T5" fmla="*/ 1 h 121"/>
                <a:gd name="T6" fmla="*/ 1 w 122"/>
                <a:gd name="T7" fmla="*/ 1 h 121"/>
                <a:gd name="T8" fmla="*/ 1 w 122"/>
                <a:gd name="T9" fmla="*/ 1 h 121"/>
                <a:gd name="T10" fmla="*/ 1 w 122"/>
                <a:gd name="T11" fmla="*/ 1 h 121"/>
                <a:gd name="T12" fmla="*/ 1 w 122"/>
                <a:gd name="T13" fmla="*/ 1 h 121"/>
                <a:gd name="T14" fmla="*/ 1 w 122"/>
                <a:gd name="T15" fmla="*/ 1 h 121"/>
                <a:gd name="T16" fmla="*/ 1 w 122"/>
                <a:gd name="T17" fmla="*/ 1 h 121"/>
                <a:gd name="T18" fmla="*/ 1 w 122"/>
                <a:gd name="T19" fmla="*/ 1 h 121"/>
                <a:gd name="T20" fmla="*/ 0 w 122"/>
                <a:gd name="T21" fmla="*/ 1 h 121"/>
                <a:gd name="T22" fmla="*/ 0 w 122"/>
                <a:gd name="T23" fmla="*/ 1 h 121"/>
                <a:gd name="T24" fmla="*/ 1 w 122"/>
                <a:gd name="T25" fmla="*/ 1 h 121"/>
                <a:gd name="T26" fmla="*/ 1 w 122"/>
                <a:gd name="T27" fmla="*/ 1 h 121"/>
                <a:gd name="T28" fmla="*/ 1 w 122"/>
                <a:gd name="T29" fmla="*/ 1 h 121"/>
                <a:gd name="T30" fmla="*/ 1 w 122"/>
                <a:gd name="T31" fmla="*/ 1 h 121"/>
                <a:gd name="T32" fmla="*/ 1 w 122"/>
                <a:gd name="T33" fmla="*/ 1 h 121"/>
                <a:gd name="T34" fmla="*/ 1 w 122"/>
                <a:gd name="T35" fmla="*/ 1 h 121"/>
                <a:gd name="T36" fmla="*/ 1 w 122"/>
                <a:gd name="T37" fmla="*/ 1 h 121"/>
                <a:gd name="T38" fmla="*/ 1 w 122"/>
                <a:gd name="T39" fmla="*/ 1 h 121"/>
                <a:gd name="T40" fmla="*/ 1 w 122"/>
                <a:gd name="T41" fmla="*/ 1 h 121"/>
                <a:gd name="T42" fmla="*/ 1 w 122"/>
                <a:gd name="T43" fmla="*/ 1 h 121"/>
                <a:gd name="T44" fmla="*/ 1 w 122"/>
                <a:gd name="T45" fmla="*/ 1 h 121"/>
                <a:gd name="T46" fmla="*/ 1 w 122"/>
                <a:gd name="T47" fmla="*/ 1 h 121"/>
                <a:gd name="T48" fmla="*/ 1 w 122"/>
                <a:gd name="T49" fmla="*/ 1 h 121"/>
                <a:gd name="T50" fmla="*/ 1 w 122"/>
                <a:gd name="T51" fmla="*/ 1 h 121"/>
                <a:gd name="T52" fmla="*/ 1 w 122"/>
                <a:gd name="T53" fmla="*/ 1 h 121"/>
                <a:gd name="T54" fmla="*/ 1 w 122"/>
                <a:gd name="T55" fmla="*/ 1 h 121"/>
                <a:gd name="T56" fmla="*/ 1 w 122"/>
                <a:gd name="T57" fmla="*/ 1 h 121"/>
                <a:gd name="T58" fmla="*/ 1 w 122"/>
                <a:gd name="T59" fmla="*/ 1 h 121"/>
                <a:gd name="T60" fmla="*/ 1 w 122"/>
                <a:gd name="T61" fmla="*/ 1 h 121"/>
                <a:gd name="T62" fmla="*/ 1 w 122"/>
                <a:gd name="T63" fmla="*/ 1 h 121"/>
                <a:gd name="T64" fmla="*/ 1 w 122"/>
                <a:gd name="T65" fmla="*/ 1 h 121"/>
                <a:gd name="T66" fmla="*/ 1 w 122"/>
                <a:gd name="T67" fmla="*/ 1 h 121"/>
                <a:gd name="T68" fmla="*/ 1 w 122"/>
                <a:gd name="T69" fmla="*/ 1 h 121"/>
                <a:gd name="T70" fmla="*/ 1 w 122"/>
                <a:gd name="T71" fmla="*/ 1 h 121"/>
                <a:gd name="T72" fmla="*/ 1 w 122"/>
                <a:gd name="T73" fmla="*/ 1 h 121"/>
                <a:gd name="T74" fmla="*/ 1 w 122"/>
                <a:gd name="T75" fmla="*/ 1 h 121"/>
                <a:gd name="T76" fmla="*/ 1 w 122"/>
                <a:gd name="T77" fmla="*/ 1 h 121"/>
                <a:gd name="T78" fmla="*/ 1 w 122"/>
                <a:gd name="T79" fmla="*/ 1 h 121"/>
                <a:gd name="T80" fmla="*/ 1 w 122"/>
                <a:gd name="T81" fmla="*/ 1 h 121"/>
                <a:gd name="T82" fmla="*/ 1 w 122"/>
                <a:gd name="T83" fmla="*/ 1 h 121"/>
                <a:gd name="T84" fmla="*/ 1 w 122"/>
                <a:gd name="T85" fmla="*/ 1 h 121"/>
                <a:gd name="T86" fmla="*/ 1 w 122"/>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121"/>
                <a:gd name="T134" fmla="*/ 122 w 122"/>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121">
                  <a:moveTo>
                    <a:pt x="61" y="0"/>
                  </a:moveTo>
                  <a:lnTo>
                    <a:pt x="58" y="1"/>
                  </a:lnTo>
                  <a:lnTo>
                    <a:pt x="55" y="1"/>
                  </a:lnTo>
                  <a:lnTo>
                    <a:pt x="52" y="1"/>
                  </a:lnTo>
                  <a:lnTo>
                    <a:pt x="49" y="2"/>
                  </a:lnTo>
                  <a:lnTo>
                    <a:pt x="46" y="2"/>
                  </a:lnTo>
                  <a:lnTo>
                    <a:pt x="43" y="3"/>
                  </a:lnTo>
                  <a:lnTo>
                    <a:pt x="41" y="4"/>
                  </a:lnTo>
                  <a:lnTo>
                    <a:pt x="37" y="5"/>
                  </a:lnTo>
                  <a:lnTo>
                    <a:pt x="35" y="6"/>
                  </a:lnTo>
                  <a:lnTo>
                    <a:pt x="32" y="8"/>
                  </a:lnTo>
                  <a:lnTo>
                    <a:pt x="30" y="9"/>
                  </a:lnTo>
                  <a:lnTo>
                    <a:pt x="27" y="11"/>
                  </a:lnTo>
                  <a:lnTo>
                    <a:pt x="25" y="12"/>
                  </a:lnTo>
                  <a:lnTo>
                    <a:pt x="23" y="14"/>
                  </a:lnTo>
                  <a:lnTo>
                    <a:pt x="21" y="17"/>
                  </a:lnTo>
                  <a:lnTo>
                    <a:pt x="18" y="18"/>
                  </a:lnTo>
                  <a:lnTo>
                    <a:pt x="16" y="20"/>
                  </a:lnTo>
                  <a:lnTo>
                    <a:pt x="14" y="22"/>
                  </a:lnTo>
                  <a:lnTo>
                    <a:pt x="13" y="24"/>
                  </a:lnTo>
                  <a:lnTo>
                    <a:pt x="10" y="27"/>
                  </a:lnTo>
                  <a:lnTo>
                    <a:pt x="9" y="29"/>
                  </a:lnTo>
                  <a:lnTo>
                    <a:pt x="8" y="32"/>
                  </a:lnTo>
                  <a:lnTo>
                    <a:pt x="6" y="34"/>
                  </a:lnTo>
                  <a:lnTo>
                    <a:pt x="5" y="37"/>
                  </a:lnTo>
                  <a:lnTo>
                    <a:pt x="4" y="40"/>
                  </a:lnTo>
                  <a:lnTo>
                    <a:pt x="4" y="42"/>
                  </a:lnTo>
                  <a:lnTo>
                    <a:pt x="3" y="46"/>
                  </a:lnTo>
                  <a:lnTo>
                    <a:pt x="1" y="49"/>
                  </a:lnTo>
                  <a:lnTo>
                    <a:pt x="1" y="51"/>
                  </a:lnTo>
                  <a:lnTo>
                    <a:pt x="0" y="55"/>
                  </a:lnTo>
                  <a:lnTo>
                    <a:pt x="0" y="58"/>
                  </a:lnTo>
                  <a:lnTo>
                    <a:pt x="0" y="60"/>
                  </a:lnTo>
                  <a:lnTo>
                    <a:pt x="0" y="64"/>
                  </a:lnTo>
                  <a:lnTo>
                    <a:pt x="0" y="67"/>
                  </a:lnTo>
                  <a:lnTo>
                    <a:pt x="1" y="70"/>
                  </a:lnTo>
                  <a:lnTo>
                    <a:pt x="1" y="73"/>
                  </a:lnTo>
                  <a:lnTo>
                    <a:pt x="3" y="76"/>
                  </a:lnTo>
                  <a:lnTo>
                    <a:pt x="4" y="79"/>
                  </a:lnTo>
                  <a:lnTo>
                    <a:pt x="4" y="82"/>
                  </a:lnTo>
                  <a:lnTo>
                    <a:pt x="5" y="85"/>
                  </a:lnTo>
                  <a:lnTo>
                    <a:pt x="6" y="87"/>
                  </a:lnTo>
                  <a:lnTo>
                    <a:pt x="8" y="89"/>
                  </a:lnTo>
                  <a:lnTo>
                    <a:pt x="9" y="92"/>
                  </a:lnTo>
                  <a:lnTo>
                    <a:pt x="10" y="95"/>
                  </a:lnTo>
                  <a:lnTo>
                    <a:pt x="13" y="97"/>
                  </a:lnTo>
                  <a:lnTo>
                    <a:pt x="14" y="100"/>
                  </a:lnTo>
                  <a:lnTo>
                    <a:pt x="16" y="102"/>
                  </a:lnTo>
                  <a:lnTo>
                    <a:pt x="18" y="104"/>
                  </a:lnTo>
                  <a:lnTo>
                    <a:pt x="21" y="105"/>
                  </a:lnTo>
                  <a:lnTo>
                    <a:pt x="23" y="107"/>
                  </a:lnTo>
                  <a:lnTo>
                    <a:pt x="25" y="110"/>
                  </a:lnTo>
                  <a:lnTo>
                    <a:pt x="27" y="111"/>
                  </a:lnTo>
                  <a:lnTo>
                    <a:pt x="30" y="113"/>
                  </a:lnTo>
                  <a:lnTo>
                    <a:pt x="32" y="114"/>
                  </a:lnTo>
                  <a:lnTo>
                    <a:pt x="35" y="115"/>
                  </a:lnTo>
                  <a:lnTo>
                    <a:pt x="37" y="116"/>
                  </a:lnTo>
                  <a:lnTo>
                    <a:pt x="41" y="117"/>
                  </a:lnTo>
                  <a:lnTo>
                    <a:pt x="43" y="119"/>
                  </a:lnTo>
                  <a:lnTo>
                    <a:pt x="46" y="120"/>
                  </a:lnTo>
                  <a:lnTo>
                    <a:pt x="49" y="120"/>
                  </a:lnTo>
                  <a:lnTo>
                    <a:pt x="52" y="121"/>
                  </a:lnTo>
                  <a:lnTo>
                    <a:pt x="55" y="121"/>
                  </a:lnTo>
                  <a:lnTo>
                    <a:pt x="58" y="121"/>
                  </a:lnTo>
                  <a:lnTo>
                    <a:pt x="61" y="121"/>
                  </a:lnTo>
                  <a:lnTo>
                    <a:pt x="64" y="121"/>
                  </a:lnTo>
                  <a:lnTo>
                    <a:pt x="68" y="121"/>
                  </a:lnTo>
                  <a:lnTo>
                    <a:pt x="70" y="121"/>
                  </a:lnTo>
                  <a:lnTo>
                    <a:pt x="73" y="120"/>
                  </a:lnTo>
                  <a:lnTo>
                    <a:pt x="77" y="120"/>
                  </a:lnTo>
                  <a:lnTo>
                    <a:pt x="79" y="119"/>
                  </a:lnTo>
                  <a:lnTo>
                    <a:pt x="82" y="117"/>
                  </a:lnTo>
                  <a:lnTo>
                    <a:pt x="84" y="116"/>
                  </a:lnTo>
                  <a:lnTo>
                    <a:pt x="87" y="115"/>
                  </a:lnTo>
                  <a:lnTo>
                    <a:pt x="90" y="114"/>
                  </a:lnTo>
                  <a:lnTo>
                    <a:pt x="92" y="113"/>
                  </a:lnTo>
                  <a:lnTo>
                    <a:pt x="95" y="111"/>
                  </a:lnTo>
                  <a:lnTo>
                    <a:pt x="97" y="110"/>
                  </a:lnTo>
                  <a:lnTo>
                    <a:pt x="99" y="107"/>
                  </a:lnTo>
                  <a:lnTo>
                    <a:pt x="101" y="105"/>
                  </a:lnTo>
                  <a:lnTo>
                    <a:pt x="104" y="104"/>
                  </a:lnTo>
                  <a:lnTo>
                    <a:pt x="106" y="102"/>
                  </a:lnTo>
                  <a:lnTo>
                    <a:pt x="108" y="100"/>
                  </a:lnTo>
                  <a:lnTo>
                    <a:pt x="109" y="97"/>
                  </a:lnTo>
                  <a:lnTo>
                    <a:pt x="111" y="95"/>
                  </a:lnTo>
                  <a:lnTo>
                    <a:pt x="113" y="92"/>
                  </a:lnTo>
                  <a:lnTo>
                    <a:pt x="115" y="89"/>
                  </a:lnTo>
                  <a:lnTo>
                    <a:pt x="116" y="87"/>
                  </a:lnTo>
                  <a:lnTo>
                    <a:pt x="117" y="85"/>
                  </a:lnTo>
                  <a:lnTo>
                    <a:pt x="118" y="82"/>
                  </a:lnTo>
                  <a:lnTo>
                    <a:pt x="119" y="79"/>
                  </a:lnTo>
                  <a:lnTo>
                    <a:pt x="119" y="76"/>
                  </a:lnTo>
                  <a:lnTo>
                    <a:pt x="120" y="73"/>
                  </a:lnTo>
                  <a:lnTo>
                    <a:pt x="120" y="70"/>
                  </a:lnTo>
                  <a:lnTo>
                    <a:pt x="122" y="67"/>
                  </a:lnTo>
                  <a:lnTo>
                    <a:pt x="122" y="64"/>
                  </a:lnTo>
                  <a:lnTo>
                    <a:pt x="122" y="60"/>
                  </a:lnTo>
                  <a:lnTo>
                    <a:pt x="122" y="58"/>
                  </a:lnTo>
                  <a:lnTo>
                    <a:pt x="122" y="55"/>
                  </a:lnTo>
                  <a:lnTo>
                    <a:pt x="120" y="51"/>
                  </a:lnTo>
                  <a:lnTo>
                    <a:pt x="120" y="49"/>
                  </a:lnTo>
                  <a:lnTo>
                    <a:pt x="119" y="46"/>
                  </a:lnTo>
                  <a:lnTo>
                    <a:pt x="119" y="42"/>
                  </a:lnTo>
                  <a:lnTo>
                    <a:pt x="118" y="40"/>
                  </a:lnTo>
                  <a:lnTo>
                    <a:pt x="117" y="37"/>
                  </a:lnTo>
                  <a:lnTo>
                    <a:pt x="116" y="34"/>
                  </a:lnTo>
                  <a:lnTo>
                    <a:pt x="115" y="32"/>
                  </a:lnTo>
                  <a:lnTo>
                    <a:pt x="113" y="29"/>
                  </a:lnTo>
                  <a:lnTo>
                    <a:pt x="111" y="27"/>
                  </a:lnTo>
                  <a:lnTo>
                    <a:pt x="109" y="24"/>
                  </a:lnTo>
                  <a:lnTo>
                    <a:pt x="108" y="22"/>
                  </a:lnTo>
                  <a:lnTo>
                    <a:pt x="106" y="20"/>
                  </a:lnTo>
                  <a:lnTo>
                    <a:pt x="104" y="18"/>
                  </a:lnTo>
                  <a:lnTo>
                    <a:pt x="101" y="17"/>
                  </a:lnTo>
                  <a:lnTo>
                    <a:pt x="99" y="14"/>
                  </a:lnTo>
                  <a:lnTo>
                    <a:pt x="97" y="12"/>
                  </a:lnTo>
                  <a:lnTo>
                    <a:pt x="95" y="11"/>
                  </a:lnTo>
                  <a:lnTo>
                    <a:pt x="92" y="9"/>
                  </a:lnTo>
                  <a:lnTo>
                    <a:pt x="90" y="8"/>
                  </a:lnTo>
                  <a:lnTo>
                    <a:pt x="87" y="6"/>
                  </a:lnTo>
                  <a:lnTo>
                    <a:pt x="84" y="5"/>
                  </a:lnTo>
                  <a:lnTo>
                    <a:pt x="82" y="4"/>
                  </a:lnTo>
                  <a:lnTo>
                    <a:pt x="79" y="3"/>
                  </a:lnTo>
                  <a:lnTo>
                    <a:pt x="77" y="2"/>
                  </a:lnTo>
                  <a:lnTo>
                    <a:pt x="73" y="2"/>
                  </a:lnTo>
                  <a:lnTo>
                    <a:pt x="70" y="1"/>
                  </a:lnTo>
                  <a:lnTo>
                    <a:pt x="68" y="1"/>
                  </a:lnTo>
                  <a:lnTo>
                    <a:pt x="64" y="1"/>
                  </a:lnTo>
                  <a:lnTo>
                    <a:pt x="61" y="0"/>
                  </a:lnTo>
                </a:path>
              </a:pathLst>
            </a:custGeom>
            <a:solidFill>
              <a:schemeClr val="bg1"/>
            </a:solidFill>
            <a:ln w="19050">
              <a:solidFill>
                <a:srgbClr val="000000"/>
              </a:solidFill>
              <a:round/>
              <a:headEnd/>
              <a:tailEnd/>
            </a:ln>
          </p:spPr>
          <p:txBody>
            <a:bodyPr/>
            <a:lstStyle/>
            <a:p>
              <a:endParaRPr lang="en-US"/>
            </a:p>
          </p:txBody>
        </p:sp>
        <p:sp>
          <p:nvSpPr>
            <p:cNvPr id="38958" name="Line 51">
              <a:extLst>
                <a:ext uri="{FF2B5EF4-FFF2-40B4-BE49-F238E27FC236}">
                  <a16:creationId xmlns:a16="http://schemas.microsoft.com/office/drawing/2014/main" id="{D854D279-26C6-EC45-A51E-A8E4BE24B782}"/>
                </a:ext>
              </a:extLst>
            </p:cNvPr>
            <p:cNvSpPr>
              <a:spLocks noChangeShapeType="1"/>
            </p:cNvSpPr>
            <p:nvPr/>
          </p:nvSpPr>
          <p:spPr bwMode="auto">
            <a:xfrm flipH="1">
              <a:off x="2540" y="1978"/>
              <a:ext cx="19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59" name="Rectangle 54">
              <a:extLst>
                <a:ext uri="{FF2B5EF4-FFF2-40B4-BE49-F238E27FC236}">
                  <a16:creationId xmlns:a16="http://schemas.microsoft.com/office/drawing/2014/main" id="{E07DA9D0-B690-674B-BA55-EE27F0840C17}"/>
                </a:ext>
              </a:extLst>
            </p:cNvPr>
            <p:cNvSpPr>
              <a:spLocks noChangeArrowheads="1"/>
            </p:cNvSpPr>
            <p:nvPr/>
          </p:nvSpPr>
          <p:spPr bwMode="auto">
            <a:xfrm>
              <a:off x="2848" y="1264"/>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5 </a:t>
              </a:r>
              <a:endParaRPr lang="en-US" altLang="en-US" b="0">
                <a:latin typeface="Times" pitchFamily="2" charset="0"/>
              </a:endParaRPr>
            </a:p>
          </p:txBody>
        </p:sp>
        <p:sp>
          <p:nvSpPr>
            <p:cNvPr id="38960" name="Freeform 56">
              <a:extLst>
                <a:ext uri="{FF2B5EF4-FFF2-40B4-BE49-F238E27FC236}">
                  <a16:creationId xmlns:a16="http://schemas.microsoft.com/office/drawing/2014/main" id="{5D9125AF-3963-3F41-A1D3-9241EC1CB5BE}"/>
                </a:ext>
              </a:extLst>
            </p:cNvPr>
            <p:cNvSpPr>
              <a:spLocks/>
            </p:cNvSpPr>
            <p:nvPr/>
          </p:nvSpPr>
          <p:spPr bwMode="auto">
            <a:xfrm>
              <a:off x="3090" y="2028"/>
              <a:ext cx="70" cy="69"/>
            </a:xfrm>
            <a:custGeom>
              <a:avLst/>
              <a:gdLst>
                <a:gd name="T0" fmla="*/ 1 w 122"/>
                <a:gd name="T1" fmla="*/ 1 h 121"/>
                <a:gd name="T2" fmla="*/ 1 w 122"/>
                <a:gd name="T3" fmla="*/ 1 h 121"/>
                <a:gd name="T4" fmla="*/ 1 w 122"/>
                <a:gd name="T5" fmla="*/ 1 h 121"/>
                <a:gd name="T6" fmla="*/ 1 w 122"/>
                <a:gd name="T7" fmla="*/ 1 h 121"/>
                <a:gd name="T8" fmla="*/ 1 w 122"/>
                <a:gd name="T9" fmla="*/ 1 h 121"/>
                <a:gd name="T10" fmla="*/ 1 w 122"/>
                <a:gd name="T11" fmla="*/ 1 h 121"/>
                <a:gd name="T12" fmla="*/ 1 w 122"/>
                <a:gd name="T13" fmla="*/ 1 h 121"/>
                <a:gd name="T14" fmla="*/ 1 w 122"/>
                <a:gd name="T15" fmla="*/ 1 h 121"/>
                <a:gd name="T16" fmla="*/ 1 w 122"/>
                <a:gd name="T17" fmla="*/ 1 h 121"/>
                <a:gd name="T18" fmla="*/ 1 w 122"/>
                <a:gd name="T19" fmla="*/ 1 h 121"/>
                <a:gd name="T20" fmla="*/ 0 w 122"/>
                <a:gd name="T21" fmla="*/ 1 h 121"/>
                <a:gd name="T22" fmla="*/ 0 w 122"/>
                <a:gd name="T23" fmla="*/ 1 h 121"/>
                <a:gd name="T24" fmla="*/ 1 w 122"/>
                <a:gd name="T25" fmla="*/ 1 h 121"/>
                <a:gd name="T26" fmla="*/ 1 w 122"/>
                <a:gd name="T27" fmla="*/ 1 h 121"/>
                <a:gd name="T28" fmla="*/ 1 w 122"/>
                <a:gd name="T29" fmla="*/ 1 h 121"/>
                <a:gd name="T30" fmla="*/ 1 w 122"/>
                <a:gd name="T31" fmla="*/ 1 h 121"/>
                <a:gd name="T32" fmla="*/ 1 w 122"/>
                <a:gd name="T33" fmla="*/ 1 h 121"/>
                <a:gd name="T34" fmla="*/ 1 w 122"/>
                <a:gd name="T35" fmla="*/ 1 h 121"/>
                <a:gd name="T36" fmla="*/ 1 w 122"/>
                <a:gd name="T37" fmla="*/ 1 h 121"/>
                <a:gd name="T38" fmla="*/ 1 w 122"/>
                <a:gd name="T39" fmla="*/ 1 h 121"/>
                <a:gd name="T40" fmla="*/ 1 w 122"/>
                <a:gd name="T41" fmla="*/ 1 h 121"/>
                <a:gd name="T42" fmla="*/ 1 w 122"/>
                <a:gd name="T43" fmla="*/ 1 h 121"/>
                <a:gd name="T44" fmla="*/ 1 w 122"/>
                <a:gd name="T45" fmla="*/ 1 h 121"/>
                <a:gd name="T46" fmla="*/ 1 w 122"/>
                <a:gd name="T47" fmla="*/ 1 h 121"/>
                <a:gd name="T48" fmla="*/ 1 w 122"/>
                <a:gd name="T49" fmla="*/ 1 h 121"/>
                <a:gd name="T50" fmla="*/ 1 w 122"/>
                <a:gd name="T51" fmla="*/ 1 h 121"/>
                <a:gd name="T52" fmla="*/ 1 w 122"/>
                <a:gd name="T53" fmla="*/ 1 h 121"/>
                <a:gd name="T54" fmla="*/ 1 w 122"/>
                <a:gd name="T55" fmla="*/ 1 h 121"/>
                <a:gd name="T56" fmla="*/ 1 w 122"/>
                <a:gd name="T57" fmla="*/ 1 h 121"/>
                <a:gd name="T58" fmla="*/ 1 w 122"/>
                <a:gd name="T59" fmla="*/ 1 h 121"/>
                <a:gd name="T60" fmla="*/ 1 w 122"/>
                <a:gd name="T61" fmla="*/ 1 h 121"/>
                <a:gd name="T62" fmla="*/ 1 w 122"/>
                <a:gd name="T63" fmla="*/ 1 h 121"/>
                <a:gd name="T64" fmla="*/ 1 w 122"/>
                <a:gd name="T65" fmla="*/ 1 h 121"/>
                <a:gd name="T66" fmla="*/ 1 w 122"/>
                <a:gd name="T67" fmla="*/ 1 h 121"/>
                <a:gd name="T68" fmla="*/ 1 w 122"/>
                <a:gd name="T69" fmla="*/ 1 h 121"/>
                <a:gd name="T70" fmla="*/ 1 w 122"/>
                <a:gd name="T71" fmla="*/ 1 h 121"/>
                <a:gd name="T72" fmla="*/ 1 w 122"/>
                <a:gd name="T73" fmla="*/ 1 h 121"/>
                <a:gd name="T74" fmla="*/ 1 w 122"/>
                <a:gd name="T75" fmla="*/ 1 h 121"/>
                <a:gd name="T76" fmla="*/ 1 w 122"/>
                <a:gd name="T77" fmla="*/ 1 h 121"/>
                <a:gd name="T78" fmla="*/ 1 w 122"/>
                <a:gd name="T79" fmla="*/ 1 h 121"/>
                <a:gd name="T80" fmla="*/ 1 w 122"/>
                <a:gd name="T81" fmla="*/ 1 h 121"/>
                <a:gd name="T82" fmla="*/ 1 w 122"/>
                <a:gd name="T83" fmla="*/ 1 h 121"/>
                <a:gd name="T84" fmla="*/ 1 w 122"/>
                <a:gd name="T85" fmla="*/ 1 h 121"/>
                <a:gd name="T86" fmla="*/ 1 w 122"/>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121"/>
                <a:gd name="T134" fmla="*/ 122 w 122"/>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121">
                  <a:moveTo>
                    <a:pt x="61" y="0"/>
                  </a:moveTo>
                  <a:lnTo>
                    <a:pt x="58" y="1"/>
                  </a:lnTo>
                  <a:lnTo>
                    <a:pt x="55" y="1"/>
                  </a:lnTo>
                  <a:lnTo>
                    <a:pt x="52" y="1"/>
                  </a:lnTo>
                  <a:lnTo>
                    <a:pt x="49" y="2"/>
                  </a:lnTo>
                  <a:lnTo>
                    <a:pt x="46" y="2"/>
                  </a:lnTo>
                  <a:lnTo>
                    <a:pt x="43" y="3"/>
                  </a:lnTo>
                  <a:lnTo>
                    <a:pt x="41" y="4"/>
                  </a:lnTo>
                  <a:lnTo>
                    <a:pt x="37" y="5"/>
                  </a:lnTo>
                  <a:lnTo>
                    <a:pt x="35" y="6"/>
                  </a:lnTo>
                  <a:lnTo>
                    <a:pt x="32" y="7"/>
                  </a:lnTo>
                  <a:lnTo>
                    <a:pt x="30" y="9"/>
                  </a:lnTo>
                  <a:lnTo>
                    <a:pt x="27" y="11"/>
                  </a:lnTo>
                  <a:lnTo>
                    <a:pt x="25" y="12"/>
                  </a:lnTo>
                  <a:lnTo>
                    <a:pt x="23" y="14"/>
                  </a:lnTo>
                  <a:lnTo>
                    <a:pt x="21" y="16"/>
                  </a:lnTo>
                  <a:lnTo>
                    <a:pt x="18" y="17"/>
                  </a:lnTo>
                  <a:lnTo>
                    <a:pt x="16" y="20"/>
                  </a:lnTo>
                  <a:lnTo>
                    <a:pt x="14" y="22"/>
                  </a:lnTo>
                  <a:lnTo>
                    <a:pt x="13" y="24"/>
                  </a:lnTo>
                  <a:lnTo>
                    <a:pt x="10" y="26"/>
                  </a:lnTo>
                  <a:lnTo>
                    <a:pt x="9" y="29"/>
                  </a:lnTo>
                  <a:lnTo>
                    <a:pt x="8" y="32"/>
                  </a:lnTo>
                  <a:lnTo>
                    <a:pt x="6" y="34"/>
                  </a:lnTo>
                  <a:lnTo>
                    <a:pt x="5" y="37"/>
                  </a:lnTo>
                  <a:lnTo>
                    <a:pt x="4" y="40"/>
                  </a:lnTo>
                  <a:lnTo>
                    <a:pt x="4" y="42"/>
                  </a:lnTo>
                  <a:lnTo>
                    <a:pt x="3" y="46"/>
                  </a:lnTo>
                  <a:lnTo>
                    <a:pt x="1" y="49"/>
                  </a:lnTo>
                  <a:lnTo>
                    <a:pt x="1" y="51"/>
                  </a:lnTo>
                  <a:lnTo>
                    <a:pt x="0" y="54"/>
                  </a:lnTo>
                  <a:lnTo>
                    <a:pt x="0" y="58"/>
                  </a:lnTo>
                  <a:lnTo>
                    <a:pt x="0" y="60"/>
                  </a:lnTo>
                  <a:lnTo>
                    <a:pt x="0" y="63"/>
                  </a:lnTo>
                  <a:lnTo>
                    <a:pt x="0" y="67"/>
                  </a:lnTo>
                  <a:lnTo>
                    <a:pt x="1" y="70"/>
                  </a:lnTo>
                  <a:lnTo>
                    <a:pt x="1" y="72"/>
                  </a:lnTo>
                  <a:lnTo>
                    <a:pt x="3" y="76"/>
                  </a:lnTo>
                  <a:lnTo>
                    <a:pt x="4" y="79"/>
                  </a:lnTo>
                  <a:lnTo>
                    <a:pt x="4" y="81"/>
                  </a:lnTo>
                  <a:lnTo>
                    <a:pt x="5" y="85"/>
                  </a:lnTo>
                  <a:lnTo>
                    <a:pt x="6" y="87"/>
                  </a:lnTo>
                  <a:lnTo>
                    <a:pt x="8" y="89"/>
                  </a:lnTo>
                  <a:lnTo>
                    <a:pt x="9" y="91"/>
                  </a:lnTo>
                  <a:lnTo>
                    <a:pt x="10" y="95"/>
                  </a:lnTo>
                  <a:lnTo>
                    <a:pt x="13" y="97"/>
                  </a:lnTo>
                  <a:lnTo>
                    <a:pt x="14" y="99"/>
                  </a:lnTo>
                  <a:lnTo>
                    <a:pt x="16" y="102"/>
                  </a:lnTo>
                  <a:lnTo>
                    <a:pt x="18" y="104"/>
                  </a:lnTo>
                  <a:lnTo>
                    <a:pt x="21" y="105"/>
                  </a:lnTo>
                  <a:lnTo>
                    <a:pt x="23" y="107"/>
                  </a:lnTo>
                  <a:lnTo>
                    <a:pt x="25" y="109"/>
                  </a:lnTo>
                  <a:lnTo>
                    <a:pt x="27" y="111"/>
                  </a:lnTo>
                  <a:lnTo>
                    <a:pt x="30" y="113"/>
                  </a:lnTo>
                  <a:lnTo>
                    <a:pt x="32" y="114"/>
                  </a:lnTo>
                  <a:lnTo>
                    <a:pt x="35" y="115"/>
                  </a:lnTo>
                  <a:lnTo>
                    <a:pt x="37" y="116"/>
                  </a:lnTo>
                  <a:lnTo>
                    <a:pt x="41" y="117"/>
                  </a:lnTo>
                  <a:lnTo>
                    <a:pt x="43" y="118"/>
                  </a:lnTo>
                  <a:lnTo>
                    <a:pt x="46" y="120"/>
                  </a:lnTo>
                  <a:lnTo>
                    <a:pt x="49" y="120"/>
                  </a:lnTo>
                  <a:lnTo>
                    <a:pt x="52" y="121"/>
                  </a:lnTo>
                  <a:lnTo>
                    <a:pt x="55" y="121"/>
                  </a:lnTo>
                  <a:lnTo>
                    <a:pt x="58" y="121"/>
                  </a:lnTo>
                  <a:lnTo>
                    <a:pt x="61" y="121"/>
                  </a:lnTo>
                  <a:lnTo>
                    <a:pt x="64" y="121"/>
                  </a:lnTo>
                  <a:lnTo>
                    <a:pt x="68" y="121"/>
                  </a:lnTo>
                  <a:lnTo>
                    <a:pt x="70" y="121"/>
                  </a:lnTo>
                  <a:lnTo>
                    <a:pt x="73" y="120"/>
                  </a:lnTo>
                  <a:lnTo>
                    <a:pt x="77" y="120"/>
                  </a:lnTo>
                  <a:lnTo>
                    <a:pt x="79" y="118"/>
                  </a:lnTo>
                  <a:lnTo>
                    <a:pt x="82" y="117"/>
                  </a:lnTo>
                  <a:lnTo>
                    <a:pt x="84" y="116"/>
                  </a:lnTo>
                  <a:lnTo>
                    <a:pt x="87" y="115"/>
                  </a:lnTo>
                  <a:lnTo>
                    <a:pt x="90" y="114"/>
                  </a:lnTo>
                  <a:lnTo>
                    <a:pt x="92" y="113"/>
                  </a:lnTo>
                  <a:lnTo>
                    <a:pt x="95" y="111"/>
                  </a:lnTo>
                  <a:lnTo>
                    <a:pt x="97" y="109"/>
                  </a:lnTo>
                  <a:lnTo>
                    <a:pt x="99" y="107"/>
                  </a:lnTo>
                  <a:lnTo>
                    <a:pt x="101" y="105"/>
                  </a:lnTo>
                  <a:lnTo>
                    <a:pt x="104" y="104"/>
                  </a:lnTo>
                  <a:lnTo>
                    <a:pt x="106" y="102"/>
                  </a:lnTo>
                  <a:lnTo>
                    <a:pt x="108" y="99"/>
                  </a:lnTo>
                  <a:lnTo>
                    <a:pt x="109" y="97"/>
                  </a:lnTo>
                  <a:lnTo>
                    <a:pt x="111" y="95"/>
                  </a:lnTo>
                  <a:lnTo>
                    <a:pt x="113" y="91"/>
                  </a:lnTo>
                  <a:lnTo>
                    <a:pt x="115" y="89"/>
                  </a:lnTo>
                  <a:lnTo>
                    <a:pt x="116" y="87"/>
                  </a:lnTo>
                  <a:lnTo>
                    <a:pt x="117" y="85"/>
                  </a:lnTo>
                  <a:lnTo>
                    <a:pt x="118" y="81"/>
                  </a:lnTo>
                  <a:lnTo>
                    <a:pt x="119" y="79"/>
                  </a:lnTo>
                  <a:lnTo>
                    <a:pt x="119" y="76"/>
                  </a:lnTo>
                  <a:lnTo>
                    <a:pt x="120" y="72"/>
                  </a:lnTo>
                  <a:lnTo>
                    <a:pt x="120" y="70"/>
                  </a:lnTo>
                  <a:lnTo>
                    <a:pt x="122" y="67"/>
                  </a:lnTo>
                  <a:lnTo>
                    <a:pt x="122" y="63"/>
                  </a:lnTo>
                  <a:lnTo>
                    <a:pt x="122" y="60"/>
                  </a:lnTo>
                  <a:lnTo>
                    <a:pt x="122" y="58"/>
                  </a:lnTo>
                  <a:lnTo>
                    <a:pt x="122" y="54"/>
                  </a:lnTo>
                  <a:lnTo>
                    <a:pt x="120" y="51"/>
                  </a:lnTo>
                  <a:lnTo>
                    <a:pt x="120" y="49"/>
                  </a:lnTo>
                  <a:lnTo>
                    <a:pt x="119" y="46"/>
                  </a:lnTo>
                  <a:lnTo>
                    <a:pt x="119" y="42"/>
                  </a:lnTo>
                  <a:lnTo>
                    <a:pt x="118" y="40"/>
                  </a:lnTo>
                  <a:lnTo>
                    <a:pt x="117" y="37"/>
                  </a:lnTo>
                  <a:lnTo>
                    <a:pt x="116" y="34"/>
                  </a:lnTo>
                  <a:lnTo>
                    <a:pt x="115" y="32"/>
                  </a:lnTo>
                  <a:lnTo>
                    <a:pt x="113" y="29"/>
                  </a:lnTo>
                  <a:lnTo>
                    <a:pt x="111" y="26"/>
                  </a:lnTo>
                  <a:lnTo>
                    <a:pt x="109" y="24"/>
                  </a:lnTo>
                  <a:lnTo>
                    <a:pt x="108" y="22"/>
                  </a:lnTo>
                  <a:lnTo>
                    <a:pt x="106" y="20"/>
                  </a:lnTo>
                  <a:lnTo>
                    <a:pt x="104" y="17"/>
                  </a:lnTo>
                  <a:lnTo>
                    <a:pt x="101" y="16"/>
                  </a:lnTo>
                  <a:lnTo>
                    <a:pt x="99" y="14"/>
                  </a:lnTo>
                  <a:lnTo>
                    <a:pt x="97" y="12"/>
                  </a:lnTo>
                  <a:lnTo>
                    <a:pt x="95" y="11"/>
                  </a:lnTo>
                  <a:lnTo>
                    <a:pt x="92" y="9"/>
                  </a:lnTo>
                  <a:lnTo>
                    <a:pt x="90" y="7"/>
                  </a:lnTo>
                  <a:lnTo>
                    <a:pt x="87" y="6"/>
                  </a:lnTo>
                  <a:lnTo>
                    <a:pt x="84" y="5"/>
                  </a:lnTo>
                  <a:lnTo>
                    <a:pt x="82" y="4"/>
                  </a:lnTo>
                  <a:lnTo>
                    <a:pt x="79" y="3"/>
                  </a:lnTo>
                  <a:lnTo>
                    <a:pt x="77" y="2"/>
                  </a:lnTo>
                  <a:lnTo>
                    <a:pt x="73" y="2"/>
                  </a:lnTo>
                  <a:lnTo>
                    <a:pt x="70" y="1"/>
                  </a:lnTo>
                  <a:lnTo>
                    <a:pt x="68" y="1"/>
                  </a:lnTo>
                  <a:lnTo>
                    <a:pt x="64" y="1"/>
                  </a:lnTo>
                  <a:lnTo>
                    <a:pt x="61" y="0"/>
                  </a:lnTo>
                </a:path>
              </a:pathLst>
            </a:custGeom>
            <a:solidFill>
              <a:schemeClr val="bg1"/>
            </a:solidFill>
            <a:ln w="19050">
              <a:solidFill>
                <a:srgbClr val="000000"/>
              </a:solidFill>
              <a:round/>
              <a:headEnd/>
              <a:tailEnd/>
            </a:ln>
          </p:spPr>
          <p:txBody>
            <a:bodyPr/>
            <a:lstStyle/>
            <a:p>
              <a:endParaRPr lang="en-US"/>
            </a:p>
          </p:txBody>
        </p:sp>
        <p:sp>
          <p:nvSpPr>
            <p:cNvPr id="38961" name="Line 61">
              <a:extLst>
                <a:ext uri="{FF2B5EF4-FFF2-40B4-BE49-F238E27FC236}">
                  <a16:creationId xmlns:a16="http://schemas.microsoft.com/office/drawing/2014/main" id="{7D8D60B9-E75D-3E49-8A6F-C1FC8C694F67}"/>
                </a:ext>
              </a:extLst>
            </p:cNvPr>
            <p:cNvSpPr>
              <a:spLocks noChangeShapeType="1"/>
            </p:cNvSpPr>
            <p:nvPr/>
          </p:nvSpPr>
          <p:spPr bwMode="auto">
            <a:xfrm flipH="1">
              <a:off x="1262" y="417"/>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2" name="Line 62">
              <a:extLst>
                <a:ext uri="{FF2B5EF4-FFF2-40B4-BE49-F238E27FC236}">
                  <a16:creationId xmlns:a16="http://schemas.microsoft.com/office/drawing/2014/main" id="{65E7DEC8-61D5-3048-97DF-2BFAB8F4EC0E}"/>
                </a:ext>
              </a:extLst>
            </p:cNvPr>
            <p:cNvSpPr>
              <a:spLocks noChangeShapeType="1"/>
            </p:cNvSpPr>
            <p:nvPr/>
          </p:nvSpPr>
          <p:spPr bwMode="auto">
            <a:xfrm flipH="1">
              <a:off x="1262" y="599"/>
              <a:ext cx="18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3" name="Line 63">
              <a:extLst>
                <a:ext uri="{FF2B5EF4-FFF2-40B4-BE49-F238E27FC236}">
                  <a16:creationId xmlns:a16="http://schemas.microsoft.com/office/drawing/2014/main" id="{03289A54-13A5-AC42-BF0D-2E7E7F3BB242}"/>
                </a:ext>
              </a:extLst>
            </p:cNvPr>
            <p:cNvSpPr>
              <a:spLocks noChangeShapeType="1"/>
            </p:cNvSpPr>
            <p:nvPr/>
          </p:nvSpPr>
          <p:spPr bwMode="auto">
            <a:xfrm flipH="1">
              <a:off x="1804" y="508"/>
              <a:ext cx="18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4" name="Rectangle 64">
              <a:extLst>
                <a:ext uri="{FF2B5EF4-FFF2-40B4-BE49-F238E27FC236}">
                  <a16:creationId xmlns:a16="http://schemas.microsoft.com/office/drawing/2014/main" id="{A4D4D206-240B-C749-AA56-92F807F26E2D}"/>
                </a:ext>
              </a:extLst>
            </p:cNvPr>
            <p:cNvSpPr>
              <a:spLocks noChangeArrowheads="1"/>
            </p:cNvSpPr>
            <p:nvPr/>
          </p:nvSpPr>
          <p:spPr bwMode="auto">
            <a:xfrm>
              <a:off x="2857" y="1985"/>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6 </a:t>
              </a:r>
              <a:endParaRPr lang="en-US" altLang="en-US" b="0">
                <a:latin typeface="Times" pitchFamily="2" charset="0"/>
              </a:endParaRPr>
            </a:p>
          </p:txBody>
        </p:sp>
        <p:sp>
          <p:nvSpPr>
            <p:cNvPr id="38965" name="Freeform 66">
              <a:extLst>
                <a:ext uri="{FF2B5EF4-FFF2-40B4-BE49-F238E27FC236}">
                  <a16:creationId xmlns:a16="http://schemas.microsoft.com/office/drawing/2014/main" id="{48085706-FBF1-1940-AC95-33816B7E0921}"/>
                </a:ext>
              </a:extLst>
            </p:cNvPr>
            <p:cNvSpPr>
              <a:spLocks/>
            </p:cNvSpPr>
            <p:nvPr/>
          </p:nvSpPr>
          <p:spPr bwMode="auto">
            <a:xfrm>
              <a:off x="1813" y="475"/>
              <a:ext cx="69" cy="70"/>
            </a:xfrm>
            <a:custGeom>
              <a:avLst/>
              <a:gdLst>
                <a:gd name="T0" fmla="*/ 1 w 121"/>
                <a:gd name="T1" fmla="*/ 1 h 122"/>
                <a:gd name="T2" fmla="*/ 1 w 121"/>
                <a:gd name="T3" fmla="*/ 1 h 122"/>
                <a:gd name="T4" fmla="*/ 1 w 121"/>
                <a:gd name="T5" fmla="*/ 1 h 122"/>
                <a:gd name="T6" fmla="*/ 1 w 121"/>
                <a:gd name="T7" fmla="*/ 1 h 122"/>
                <a:gd name="T8" fmla="*/ 1 w 121"/>
                <a:gd name="T9" fmla="*/ 1 h 122"/>
                <a:gd name="T10" fmla="*/ 1 w 121"/>
                <a:gd name="T11" fmla="*/ 1 h 122"/>
                <a:gd name="T12" fmla="*/ 1 w 121"/>
                <a:gd name="T13" fmla="*/ 1 h 122"/>
                <a:gd name="T14" fmla="*/ 1 w 121"/>
                <a:gd name="T15" fmla="*/ 1 h 122"/>
                <a:gd name="T16" fmla="*/ 1 w 121"/>
                <a:gd name="T17" fmla="*/ 1 h 122"/>
                <a:gd name="T18" fmla="*/ 1 w 121"/>
                <a:gd name="T19" fmla="*/ 1 h 122"/>
                <a:gd name="T20" fmla="*/ 0 w 121"/>
                <a:gd name="T21" fmla="*/ 1 h 122"/>
                <a:gd name="T22" fmla="*/ 0 w 121"/>
                <a:gd name="T23" fmla="*/ 1 h 122"/>
                <a:gd name="T24" fmla="*/ 1 w 121"/>
                <a:gd name="T25" fmla="*/ 1 h 122"/>
                <a:gd name="T26" fmla="*/ 1 w 121"/>
                <a:gd name="T27" fmla="*/ 1 h 122"/>
                <a:gd name="T28" fmla="*/ 1 w 121"/>
                <a:gd name="T29" fmla="*/ 1 h 122"/>
                <a:gd name="T30" fmla="*/ 1 w 121"/>
                <a:gd name="T31" fmla="*/ 1 h 122"/>
                <a:gd name="T32" fmla="*/ 1 w 121"/>
                <a:gd name="T33" fmla="*/ 1 h 122"/>
                <a:gd name="T34" fmla="*/ 1 w 121"/>
                <a:gd name="T35" fmla="*/ 1 h 122"/>
                <a:gd name="T36" fmla="*/ 1 w 121"/>
                <a:gd name="T37" fmla="*/ 1 h 122"/>
                <a:gd name="T38" fmla="*/ 1 w 121"/>
                <a:gd name="T39" fmla="*/ 1 h 122"/>
                <a:gd name="T40" fmla="*/ 1 w 121"/>
                <a:gd name="T41" fmla="*/ 1 h 122"/>
                <a:gd name="T42" fmla="*/ 1 w 121"/>
                <a:gd name="T43" fmla="*/ 1 h 122"/>
                <a:gd name="T44" fmla="*/ 1 w 121"/>
                <a:gd name="T45" fmla="*/ 1 h 122"/>
                <a:gd name="T46" fmla="*/ 1 w 121"/>
                <a:gd name="T47" fmla="*/ 1 h 122"/>
                <a:gd name="T48" fmla="*/ 1 w 121"/>
                <a:gd name="T49" fmla="*/ 1 h 122"/>
                <a:gd name="T50" fmla="*/ 1 w 121"/>
                <a:gd name="T51" fmla="*/ 1 h 122"/>
                <a:gd name="T52" fmla="*/ 1 w 121"/>
                <a:gd name="T53" fmla="*/ 1 h 122"/>
                <a:gd name="T54" fmla="*/ 1 w 121"/>
                <a:gd name="T55" fmla="*/ 1 h 122"/>
                <a:gd name="T56" fmla="*/ 1 w 121"/>
                <a:gd name="T57" fmla="*/ 1 h 122"/>
                <a:gd name="T58" fmla="*/ 1 w 121"/>
                <a:gd name="T59" fmla="*/ 1 h 122"/>
                <a:gd name="T60" fmla="*/ 1 w 121"/>
                <a:gd name="T61" fmla="*/ 1 h 122"/>
                <a:gd name="T62" fmla="*/ 1 w 121"/>
                <a:gd name="T63" fmla="*/ 1 h 122"/>
                <a:gd name="T64" fmla="*/ 1 w 121"/>
                <a:gd name="T65" fmla="*/ 1 h 122"/>
                <a:gd name="T66" fmla="*/ 1 w 121"/>
                <a:gd name="T67" fmla="*/ 1 h 122"/>
                <a:gd name="T68" fmla="*/ 1 w 121"/>
                <a:gd name="T69" fmla="*/ 1 h 122"/>
                <a:gd name="T70" fmla="*/ 1 w 121"/>
                <a:gd name="T71" fmla="*/ 1 h 122"/>
                <a:gd name="T72" fmla="*/ 1 w 121"/>
                <a:gd name="T73" fmla="*/ 1 h 122"/>
                <a:gd name="T74" fmla="*/ 1 w 121"/>
                <a:gd name="T75" fmla="*/ 1 h 122"/>
                <a:gd name="T76" fmla="*/ 1 w 121"/>
                <a:gd name="T77" fmla="*/ 1 h 122"/>
                <a:gd name="T78" fmla="*/ 1 w 121"/>
                <a:gd name="T79" fmla="*/ 1 h 122"/>
                <a:gd name="T80" fmla="*/ 1 w 121"/>
                <a:gd name="T81" fmla="*/ 1 h 122"/>
                <a:gd name="T82" fmla="*/ 1 w 121"/>
                <a:gd name="T83" fmla="*/ 1 h 122"/>
                <a:gd name="T84" fmla="*/ 1 w 121"/>
                <a:gd name="T85" fmla="*/ 1 h 122"/>
                <a:gd name="T86" fmla="*/ 1 w 121"/>
                <a:gd name="T87" fmla="*/ 0 h 1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2"/>
                <a:gd name="T134" fmla="*/ 121 w 121"/>
                <a:gd name="T135" fmla="*/ 122 h 1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2">
                  <a:moveTo>
                    <a:pt x="60" y="0"/>
                  </a:moveTo>
                  <a:lnTo>
                    <a:pt x="57" y="2"/>
                  </a:lnTo>
                  <a:lnTo>
                    <a:pt x="55" y="2"/>
                  </a:lnTo>
                  <a:lnTo>
                    <a:pt x="51" y="2"/>
                  </a:lnTo>
                  <a:lnTo>
                    <a:pt x="48" y="3"/>
                  </a:lnTo>
                  <a:lnTo>
                    <a:pt x="46" y="3"/>
                  </a:lnTo>
                  <a:lnTo>
                    <a:pt x="42" y="4"/>
                  </a:lnTo>
                  <a:lnTo>
                    <a:pt x="40" y="5"/>
                  </a:lnTo>
                  <a:lnTo>
                    <a:pt x="37" y="6"/>
                  </a:lnTo>
                  <a:lnTo>
                    <a:pt x="34" y="7"/>
                  </a:lnTo>
                  <a:lnTo>
                    <a:pt x="31" y="8"/>
                  </a:lnTo>
                  <a:lnTo>
                    <a:pt x="29" y="9"/>
                  </a:lnTo>
                  <a:lnTo>
                    <a:pt x="26" y="12"/>
                  </a:lnTo>
                  <a:lnTo>
                    <a:pt x="24" y="13"/>
                  </a:lnTo>
                  <a:lnTo>
                    <a:pt x="22" y="15"/>
                  </a:lnTo>
                  <a:lnTo>
                    <a:pt x="20" y="17"/>
                  </a:lnTo>
                  <a:lnTo>
                    <a:pt x="18" y="18"/>
                  </a:lnTo>
                  <a:lnTo>
                    <a:pt x="15" y="21"/>
                  </a:lnTo>
                  <a:lnTo>
                    <a:pt x="13" y="23"/>
                  </a:lnTo>
                  <a:lnTo>
                    <a:pt x="12" y="25"/>
                  </a:lnTo>
                  <a:lnTo>
                    <a:pt x="10" y="27"/>
                  </a:lnTo>
                  <a:lnTo>
                    <a:pt x="9" y="30"/>
                  </a:lnTo>
                  <a:lnTo>
                    <a:pt x="7" y="33"/>
                  </a:lnTo>
                  <a:lnTo>
                    <a:pt x="5" y="35"/>
                  </a:lnTo>
                  <a:lnTo>
                    <a:pt x="4" y="37"/>
                  </a:lnTo>
                  <a:lnTo>
                    <a:pt x="3" y="41"/>
                  </a:lnTo>
                  <a:lnTo>
                    <a:pt x="3" y="43"/>
                  </a:lnTo>
                  <a:lnTo>
                    <a:pt x="2" y="46"/>
                  </a:lnTo>
                  <a:lnTo>
                    <a:pt x="1" y="50"/>
                  </a:lnTo>
                  <a:lnTo>
                    <a:pt x="1" y="52"/>
                  </a:lnTo>
                  <a:lnTo>
                    <a:pt x="0" y="55"/>
                  </a:lnTo>
                  <a:lnTo>
                    <a:pt x="0" y="59"/>
                  </a:lnTo>
                  <a:lnTo>
                    <a:pt x="0" y="61"/>
                  </a:lnTo>
                  <a:lnTo>
                    <a:pt x="0" y="64"/>
                  </a:lnTo>
                  <a:lnTo>
                    <a:pt x="0" y="68"/>
                  </a:lnTo>
                  <a:lnTo>
                    <a:pt x="1" y="71"/>
                  </a:lnTo>
                  <a:lnTo>
                    <a:pt x="1" y="73"/>
                  </a:lnTo>
                  <a:lnTo>
                    <a:pt x="2" y="77"/>
                  </a:lnTo>
                  <a:lnTo>
                    <a:pt x="3" y="80"/>
                  </a:lnTo>
                  <a:lnTo>
                    <a:pt x="3" y="82"/>
                  </a:lnTo>
                  <a:lnTo>
                    <a:pt x="4" y="86"/>
                  </a:lnTo>
                  <a:lnTo>
                    <a:pt x="5" y="88"/>
                  </a:lnTo>
                  <a:lnTo>
                    <a:pt x="7" y="90"/>
                  </a:lnTo>
                  <a:lnTo>
                    <a:pt x="9" y="94"/>
                  </a:lnTo>
                  <a:lnTo>
                    <a:pt x="10" y="96"/>
                  </a:lnTo>
                  <a:lnTo>
                    <a:pt x="12" y="98"/>
                  </a:lnTo>
                  <a:lnTo>
                    <a:pt x="13" y="100"/>
                  </a:lnTo>
                  <a:lnTo>
                    <a:pt x="15" y="103"/>
                  </a:lnTo>
                  <a:lnTo>
                    <a:pt x="18" y="105"/>
                  </a:lnTo>
                  <a:lnTo>
                    <a:pt x="20" y="106"/>
                  </a:lnTo>
                  <a:lnTo>
                    <a:pt x="22" y="108"/>
                  </a:lnTo>
                  <a:lnTo>
                    <a:pt x="24" y="110"/>
                  </a:lnTo>
                  <a:lnTo>
                    <a:pt x="26" y="112"/>
                  </a:lnTo>
                  <a:lnTo>
                    <a:pt x="29" y="114"/>
                  </a:lnTo>
                  <a:lnTo>
                    <a:pt x="31" y="115"/>
                  </a:lnTo>
                  <a:lnTo>
                    <a:pt x="34" y="116"/>
                  </a:lnTo>
                  <a:lnTo>
                    <a:pt x="37" y="117"/>
                  </a:lnTo>
                  <a:lnTo>
                    <a:pt x="40" y="118"/>
                  </a:lnTo>
                  <a:lnTo>
                    <a:pt x="42" y="119"/>
                  </a:lnTo>
                  <a:lnTo>
                    <a:pt x="46" y="120"/>
                  </a:lnTo>
                  <a:lnTo>
                    <a:pt x="48" y="120"/>
                  </a:lnTo>
                  <a:lnTo>
                    <a:pt x="51" y="122"/>
                  </a:lnTo>
                  <a:lnTo>
                    <a:pt x="55" y="122"/>
                  </a:lnTo>
                  <a:lnTo>
                    <a:pt x="57" y="122"/>
                  </a:lnTo>
                  <a:lnTo>
                    <a:pt x="60" y="122"/>
                  </a:lnTo>
                  <a:lnTo>
                    <a:pt x="64" y="122"/>
                  </a:lnTo>
                  <a:lnTo>
                    <a:pt x="67" y="122"/>
                  </a:lnTo>
                  <a:lnTo>
                    <a:pt x="69" y="122"/>
                  </a:lnTo>
                  <a:lnTo>
                    <a:pt x="72" y="120"/>
                  </a:lnTo>
                  <a:lnTo>
                    <a:pt x="76" y="120"/>
                  </a:lnTo>
                  <a:lnTo>
                    <a:pt x="78" y="119"/>
                  </a:lnTo>
                  <a:lnTo>
                    <a:pt x="81" y="118"/>
                  </a:lnTo>
                  <a:lnTo>
                    <a:pt x="84" y="117"/>
                  </a:lnTo>
                  <a:lnTo>
                    <a:pt x="86" y="116"/>
                  </a:lnTo>
                  <a:lnTo>
                    <a:pt x="89" y="115"/>
                  </a:lnTo>
                  <a:lnTo>
                    <a:pt x="92" y="114"/>
                  </a:lnTo>
                  <a:lnTo>
                    <a:pt x="94" y="112"/>
                  </a:lnTo>
                  <a:lnTo>
                    <a:pt x="96" y="110"/>
                  </a:lnTo>
                  <a:lnTo>
                    <a:pt x="98" y="108"/>
                  </a:lnTo>
                  <a:lnTo>
                    <a:pt x="101" y="106"/>
                  </a:lnTo>
                  <a:lnTo>
                    <a:pt x="103" y="105"/>
                  </a:lnTo>
                  <a:lnTo>
                    <a:pt x="105" y="103"/>
                  </a:lnTo>
                  <a:lnTo>
                    <a:pt x="107" y="100"/>
                  </a:lnTo>
                  <a:lnTo>
                    <a:pt x="108" y="98"/>
                  </a:lnTo>
                  <a:lnTo>
                    <a:pt x="111" y="96"/>
                  </a:lnTo>
                  <a:lnTo>
                    <a:pt x="112" y="94"/>
                  </a:lnTo>
                  <a:lnTo>
                    <a:pt x="114" y="90"/>
                  </a:lnTo>
                  <a:lnTo>
                    <a:pt x="115" y="88"/>
                  </a:lnTo>
                  <a:lnTo>
                    <a:pt x="116" y="86"/>
                  </a:lnTo>
                  <a:lnTo>
                    <a:pt x="117" y="82"/>
                  </a:lnTo>
                  <a:lnTo>
                    <a:pt x="118" y="80"/>
                  </a:lnTo>
                  <a:lnTo>
                    <a:pt x="118" y="77"/>
                  </a:lnTo>
                  <a:lnTo>
                    <a:pt x="120" y="73"/>
                  </a:lnTo>
                  <a:lnTo>
                    <a:pt x="120" y="71"/>
                  </a:lnTo>
                  <a:lnTo>
                    <a:pt x="121" y="68"/>
                  </a:lnTo>
                  <a:lnTo>
                    <a:pt x="121" y="64"/>
                  </a:lnTo>
                  <a:lnTo>
                    <a:pt x="121" y="61"/>
                  </a:lnTo>
                  <a:lnTo>
                    <a:pt x="121" y="59"/>
                  </a:lnTo>
                  <a:lnTo>
                    <a:pt x="121" y="55"/>
                  </a:lnTo>
                  <a:lnTo>
                    <a:pt x="120" y="52"/>
                  </a:lnTo>
                  <a:lnTo>
                    <a:pt x="120" y="50"/>
                  </a:lnTo>
                  <a:lnTo>
                    <a:pt x="118" y="46"/>
                  </a:lnTo>
                  <a:lnTo>
                    <a:pt x="118" y="43"/>
                  </a:lnTo>
                  <a:lnTo>
                    <a:pt x="117" y="41"/>
                  </a:lnTo>
                  <a:lnTo>
                    <a:pt x="116" y="37"/>
                  </a:lnTo>
                  <a:lnTo>
                    <a:pt x="115" y="35"/>
                  </a:lnTo>
                  <a:lnTo>
                    <a:pt x="114" y="33"/>
                  </a:lnTo>
                  <a:lnTo>
                    <a:pt x="112" y="30"/>
                  </a:lnTo>
                  <a:lnTo>
                    <a:pt x="111" y="27"/>
                  </a:lnTo>
                  <a:lnTo>
                    <a:pt x="108" y="25"/>
                  </a:lnTo>
                  <a:lnTo>
                    <a:pt x="107" y="23"/>
                  </a:lnTo>
                  <a:lnTo>
                    <a:pt x="105" y="21"/>
                  </a:lnTo>
                  <a:lnTo>
                    <a:pt x="103" y="18"/>
                  </a:lnTo>
                  <a:lnTo>
                    <a:pt x="101" y="17"/>
                  </a:lnTo>
                  <a:lnTo>
                    <a:pt x="98" y="15"/>
                  </a:lnTo>
                  <a:lnTo>
                    <a:pt x="96" y="13"/>
                  </a:lnTo>
                  <a:lnTo>
                    <a:pt x="94" y="12"/>
                  </a:lnTo>
                  <a:lnTo>
                    <a:pt x="92" y="9"/>
                  </a:lnTo>
                  <a:lnTo>
                    <a:pt x="89" y="8"/>
                  </a:lnTo>
                  <a:lnTo>
                    <a:pt x="86" y="7"/>
                  </a:lnTo>
                  <a:lnTo>
                    <a:pt x="84" y="6"/>
                  </a:lnTo>
                  <a:lnTo>
                    <a:pt x="81" y="5"/>
                  </a:lnTo>
                  <a:lnTo>
                    <a:pt x="78" y="4"/>
                  </a:lnTo>
                  <a:lnTo>
                    <a:pt x="76" y="3"/>
                  </a:lnTo>
                  <a:lnTo>
                    <a:pt x="72" y="3"/>
                  </a:lnTo>
                  <a:lnTo>
                    <a:pt x="69" y="2"/>
                  </a:lnTo>
                  <a:lnTo>
                    <a:pt x="67" y="2"/>
                  </a:lnTo>
                  <a:lnTo>
                    <a:pt x="64" y="2"/>
                  </a:lnTo>
                  <a:lnTo>
                    <a:pt x="60" y="0"/>
                  </a:lnTo>
                </a:path>
              </a:pathLst>
            </a:custGeom>
            <a:solidFill>
              <a:schemeClr val="bg1"/>
            </a:solidFill>
            <a:ln w="19050">
              <a:solidFill>
                <a:srgbClr val="000000"/>
              </a:solidFill>
              <a:round/>
              <a:headEnd/>
              <a:tailEnd/>
            </a:ln>
          </p:spPr>
          <p:txBody>
            <a:bodyPr/>
            <a:lstStyle/>
            <a:p>
              <a:endParaRPr lang="en-US"/>
            </a:p>
          </p:txBody>
        </p:sp>
        <p:sp>
          <p:nvSpPr>
            <p:cNvPr id="38966" name="Line 71">
              <a:extLst>
                <a:ext uri="{FF2B5EF4-FFF2-40B4-BE49-F238E27FC236}">
                  <a16:creationId xmlns:a16="http://schemas.microsoft.com/office/drawing/2014/main" id="{BBD97720-51C7-8D4C-8D4B-D04C3974EDB5}"/>
                </a:ext>
              </a:extLst>
            </p:cNvPr>
            <p:cNvSpPr>
              <a:spLocks noChangeShapeType="1"/>
            </p:cNvSpPr>
            <p:nvPr/>
          </p:nvSpPr>
          <p:spPr bwMode="auto">
            <a:xfrm flipH="1">
              <a:off x="1262" y="1152"/>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7" name="Line 73">
              <a:extLst>
                <a:ext uri="{FF2B5EF4-FFF2-40B4-BE49-F238E27FC236}">
                  <a16:creationId xmlns:a16="http://schemas.microsoft.com/office/drawing/2014/main" id="{637067DB-A286-2D48-B223-C45F148F5A02}"/>
                </a:ext>
              </a:extLst>
            </p:cNvPr>
            <p:cNvSpPr>
              <a:spLocks noChangeShapeType="1"/>
            </p:cNvSpPr>
            <p:nvPr/>
          </p:nvSpPr>
          <p:spPr bwMode="auto">
            <a:xfrm flipH="1">
              <a:off x="1804" y="1242"/>
              <a:ext cx="18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8" name="Rectangle 74">
              <a:extLst>
                <a:ext uri="{FF2B5EF4-FFF2-40B4-BE49-F238E27FC236}">
                  <a16:creationId xmlns:a16="http://schemas.microsoft.com/office/drawing/2014/main" id="{F3B2E9E4-C730-0D41-A6CC-09BD720EEF4A}"/>
                </a:ext>
              </a:extLst>
            </p:cNvPr>
            <p:cNvSpPr>
              <a:spLocks noChangeArrowheads="1"/>
            </p:cNvSpPr>
            <p:nvPr/>
          </p:nvSpPr>
          <p:spPr bwMode="auto">
            <a:xfrm>
              <a:off x="1577" y="437"/>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1 </a:t>
              </a:r>
              <a:endParaRPr lang="en-US" altLang="en-US" b="0">
                <a:latin typeface="Times" pitchFamily="2" charset="0"/>
              </a:endParaRPr>
            </a:p>
          </p:txBody>
        </p:sp>
        <p:sp>
          <p:nvSpPr>
            <p:cNvPr id="38969" name="Freeform 76">
              <a:extLst>
                <a:ext uri="{FF2B5EF4-FFF2-40B4-BE49-F238E27FC236}">
                  <a16:creationId xmlns:a16="http://schemas.microsoft.com/office/drawing/2014/main" id="{ED4B1AC9-FA25-7D4C-BF0B-9B90EE9DC34E}"/>
                </a:ext>
              </a:extLst>
            </p:cNvPr>
            <p:cNvSpPr>
              <a:spLocks/>
            </p:cNvSpPr>
            <p:nvPr/>
          </p:nvSpPr>
          <p:spPr bwMode="auto">
            <a:xfrm>
              <a:off x="1813" y="1209"/>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5"/>
                  </a:lnTo>
                  <a:lnTo>
                    <a:pt x="34" y="6"/>
                  </a:lnTo>
                  <a:lnTo>
                    <a:pt x="31" y="8"/>
                  </a:lnTo>
                  <a:lnTo>
                    <a:pt x="29" y="9"/>
                  </a:lnTo>
                  <a:lnTo>
                    <a:pt x="26" y="11"/>
                  </a:lnTo>
                  <a:lnTo>
                    <a:pt x="24" y="12"/>
                  </a:lnTo>
                  <a:lnTo>
                    <a:pt x="22" y="14"/>
                  </a:lnTo>
                  <a:lnTo>
                    <a:pt x="20" y="17"/>
                  </a:lnTo>
                  <a:lnTo>
                    <a:pt x="18" y="18"/>
                  </a:lnTo>
                  <a:lnTo>
                    <a:pt x="15" y="20"/>
                  </a:lnTo>
                  <a:lnTo>
                    <a:pt x="13" y="22"/>
                  </a:lnTo>
                  <a:lnTo>
                    <a:pt x="12" y="24"/>
                  </a:lnTo>
                  <a:lnTo>
                    <a:pt x="10" y="27"/>
                  </a:lnTo>
                  <a:lnTo>
                    <a:pt x="9" y="29"/>
                  </a:lnTo>
                  <a:lnTo>
                    <a:pt x="7" y="32"/>
                  </a:lnTo>
                  <a:lnTo>
                    <a:pt x="5" y="35"/>
                  </a:lnTo>
                  <a:lnTo>
                    <a:pt x="4" y="37"/>
                  </a:lnTo>
                  <a:lnTo>
                    <a:pt x="3" y="40"/>
                  </a:lnTo>
                  <a:lnTo>
                    <a:pt x="3" y="42"/>
                  </a:lnTo>
                  <a:lnTo>
                    <a:pt x="2" y="46"/>
                  </a:lnTo>
                  <a:lnTo>
                    <a:pt x="1" y="49"/>
                  </a:lnTo>
                  <a:lnTo>
                    <a:pt x="1" y="51"/>
                  </a:lnTo>
                  <a:lnTo>
                    <a:pt x="0" y="55"/>
                  </a:lnTo>
                  <a:lnTo>
                    <a:pt x="0" y="58"/>
                  </a:lnTo>
                  <a:lnTo>
                    <a:pt x="0" y="60"/>
                  </a:lnTo>
                  <a:lnTo>
                    <a:pt x="0" y="64"/>
                  </a:lnTo>
                  <a:lnTo>
                    <a:pt x="0" y="67"/>
                  </a:lnTo>
                  <a:lnTo>
                    <a:pt x="1" y="70"/>
                  </a:lnTo>
                  <a:lnTo>
                    <a:pt x="1" y="73"/>
                  </a:lnTo>
                  <a:lnTo>
                    <a:pt x="2" y="76"/>
                  </a:lnTo>
                  <a:lnTo>
                    <a:pt x="3" y="79"/>
                  </a:lnTo>
                  <a:lnTo>
                    <a:pt x="3" y="82"/>
                  </a:lnTo>
                  <a:lnTo>
                    <a:pt x="4" y="85"/>
                  </a:lnTo>
                  <a:lnTo>
                    <a:pt x="5" y="87"/>
                  </a:lnTo>
                  <a:lnTo>
                    <a:pt x="7" y="89"/>
                  </a:lnTo>
                  <a:lnTo>
                    <a:pt x="9" y="92"/>
                  </a:lnTo>
                  <a:lnTo>
                    <a:pt x="10" y="95"/>
                  </a:lnTo>
                  <a:lnTo>
                    <a:pt x="12" y="97"/>
                  </a:lnTo>
                  <a:lnTo>
                    <a:pt x="13" y="100"/>
                  </a:lnTo>
                  <a:lnTo>
                    <a:pt x="15" y="102"/>
                  </a:lnTo>
                  <a:lnTo>
                    <a:pt x="18" y="104"/>
                  </a:lnTo>
                  <a:lnTo>
                    <a:pt x="20" y="105"/>
                  </a:lnTo>
                  <a:lnTo>
                    <a:pt x="22" y="107"/>
                  </a:lnTo>
                  <a:lnTo>
                    <a:pt x="24" y="110"/>
                  </a:lnTo>
                  <a:lnTo>
                    <a:pt x="26" y="111"/>
                  </a:lnTo>
                  <a:lnTo>
                    <a:pt x="29" y="113"/>
                  </a:lnTo>
                  <a:lnTo>
                    <a:pt x="31" y="114"/>
                  </a:lnTo>
                  <a:lnTo>
                    <a:pt x="34" y="115"/>
                  </a:lnTo>
                  <a:lnTo>
                    <a:pt x="37" y="116"/>
                  </a:lnTo>
                  <a:lnTo>
                    <a:pt x="40" y="117"/>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7"/>
                  </a:lnTo>
                  <a:lnTo>
                    <a:pt x="84" y="116"/>
                  </a:lnTo>
                  <a:lnTo>
                    <a:pt x="86" y="115"/>
                  </a:lnTo>
                  <a:lnTo>
                    <a:pt x="89" y="114"/>
                  </a:lnTo>
                  <a:lnTo>
                    <a:pt x="92" y="113"/>
                  </a:lnTo>
                  <a:lnTo>
                    <a:pt x="94" y="111"/>
                  </a:lnTo>
                  <a:lnTo>
                    <a:pt x="96" y="110"/>
                  </a:lnTo>
                  <a:lnTo>
                    <a:pt x="98" y="107"/>
                  </a:lnTo>
                  <a:lnTo>
                    <a:pt x="101" y="105"/>
                  </a:lnTo>
                  <a:lnTo>
                    <a:pt x="103" y="104"/>
                  </a:lnTo>
                  <a:lnTo>
                    <a:pt x="105" y="102"/>
                  </a:lnTo>
                  <a:lnTo>
                    <a:pt x="107" y="100"/>
                  </a:lnTo>
                  <a:lnTo>
                    <a:pt x="108" y="97"/>
                  </a:lnTo>
                  <a:lnTo>
                    <a:pt x="111" y="95"/>
                  </a:lnTo>
                  <a:lnTo>
                    <a:pt x="112" y="92"/>
                  </a:lnTo>
                  <a:lnTo>
                    <a:pt x="114" y="89"/>
                  </a:lnTo>
                  <a:lnTo>
                    <a:pt x="115" y="87"/>
                  </a:lnTo>
                  <a:lnTo>
                    <a:pt x="116" y="85"/>
                  </a:lnTo>
                  <a:lnTo>
                    <a:pt x="117" y="82"/>
                  </a:lnTo>
                  <a:lnTo>
                    <a:pt x="118" y="79"/>
                  </a:lnTo>
                  <a:lnTo>
                    <a:pt x="118" y="76"/>
                  </a:lnTo>
                  <a:lnTo>
                    <a:pt x="120" y="73"/>
                  </a:lnTo>
                  <a:lnTo>
                    <a:pt x="120" y="70"/>
                  </a:lnTo>
                  <a:lnTo>
                    <a:pt x="121" y="67"/>
                  </a:lnTo>
                  <a:lnTo>
                    <a:pt x="121" y="64"/>
                  </a:lnTo>
                  <a:lnTo>
                    <a:pt x="121" y="60"/>
                  </a:lnTo>
                  <a:lnTo>
                    <a:pt x="121" y="58"/>
                  </a:lnTo>
                  <a:lnTo>
                    <a:pt x="121" y="55"/>
                  </a:lnTo>
                  <a:lnTo>
                    <a:pt x="120" y="51"/>
                  </a:lnTo>
                  <a:lnTo>
                    <a:pt x="120" y="49"/>
                  </a:lnTo>
                  <a:lnTo>
                    <a:pt x="118" y="46"/>
                  </a:lnTo>
                  <a:lnTo>
                    <a:pt x="118" y="42"/>
                  </a:lnTo>
                  <a:lnTo>
                    <a:pt x="117" y="40"/>
                  </a:lnTo>
                  <a:lnTo>
                    <a:pt x="116" y="37"/>
                  </a:lnTo>
                  <a:lnTo>
                    <a:pt x="115" y="35"/>
                  </a:lnTo>
                  <a:lnTo>
                    <a:pt x="114" y="32"/>
                  </a:lnTo>
                  <a:lnTo>
                    <a:pt x="112" y="29"/>
                  </a:lnTo>
                  <a:lnTo>
                    <a:pt x="111" y="27"/>
                  </a:lnTo>
                  <a:lnTo>
                    <a:pt x="108" y="24"/>
                  </a:lnTo>
                  <a:lnTo>
                    <a:pt x="107" y="22"/>
                  </a:lnTo>
                  <a:lnTo>
                    <a:pt x="105" y="20"/>
                  </a:lnTo>
                  <a:lnTo>
                    <a:pt x="103" y="18"/>
                  </a:lnTo>
                  <a:lnTo>
                    <a:pt x="101" y="17"/>
                  </a:lnTo>
                  <a:lnTo>
                    <a:pt x="98" y="14"/>
                  </a:lnTo>
                  <a:lnTo>
                    <a:pt x="96" y="12"/>
                  </a:lnTo>
                  <a:lnTo>
                    <a:pt x="94" y="11"/>
                  </a:lnTo>
                  <a:lnTo>
                    <a:pt x="92" y="9"/>
                  </a:lnTo>
                  <a:lnTo>
                    <a:pt x="89" y="8"/>
                  </a:lnTo>
                  <a:lnTo>
                    <a:pt x="86" y="6"/>
                  </a:lnTo>
                  <a:lnTo>
                    <a:pt x="84" y="5"/>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8970" name="Line 81">
              <a:extLst>
                <a:ext uri="{FF2B5EF4-FFF2-40B4-BE49-F238E27FC236}">
                  <a16:creationId xmlns:a16="http://schemas.microsoft.com/office/drawing/2014/main" id="{525D2C6C-391E-5C4E-AA97-7C0E7F0D22D2}"/>
                </a:ext>
              </a:extLst>
            </p:cNvPr>
            <p:cNvSpPr>
              <a:spLocks noChangeShapeType="1"/>
            </p:cNvSpPr>
            <p:nvPr/>
          </p:nvSpPr>
          <p:spPr bwMode="auto">
            <a:xfrm flipH="1" flipV="1">
              <a:off x="1276" y="2066"/>
              <a:ext cx="1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1" name="Line 83">
              <a:extLst>
                <a:ext uri="{FF2B5EF4-FFF2-40B4-BE49-F238E27FC236}">
                  <a16:creationId xmlns:a16="http://schemas.microsoft.com/office/drawing/2014/main" id="{45260FEE-8D6E-F048-BBA4-BB165B3EB62F}"/>
                </a:ext>
              </a:extLst>
            </p:cNvPr>
            <p:cNvSpPr>
              <a:spLocks noChangeShapeType="1"/>
            </p:cNvSpPr>
            <p:nvPr/>
          </p:nvSpPr>
          <p:spPr bwMode="auto">
            <a:xfrm flipH="1">
              <a:off x="1804" y="2157"/>
              <a:ext cx="18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2" name="Rectangle 84">
              <a:extLst>
                <a:ext uri="{FF2B5EF4-FFF2-40B4-BE49-F238E27FC236}">
                  <a16:creationId xmlns:a16="http://schemas.microsoft.com/office/drawing/2014/main" id="{C766D973-F5EF-2149-914B-CEBE249A1B53}"/>
                </a:ext>
              </a:extLst>
            </p:cNvPr>
            <p:cNvSpPr>
              <a:spLocks noChangeArrowheads="1"/>
            </p:cNvSpPr>
            <p:nvPr/>
          </p:nvSpPr>
          <p:spPr bwMode="auto">
            <a:xfrm>
              <a:off x="1577" y="1168"/>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2 </a:t>
              </a:r>
              <a:endParaRPr lang="en-US" altLang="en-US" b="0">
                <a:latin typeface="Times" pitchFamily="2" charset="0"/>
              </a:endParaRPr>
            </a:p>
          </p:txBody>
        </p:sp>
        <p:sp>
          <p:nvSpPr>
            <p:cNvPr id="38973" name="Freeform 86">
              <a:extLst>
                <a:ext uri="{FF2B5EF4-FFF2-40B4-BE49-F238E27FC236}">
                  <a16:creationId xmlns:a16="http://schemas.microsoft.com/office/drawing/2014/main" id="{534C2452-8FC6-B449-99E3-9DDF44A61F56}"/>
                </a:ext>
              </a:extLst>
            </p:cNvPr>
            <p:cNvSpPr>
              <a:spLocks/>
            </p:cNvSpPr>
            <p:nvPr/>
          </p:nvSpPr>
          <p:spPr bwMode="auto">
            <a:xfrm>
              <a:off x="1813" y="2126"/>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6"/>
                  </a:lnTo>
                  <a:lnTo>
                    <a:pt x="34" y="7"/>
                  </a:lnTo>
                  <a:lnTo>
                    <a:pt x="31" y="8"/>
                  </a:lnTo>
                  <a:lnTo>
                    <a:pt x="29" y="9"/>
                  </a:lnTo>
                  <a:lnTo>
                    <a:pt x="26" y="11"/>
                  </a:lnTo>
                  <a:lnTo>
                    <a:pt x="24" y="12"/>
                  </a:lnTo>
                  <a:lnTo>
                    <a:pt x="22" y="15"/>
                  </a:lnTo>
                  <a:lnTo>
                    <a:pt x="20" y="17"/>
                  </a:lnTo>
                  <a:lnTo>
                    <a:pt x="18" y="18"/>
                  </a:lnTo>
                  <a:lnTo>
                    <a:pt x="15" y="20"/>
                  </a:lnTo>
                  <a:lnTo>
                    <a:pt x="13" y="22"/>
                  </a:lnTo>
                  <a:lnTo>
                    <a:pt x="12" y="25"/>
                  </a:lnTo>
                  <a:lnTo>
                    <a:pt x="10" y="27"/>
                  </a:lnTo>
                  <a:lnTo>
                    <a:pt x="9" y="29"/>
                  </a:lnTo>
                  <a:lnTo>
                    <a:pt x="7" y="32"/>
                  </a:lnTo>
                  <a:lnTo>
                    <a:pt x="5" y="35"/>
                  </a:lnTo>
                  <a:lnTo>
                    <a:pt x="4" y="37"/>
                  </a:lnTo>
                  <a:lnTo>
                    <a:pt x="3" y="40"/>
                  </a:lnTo>
                  <a:lnTo>
                    <a:pt x="3" y="43"/>
                  </a:lnTo>
                  <a:lnTo>
                    <a:pt x="2" y="46"/>
                  </a:lnTo>
                  <a:lnTo>
                    <a:pt x="1" y="49"/>
                  </a:lnTo>
                  <a:lnTo>
                    <a:pt x="1" y="52"/>
                  </a:lnTo>
                  <a:lnTo>
                    <a:pt x="0" y="55"/>
                  </a:lnTo>
                  <a:lnTo>
                    <a:pt x="0" y="58"/>
                  </a:lnTo>
                  <a:lnTo>
                    <a:pt x="0" y="60"/>
                  </a:lnTo>
                  <a:lnTo>
                    <a:pt x="0" y="64"/>
                  </a:lnTo>
                  <a:lnTo>
                    <a:pt x="0" y="67"/>
                  </a:lnTo>
                  <a:lnTo>
                    <a:pt x="1" y="71"/>
                  </a:lnTo>
                  <a:lnTo>
                    <a:pt x="1" y="73"/>
                  </a:lnTo>
                  <a:lnTo>
                    <a:pt x="2" y="76"/>
                  </a:lnTo>
                  <a:lnTo>
                    <a:pt x="3" y="80"/>
                  </a:lnTo>
                  <a:lnTo>
                    <a:pt x="3" y="82"/>
                  </a:lnTo>
                  <a:lnTo>
                    <a:pt x="4" y="85"/>
                  </a:lnTo>
                  <a:lnTo>
                    <a:pt x="5" y="87"/>
                  </a:lnTo>
                  <a:lnTo>
                    <a:pt x="7" y="90"/>
                  </a:lnTo>
                  <a:lnTo>
                    <a:pt x="9" y="92"/>
                  </a:lnTo>
                  <a:lnTo>
                    <a:pt x="10" y="95"/>
                  </a:lnTo>
                  <a:lnTo>
                    <a:pt x="12" y="97"/>
                  </a:lnTo>
                  <a:lnTo>
                    <a:pt x="13" y="100"/>
                  </a:lnTo>
                  <a:lnTo>
                    <a:pt x="15" y="102"/>
                  </a:lnTo>
                  <a:lnTo>
                    <a:pt x="18" y="104"/>
                  </a:lnTo>
                  <a:lnTo>
                    <a:pt x="20" y="105"/>
                  </a:lnTo>
                  <a:lnTo>
                    <a:pt x="22" y="108"/>
                  </a:lnTo>
                  <a:lnTo>
                    <a:pt x="24" y="110"/>
                  </a:lnTo>
                  <a:lnTo>
                    <a:pt x="26" y="111"/>
                  </a:lnTo>
                  <a:lnTo>
                    <a:pt x="29" y="113"/>
                  </a:lnTo>
                  <a:lnTo>
                    <a:pt x="31" y="114"/>
                  </a:lnTo>
                  <a:lnTo>
                    <a:pt x="34" y="115"/>
                  </a:lnTo>
                  <a:lnTo>
                    <a:pt x="37" y="117"/>
                  </a:lnTo>
                  <a:lnTo>
                    <a:pt x="40" y="118"/>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8"/>
                  </a:lnTo>
                  <a:lnTo>
                    <a:pt x="84" y="117"/>
                  </a:lnTo>
                  <a:lnTo>
                    <a:pt x="86" y="115"/>
                  </a:lnTo>
                  <a:lnTo>
                    <a:pt x="89" y="114"/>
                  </a:lnTo>
                  <a:lnTo>
                    <a:pt x="92" y="113"/>
                  </a:lnTo>
                  <a:lnTo>
                    <a:pt x="94" y="111"/>
                  </a:lnTo>
                  <a:lnTo>
                    <a:pt x="96" y="110"/>
                  </a:lnTo>
                  <a:lnTo>
                    <a:pt x="98" y="108"/>
                  </a:lnTo>
                  <a:lnTo>
                    <a:pt x="101" y="105"/>
                  </a:lnTo>
                  <a:lnTo>
                    <a:pt x="103" y="104"/>
                  </a:lnTo>
                  <a:lnTo>
                    <a:pt x="105" y="102"/>
                  </a:lnTo>
                  <a:lnTo>
                    <a:pt x="107" y="100"/>
                  </a:lnTo>
                  <a:lnTo>
                    <a:pt x="108" y="97"/>
                  </a:lnTo>
                  <a:lnTo>
                    <a:pt x="111" y="95"/>
                  </a:lnTo>
                  <a:lnTo>
                    <a:pt x="112" y="92"/>
                  </a:lnTo>
                  <a:lnTo>
                    <a:pt x="114" y="90"/>
                  </a:lnTo>
                  <a:lnTo>
                    <a:pt x="115" y="87"/>
                  </a:lnTo>
                  <a:lnTo>
                    <a:pt x="116" y="85"/>
                  </a:lnTo>
                  <a:lnTo>
                    <a:pt x="117" y="82"/>
                  </a:lnTo>
                  <a:lnTo>
                    <a:pt x="118" y="80"/>
                  </a:lnTo>
                  <a:lnTo>
                    <a:pt x="118" y="76"/>
                  </a:lnTo>
                  <a:lnTo>
                    <a:pt x="120" y="73"/>
                  </a:lnTo>
                  <a:lnTo>
                    <a:pt x="120" y="71"/>
                  </a:lnTo>
                  <a:lnTo>
                    <a:pt x="121" y="67"/>
                  </a:lnTo>
                  <a:lnTo>
                    <a:pt x="121" y="64"/>
                  </a:lnTo>
                  <a:lnTo>
                    <a:pt x="121" y="60"/>
                  </a:lnTo>
                  <a:lnTo>
                    <a:pt x="121" y="58"/>
                  </a:lnTo>
                  <a:lnTo>
                    <a:pt x="121" y="55"/>
                  </a:lnTo>
                  <a:lnTo>
                    <a:pt x="120" y="52"/>
                  </a:lnTo>
                  <a:lnTo>
                    <a:pt x="120" y="49"/>
                  </a:lnTo>
                  <a:lnTo>
                    <a:pt x="118" y="46"/>
                  </a:lnTo>
                  <a:lnTo>
                    <a:pt x="118" y="43"/>
                  </a:lnTo>
                  <a:lnTo>
                    <a:pt x="117" y="40"/>
                  </a:lnTo>
                  <a:lnTo>
                    <a:pt x="116" y="37"/>
                  </a:lnTo>
                  <a:lnTo>
                    <a:pt x="115" y="35"/>
                  </a:lnTo>
                  <a:lnTo>
                    <a:pt x="114" y="32"/>
                  </a:lnTo>
                  <a:lnTo>
                    <a:pt x="112" y="29"/>
                  </a:lnTo>
                  <a:lnTo>
                    <a:pt x="111" y="27"/>
                  </a:lnTo>
                  <a:lnTo>
                    <a:pt x="108" y="25"/>
                  </a:lnTo>
                  <a:lnTo>
                    <a:pt x="107" y="22"/>
                  </a:lnTo>
                  <a:lnTo>
                    <a:pt x="105" y="20"/>
                  </a:lnTo>
                  <a:lnTo>
                    <a:pt x="103" y="18"/>
                  </a:lnTo>
                  <a:lnTo>
                    <a:pt x="101" y="17"/>
                  </a:lnTo>
                  <a:lnTo>
                    <a:pt x="98" y="15"/>
                  </a:lnTo>
                  <a:lnTo>
                    <a:pt x="96" y="12"/>
                  </a:lnTo>
                  <a:lnTo>
                    <a:pt x="94" y="11"/>
                  </a:lnTo>
                  <a:lnTo>
                    <a:pt x="92" y="9"/>
                  </a:lnTo>
                  <a:lnTo>
                    <a:pt x="89" y="8"/>
                  </a:lnTo>
                  <a:lnTo>
                    <a:pt x="86" y="7"/>
                  </a:lnTo>
                  <a:lnTo>
                    <a:pt x="84" y="6"/>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8974" name="Line 91">
              <a:extLst>
                <a:ext uri="{FF2B5EF4-FFF2-40B4-BE49-F238E27FC236}">
                  <a16:creationId xmlns:a16="http://schemas.microsoft.com/office/drawing/2014/main" id="{9180E4A5-8B5D-0740-B053-EDA4826B3D70}"/>
                </a:ext>
              </a:extLst>
            </p:cNvPr>
            <p:cNvSpPr>
              <a:spLocks noChangeShapeType="1"/>
            </p:cNvSpPr>
            <p:nvPr/>
          </p:nvSpPr>
          <p:spPr bwMode="auto">
            <a:xfrm flipH="1">
              <a:off x="1262" y="2802"/>
              <a:ext cx="19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5" name="Rectangle 94">
              <a:extLst>
                <a:ext uri="{FF2B5EF4-FFF2-40B4-BE49-F238E27FC236}">
                  <a16:creationId xmlns:a16="http://schemas.microsoft.com/office/drawing/2014/main" id="{7B34CFAE-3E10-EA4E-A5EA-F23366EFAEB5}"/>
                </a:ext>
              </a:extLst>
            </p:cNvPr>
            <p:cNvSpPr>
              <a:spLocks noChangeArrowheads="1"/>
            </p:cNvSpPr>
            <p:nvPr/>
          </p:nvSpPr>
          <p:spPr bwMode="auto">
            <a:xfrm>
              <a:off x="1577" y="2080"/>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3 </a:t>
              </a:r>
              <a:endParaRPr lang="en-US" altLang="en-US" b="0">
                <a:latin typeface="Times" pitchFamily="2" charset="0"/>
              </a:endParaRPr>
            </a:p>
          </p:txBody>
        </p:sp>
        <p:sp>
          <p:nvSpPr>
            <p:cNvPr id="38976" name="Freeform 96">
              <a:extLst>
                <a:ext uri="{FF2B5EF4-FFF2-40B4-BE49-F238E27FC236}">
                  <a16:creationId xmlns:a16="http://schemas.microsoft.com/office/drawing/2014/main" id="{DB13AC70-28DB-6C4F-9259-CF4A69EA9A0A}"/>
                </a:ext>
              </a:extLst>
            </p:cNvPr>
            <p:cNvSpPr>
              <a:spLocks/>
            </p:cNvSpPr>
            <p:nvPr/>
          </p:nvSpPr>
          <p:spPr bwMode="auto">
            <a:xfrm>
              <a:off x="1813" y="2855"/>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5"/>
                  </a:lnTo>
                  <a:lnTo>
                    <a:pt x="34" y="7"/>
                  </a:lnTo>
                  <a:lnTo>
                    <a:pt x="31" y="8"/>
                  </a:lnTo>
                  <a:lnTo>
                    <a:pt x="29" y="9"/>
                  </a:lnTo>
                  <a:lnTo>
                    <a:pt x="26" y="11"/>
                  </a:lnTo>
                  <a:lnTo>
                    <a:pt x="24" y="12"/>
                  </a:lnTo>
                  <a:lnTo>
                    <a:pt x="22" y="14"/>
                  </a:lnTo>
                  <a:lnTo>
                    <a:pt x="20" y="17"/>
                  </a:lnTo>
                  <a:lnTo>
                    <a:pt x="18" y="18"/>
                  </a:lnTo>
                  <a:lnTo>
                    <a:pt x="15" y="20"/>
                  </a:lnTo>
                  <a:lnTo>
                    <a:pt x="13" y="22"/>
                  </a:lnTo>
                  <a:lnTo>
                    <a:pt x="12" y="24"/>
                  </a:lnTo>
                  <a:lnTo>
                    <a:pt x="10" y="27"/>
                  </a:lnTo>
                  <a:lnTo>
                    <a:pt x="9" y="29"/>
                  </a:lnTo>
                  <a:lnTo>
                    <a:pt x="7" y="32"/>
                  </a:lnTo>
                  <a:lnTo>
                    <a:pt x="5" y="35"/>
                  </a:lnTo>
                  <a:lnTo>
                    <a:pt x="4" y="37"/>
                  </a:lnTo>
                  <a:lnTo>
                    <a:pt x="3" y="40"/>
                  </a:lnTo>
                  <a:lnTo>
                    <a:pt x="3" y="42"/>
                  </a:lnTo>
                  <a:lnTo>
                    <a:pt x="2" y="46"/>
                  </a:lnTo>
                  <a:lnTo>
                    <a:pt x="1" y="49"/>
                  </a:lnTo>
                  <a:lnTo>
                    <a:pt x="1" y="51"/>
                  </a:lnTo>
                  <a:lnTo>
                    <a:pt x="0" y="55"/>
                  </a:lnTo>
                  <a:lnTo>
                    <a:pt x="0" y="58"/>
                  </a:lnTo>
                  <a:lnTo>
                    <a:pt x="0" y="60"/>
                  </a:lnTo>
                  <a:lnTo>
                    <a:pt x="0" y="64"/>
                  </a:lnTo>
                  <a:lnTo>
                    <a:pt x="0" y="67"/>
                  </a:lnTo>
                  <a:lnTo>
                    <a:pt x="1" y="70"/>
                  </a:lnTo>
                  <a:lnTo>
                    <a:pt x="1" y="73"/>
                  </a:lnTo>
                  <a:lnTo>
                    <a:pt x="2" y="76"/>
                  </a:lnTo>
                  <a:lnTo>
                    <a:pt x="3" y="79"/>
                  </a:lnTo>
                  <a:lnTo>
                    <a:pt x="3" y="82"/>
                  </a:lnTo>
                  <a:lnTo>
                    <a:pt x="4" y="85"/>
                  </a:lnTo>
                  <a:lnTo>
                    <a:pt x="5" y="87"/>
                  </a:lnTo>
                  <a:lnTo>
                    <a:pt x="7" y="89"/>
                  </a:lnTo>
                  <a:lnTo>
                    <a:pt x="9" y="92"/>
                  </a:lnTo>
                  <a:lnTo>
                    <a:pt x="10" y="95"/>
                  </a:lnTo>
                  <a:lnTo>
                    <a:pt x="12" y="97"/>
                  </a:lnTo>
                  <a:lnTo>
                    <a:pt x="13" y="100"/>
                  </a:lnTo>
                  <a:lnTo>
                    <a:pt x="15" y="102"/>
                  </a:lnTo>
                  <a:lnTo>
                    <a:pt x="18" y="104"/>
                  </a:lnTo>
                  <a:lnTo>
                    <a:pt x="20" y="105"/>
                  </a:lnTo>
                  <a:lnTo>
                    <a:pt x="22" y="107"/>
                  </a:lnTo>
                  <a:lnTo>
                    <a:pt x="24" y="110"/>
                  </a:lnTo>
                  <a:lnTo>
                    <a:pt x="26" y="111"/>
                  </a:lnTo>
                  <a:lnTo>
                    <a:pt x="29" y="113"/>
                  </a:lnTo>
                  <a:lnTo>
                    <a:pt x="31" y="114"/>
                  </a:lnTo>
                  <a:lnTo>
                    <a:pt x="34" y="115"/>
                  </a:lnTo>
                  <a:lnTo>
                    <a:pt x="37" y="116"/>
                  </a:lnTo>
                  <a:lnTo>
                    <a:pt x="40" y="118"/>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8"/>
                  </a:lnTo>
                  <a:lnTo>
                    <a:pt x="84" y="116"/>
                  </a:lnTo>
                  <a:lnTo>
                    <a:pt x="86" y="115"/>
                  </a:lnTo>
                  <a:lnTo>
                    <a:pt x="89" y="114"/>
                  </a:lnTo>
                  <a:lnTo>
                    <a:pt x="92" y="113"/>
                  </a:lnTo>
                  <a:lnTo>
                    <a:pt x="94" y="111"/>
                  </a:lnTo>
                  <a:lnTo>
                    <a:pt x="96" y="110"/>
                  </a:lnTo>
                  <a:lnTo>
                    <a:pt x="98" y="107"/>
                  </a:lnTo>
                  <a:lnTo>
                    <a:pt x="101" y="105"/>
                  </a:lnTo>
                  <a:lnTo>
                    <a:pt x="103" y="104"/>
                  </a:lnTo>
                  <a:lnTo>
                    <a:pt x="105" y="102"/>
                  </a:lnTo>
                  <a:lnTo>
                    <a:pt x="107" y="100"/>
                  </a:lnTo>
                  <a:lnTo>
                    <a:pt x="108" y="97"/>
                  </a:lnTo>
                  <a:lnTo>
                    <a:pt x="111" y="95"/>
                  </a:lnTo>
                  <a:lnTo>
                    <a:pt x="112" y="92"/>
                  </a:lnTo>
                  <a:lnTo>
                    <a:pt x="114" y="89"/>
                  </a:lnTo>
                  <a:lnTo>
                    <a:pt x="115" y="87"/>
                  </a:lnTo>
                  <a:lnTo>
                    <a:pt x="116" y="85"/>
                  </a:lnTo>
                  <a:lnTo>
                    <a:pt x="117" y="82"/>
                  </a:lnTo>
                  <a:lnTo>
                    <a:pt x="118" y="79"/>
                  </a:lnTo>
                  <a:lnTo>
                    <a:pt x="118" y="76"/>
                  </a:lnTo>
                  <a:lnTo>
                    <a:pt x="120" y="73"/>
                  </a:lnTo>
                  <a:lnTo>
                    <a:pt x="120" y="70"/>
                  </a:lnTo>
                  <a:lnTo>
                    <a:pt x="121" y="67"/>
                  </a:lnTo>
                  <a:lnTo>
                    <a:pt x="121" y="64"/>
                  </a:lnTo>
                  <a:lnTo>
                    <a:pt x="121" y="60"/>
                  </a:lnTo>
                  <a:lnTo>
                    <a:pt x="121" y="58"/>
                  </a:lnTo>
                  <a:lnTo>
                    <a:pt x="121" y="55"/>
                  </a:lnTo>
                  <a:lnTo>
                    <a:pt x="120" y="51"/>
                  </a:lnTo>
                  <a:lnTo>
                    <a:pt x="120" y="49"/>
                  </a:lnTo>
                  <a:lnTo>
                    <a:pt x="118" y="46"/>
                  </a:lnTo>
                  <a:lnTo>
                    <a:pt x="118" y="42"/>
                  </a:lnTo>
                  <a:lnTo>
                    <a:pt x="117" y="40"/>
                  </a:lnTo>
                  <a:lnTo>
                    <a:pt x="116" y="37"/>
                  </a:lnTo>
                  <a:lnTo>
                    <a:pt x="115" y="35"/>
                  </a:lnTo>
                  <a:lnTo>
                    <a:pt x="114" y="32"/>
                  </a:lnTo>
                  <a:lnTo>
                    <a:pt x="112" y="29"/>
                  </a:lnTo>
                  <a:lnTo>
                    <a:pt x="111" y="27"/>
                  </a:lnTo>
                  <a:lnTo>
                    <a:pt x="108" y="24"/>
                  </a:lnTo>
                  <a:lnTo>
                    <a:pt x="107" y="22"/>
                  </a:lnTo>
                  <a:lnTo>
                    <a:pt x="105" y="20"/>
                  </a:lnTo>
                  <a:lnTo>
                    <a:pt x="103" y="18"/>
                  </a:lnTo>
                  <a:lnTo>
                    <a:pt x="101" y="17"/>
                  </a:lnTo>
                  <a:lnTo>
                    <a:pt x="98" y="14"/>
                  </a:lnTo>
                  <a:lnTo>
                    <a:pt x="96" y="12"/>
                  </a:lnTo>
                  <a:lnTo>
                    <a:pt x="94" y="11"/>
                  </a:lnTo>
                  <a:lnTo>
                    <a:pt x="92" y="9"/>
                  </a:lnTo>
                  <a:lnTo>
                    <a:pt x="89" y="8"/>
                  </a:lnTo>
                  <a:lnTo>
                    <a:pt x="86" y="7"/>
                  </a:lnTo>
                  <a:lnTo>
                    <a:pt x="84" y="5"/>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8977" name="Line 97">
              <a:extLst>
                <a:ext uri="{FF2B5EF4-FFF2-40B4-BE49-F238E27FC236}">
                  <a16:creationId xmlns:a16="http://schemas.microsoft.com/office/drawing/2014/main" id="{AF7F4346-A148-AE48-8FF8-A49387D3220F}"/>
                </a:ext>
              </a:extLst>
            </p:cNvPr>
            <p:cNvSpPr>
              <a:spLocks noChangeShapeType="1"/>
            </p:cNvSpPr>
            <p:nvPr/>
          </p:nvSpPr>
          <p:spPr bwMode="auto">
            <a:xfrm>
              <a:off x="708" y="2981"/>
              <a:ext cx="74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8" name="Freeform 98">
              <a:extLst>
                <a:ext uri="{FF2B5EF4-FFF2-40B4-BE49-F238E27FC236}">
                  <a16:creationId xmlns:a16="http://schemas.microsoft.com/office/drawing/2014/main" id="{D84C436E-16C9-4D4D-AFC1-91F064E0408F}"/>
                </a:ext>
              </a:extLst>
            </p:cNvPr>
            <p:cNvSpPr>
              <a:spLocks/>
            </p:cNvSpPr>
            <p:nvPr/>
          </p:nvSpPr>
          <p:spPr bwMode="auto">
            <a:xfrm>
              <a:off x="888" y="417"/>
              <a:ext cx="555" cy="1830"/>
            </a:xfrm>
            <a:custGeom>
              <a:avLst/>
              <a:gdLst>
                <a:gd name="T0" fmla="*/ 0 w 651"/>
                <a:gd name="T1" fmla="*/ 0 h 3185"/>
                <a:gd name="T2" fmla="*/ 0 w 651"/>
                <a:gd name="T3" fmla="*/ 1 h 3185"/>
                <a:gd name="T4" fmla="*/ 14 w 651"/>
                <a:gd name="T5" fmla="*/ 1 h 3185"/>
                <a:gd name="T6" fmla="*/ 0 60000 65536"/>
                <a:gd name="T7" fmla="*/ 0 60000 65536"/>
                <a:gd name="T8" fmla="*/ 0 60000 65536"/>
                <a:gd name="T9" fmla="*/ 0 w 651"/>
                <a:gd name="T10" fmla="*/ 0 h 3185"/>
                <a:gd name="T11" fmla="*/ 651 w 651"/>
                <a:gd name="T12" fmla="*/ 3185 h 3185"/>
              </a:gdLst>
              <a:ahLst/>
              <a:cxnLst>
                <a:cxn ang="T6">
                  <a:pos x="T0" y="T1"/>
                </a:cxn>
                <a:cxn ang="T7">
                  <a:pos x="T2" y="T3"/>
                </a:cxn>
                <a:cxn ang="T8">
                  <a:pos x="T4" y="T5"/>
                </a:cxn>
              </a:cxnLst>
              <a:rect l="T9" t="T10" r="T11" b="T12"/>
              <a:pathLst>
                <a:path w="651" h="3185">
                  <a:moveTo>
                    <a:pt x="0" y="0"/>
                  </a:moveTo>
                  <a:lnTo>
                    <a:pt x="0" y="3185"/>
                  </a:lnTo>
                  <a:lnTo>
                    <a:pt x="651" y="3185"/>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79" name="Freeform 99">
              <a:extLst>
                <a:ext uri="{FF2B5EF4-FFF2-40B4-BE49-F238E27FC236}">
                  <a16:creationId xmlns:a16="http://schemas.microsoft.com/office/drawing/2014/main" id="{60EA4755-EBA8-EB44-92A1-7A30C02F9634}"/>
                </a:ext>
              </a:extLst>
            </p:cNvPr>
            <p:cNvSpPr>
              <a:spLocks/>
            </p:cNvSpPr>
            <p:nvPr/>
          </p:nvSpPr>
          <p:spPr bwMode="auto">
            <a:xfrm>
              <a:off x="1249" y="2234"/>
              <a:ext cx="27" cy="27"/>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3"/>
                  </a:moveTo>
                  <a:lnTo>
                    <a:pt x="23" y="0"/>
                  </a:lnTo>
                  <a:lnTo>
                    <a:pt x="22" y="1"/>
                  </a:lnTo>
                  <a:lnTo>
                    <a:pt x="21" y="1"/>
                  </a:lnTo>
                  <a:lnTo>
                    <a:pt x="19" y="1"/>
                  </a:lnTo>
                  <a:lnTo>
                    <a:pt x="18" y="1"/>
                  </a:lnTo>
                  <a:lnTo>
                    <a:pt x="17" y="1"/>
                  </a:lnTo>
                  <a:lnTo>
                    <a:pt x="16" y="1"/>
                  </a:lnTo>
                  <a:lnTo>
                    <a:pt x="15" y="2"/>
                  </a:lnTo>
                  <a:lnTo>
                    <a:pt x="14" y="2"/>
                  </a:lnTo>
                  <a:lnTo>
                    <a:pt x="13" y="2"/>
                  </a:lnTo>
                  <a:lnTo>
                    <a:pt x="13" y="4"/>
                  </a:lnTo>
                  <a:lnTo>
                    <a:pt x="12" y="4"/>
                  </a:lnTo>
                  <a:lnTo>
                    <a:pt x="11" y="5"/>
                  </a:lnTo>
                  <a:lnTo>
                    <a:pt x="9" y="5"/>
                  </a:lnTo>
                  <a:lnTo>
                    <a:pt x="8" y="6"/>
                  </a:lnTo>
                  <a:lnTo>
                    <a:pt x="8" y="7"/>
                  </a:lnTo>
                  <a:lnTo>
                    <a:pt x="7" y="7"/>
                  </a:lnTo>
                  <a:lnTo>
                    <a:pt x="6" y="8"/>
                  </a:lnTo>
                  <a:lnTo>
                    <a:pt x="6" y="9"/>
                  </a:lnTo>
                  <a:lnTo>
                    <a:pt x="5" y="10"/>
                  </a:lnTo>
                  <a:lnTo>
                    <a:pt x="4" y="11"/>
                  </a:lnTo>
                  <a:lnTo>
                    <a:pt x="4" y="13"/>
                  </a:lnTo>
                  <a:lnTo>
                    <a:pt x="3" y="14"/>
                  </a:lnTo>
                  <a:lnTo>
                    <a:pt x="3" y="15"/>
                  </a:lnTo>
                  <a:lnTo>
                    <a:pt x="2" y="16"/>
                  </a:lnTo>
                  <a:lnTo>
                    <a:pt x="2" y="17"/>
                  </a:lnTo>
                  <a:lnTo>
                    <a:pt x="0" y="18"/>
                  </a:lnTo>
                  <a:lnTo>
                    <a:pt x="0" y="19"/>
                  </a:lnTo>
                  <a:lnTo>
                    <a:pt x="0" y="20"/>
                  </a:lnTo>
                  <a:lnTo>
                    <a:pt x="0" y="22"/>
                  </a:lnTo>
                  <a:lnTo>
                    <a:pt x="0" y="23"/>
                  </a:lnTo>
                  <a:lnTo>
                    <a:pt x="0" y="25"/>
                  </a:lnTo>
                  <a:lnTo>
                    <a:pt x="0" y="26"/>
                  </a:lnTo>
                  <a:lnTo>
                    <a:pt x="0" y="27"/>
                  </a:lnTo>
                  <a:lnTo>
                    <a:pt x="0" y="28"/>
                  </a:lnTo>
                  <a:lnTo>
                    <a:pt x="2" y="28"/>
                  </a:lnTo>
                  <a:lnTo>
                    <a:pt x="2" y="29"/>
                  </a:lnTo>
                  <a:lnTo>
                    <a:pt x="2" y="30"/>
                  </a:lnTo>
                  <a:lnTo>
                    <a:pt x="3" y="32"/>
                  </a:lnTo>
                  <a:lnTo>
                    <a:pt x="3" y="33"/>
                  </a:lnTo>
                  <a:lnTo>
                    <a:pt x="4" y="34"/>
                  </a:lnTo>
                  <a:lnTo>
                    <a:pt x="4" y="35"/>
                  </a:lnTo>
                  <a:lnTo>
                    <a:pt x="5" y="36"/>
                  </a:lnTo>
                  <a:lnTo>
                    <a:pt x="6" y="37"/>
                  </a:lnTo>
                  <a:lnTo>
                    <a:pt x="6" y="38"/>
                  </a:lnTo>
                  <a:lnTo>
                    <a:pt x="7" y="39"/>
                  </a:lnTo>
                  <a:lnTo>
                    <a:pt x="8" y="39"/>
                  </a:lnTo>
                  <a:lnTo>
                    <a:pt x="8" y="41"/>
                  </a:lnTo>
                  <a:lnTo>
                    <a:pt x="9" y="42"/>
                  </a:lnTo>
                  <a:lnTo>
                    <a:pt x="11" y="42"/>
                  </a:lnTo>
                  <a:lnTo>
                    <a:pt x="12" y="43"/>
                  </a:lnTo>
                  <a:lnTo>
                    <a:pt x="13" y="43"/>
                  </a:lnTo>
                  <a:lnTo>
                    <a:pt x="13" y="44"/>
                  </a:lnTo>
                  <a:lnTo>
                    <a:pt x="14" y="44"/>
                  </a:lnTo>
                  <a:lnTo>
                    <a:pt x="15" y="44"/>
                  </a:lnTo>
                  <a:lnTo>
                    <a:pt x="16" y="45"/>
                  </a:lnTo>
                  <a:lnTo>
                    <a:pt x="17" y="45"/>
                  </a:lnTo>
                  <a:lnTo>
                    <a:pt x="18" y="45"/>
                  </a:lnTo>
                  <a:lnTo>
                    <a:pt x="19" y="45"/>
                  </a:lnTo>
                  <a:lnTo>
                    <a:pt x="21" y="45"/>
                  </a:lnTo>
                  <a:lnTo>
                    <a:pt x="22" y="45"/>
                  </a:lnTo>
                  <a:lnTo>
                    <a:pt x="23" y="45"/>
                  </a:lnTo>
                  <a:lnTo>
                    <a:pt x="24" y="45"/>
                  </a:lnTo>
                  <a:lnTo>
                    <a:pt x="25" y="45"/>
                  </a:lnTo>
                  <a:lnTo>
                    <a:pt x="26" y="45"/>
                  </a:lnTo>
                  <a:lnTo>
                    <a:pt x="27" y="45"/>
                  </a:lnTo>
                  <a:lnTo>
                    <a:pt x="28" y="45"/>
                  </a:lnTo>
                  <a:lnTo>
                    <a:pt x="30" y="45"/>
                  </a:lnTo>
                  <a:lnTo>
                    <a:pt x="31" y="44"/>
                  </a:lnTo>
                  <a:lnTo>
                    <a:pt x="32" y="44"/>
                  </a:lnTo>
                  <a:lnTo>
                    <a:pt x="33" y="44"/>
                  </a:lnTo>
                  <a:lnTo>
                    <a:pt x="34" y="43"/>
                  </a:lnTo>
                  <a:lnTo>
                    <a:pt x="35" y="42"/>
                  </a:lnTo>
                  <a:lnTo>
                    <a:pt x="36" y="42"/>
                  </a:lnTo>
                  <a:lnTo>
                    <a:pt x="37" y="41"/>
                  </a:lnTo>
                  <a:lnTo>
                    <a:pt x="39" y="39"/>
                  </a:lnTo>
                  <a:lnTo>
                    <a:pt x="40" y="38"/>
                  </a:lnTo>
                  <a:lnTo>
                    <a:pt x="41" y="37"/>
                  </a:lnTo>
                  <a:lnTo>
                    <a:pt x="41" y="36"/>
                  </a:lnTo>
                  <a:lnTo>
                    <a:pt x="42" y="36"/>
                  </a:lnTo>
                  <a:lnTo>
                    <a:pt x="42" y="35"/>
                  </a:lnTo>
                  <a:lnTo>
                    <a:pt x="43" y="34"/>
                  </a:lnTo>
                  <a:lnTo>
                    <a:pt x="43" y="33"/>
                  </a:lnTo>
                  <a:lnTo>
                    <a:pt x="44" y="32"/>
                  </a:lnTo>
                  <a:lnTo>
                    <a:pt x="44" y="30"/>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3" y="14"/>
                  </a:lnTo>
                  <a:lnTo>
                    <a:pt x="43" y="13"/>
                  </a:lnTo>
                  <a:lnTo>
                    <a:pt x="42" y="11"/>
                  </a:lnTo>
                  <a:lnTo>
                    <a:pt x="42" y="10"/>
                  </a:lnTo>
                  <a:lnTo>
                    <a:pt x="41" y="10"/>
                  </a:lnTo>
                  <a:lnTo>
                    <a:pt x="41" y="9"/>
                  </a:lnTo>
                  <a:lnTo>
                    <a:pt x="40" y="8"/>
                  </a:lnTo>
                  <a:lnTo>
                    <a:pt x="39" y="7"/>
                  </a:lnTo>
                  <a:lnTo>
                    <a:pt x="37" y="6"/>
                  </a:lnTo>
                  <a:lnTo>
                    <a:pt x="36" y="5"/>
                  </a:lnTo>
                  <a:lnTo>
                    <a:pt x="35" y="5"/>
                  </a:lnTo>
                  <a:lnTo>
                    <a:pt x="34" y="4"/>
                  </a:lnTo>
                  <a:lnTo>
                    <a:pt x="33" y="2"/>
                  </a:lnTo>
                  <a:lnTo>
                    <a:pt x="32" y="2"/>
                  </a:lnTo>
                  <a:lnTo>
                    <a:pt x="31" y="2"/>
                  </a:lnTo>
                  <a:lnTo>
                    <a:pt x="30" y="1"/>
                  </a:lnTo>
                  <a:lnTo>
                    <a:pt x="28" y="1"/>
                  </a:lnTo>
                  <a:lnTo>
                    <a:pt x="27" y="1"/>
                  </a:lnTo>
                  <a:lnTo>
                    <a:pt x="26" y="1"/>
                  </a:lnTo>
                  <a:lnTo>
                    <a:pt x="25" y="1"/>
                  </a:lnTo>
                  <a:lnTo>
                    <a:pt x="24" y="1"/>
                  </a:lnTo>
                  <a:lnTo>
                    <a:pt x="23" y="0"/>
                  </a:lnTo>
                  <a:lnTo>
                    <a:pt x="23" y="23"/>
                  </a:lnTo>
                  <a:close/>
                </a:path>
              </a:pathLst>
            </a:custGeom>
            <a:solidFill>
              <a:srgbClr val="000000"/>
            </a:solidFill>
            <a:ln w="19050">
              <a:solidFill>
                <a:srgbClr val="000000"/>
              </a:solidFill>
              <a:round/>
              <a:headEnd/>
              <a:tailEnd/>
            </a:ln>
          </p:spPr>
          <p:txBody>
            <a:bodyPr/>
            <a:lstStyle/>
            <a:p>
              <a:endParaRPr lang="en-US"/>
            </a:p>
          </p:txBody>
        </p:sp>
        <p:sp>
          <p:nvSpPr>
            <p:cNvPr id="38980" name="Freeform 100">
              <a:extLst>
                <a:ext uri="{FF2B5EF4-FFF2-40B4-BE49-F238E27FC236}">
                  <a16:creationId xmlns:a16="http://schemas.microsoft.com/office/drawing/2014/main" id="{2D9A34DD-95E1-2D43-AF6A-81E0BB89295F}"/>
                </a:ext>
              </a:extLst>
            </p:cNvPr>
            <p:cNvSpPr>
              <a:spLocks/>
            </p:cNvSpPr>
            <p:nvPr/>
          </p:nvSpPr>
          <p:spPr bwMode="auto">
            <a:xfrm>
              <a:off x="1242" y="2227"/>
              <a:ext cx="28" cy="28"/>
            </a:xfrm>
            <a:custGeom>
              <a:avLst/>
              <a:gdLst>
                <a:gd name="T0" fmla="*/ 1 w 48"/>
                <a:gd name="T1" fmla="*/ 0 h 47"/>
                <a:gd name="T2" fmla="*/ 1 w 48"/>
                <a:gd name="T3" fmla="*/ 1 h 47"/>
                <a:gd name="T4" fmla="*/ 1 w 48"/>
                <a:gd name="T5" fmla="*/ 1 h 47"/>
                <a:gd name="T6" fmla="*/ 1 w 48"/>
                <a:gd name="T7" fmla="*/ 1 h 47"/>
                <a:gd name="T8" fmla="*/ 1 w 48"/>
                <a:gd name="T9" fmla="*/ 1 h 47"/>
                <a:gd name="T10" fmla="*/ 1 w 48"/>
                <a:gd name="T11" fmla="*/ 1 h 47"/>
                <a:gd name="T12" fmla="*/ 1 w 48"/>
                <a:gd name="T13" fmla="*/ 1 h 47"/>
                <a:gd name="T14" fmla="*/ 1 w 48"/>
                <a:gd name="T15" fmla="*/ 1 h 47"/>
                <a:gd name="T16" fmla="*/ 1 w 48"/>
                <a:gd name="T17" fmla="*/ 1 h 47"/>
                <a:gd name="T18" fmla="*/ 1 w 48"/>
                <a:gd name="T19" fmla="*/ 1 h 47"/>
                <a:gd name="T20" fmla="*/ 0 w 48"/>
                <a:gd name="T21" fmla="*/ 1 h 47"/>
                <a:gd name="T22" fmla="*/ 1 w 48"/>
                <a:gd name="T23" fmla="*/ 1 h 47"/>
                <a:gd name="T24" fmla="*/ 1 w 48"/>
                <a:gd name="T25" fmla="*/ 1 h 47"/>
                <a:gd name="T26" fmla="*/ 1 w 48"/>
                <a:gd name="T27" fmla="*/ 1 h 47"/>
                <a:gd name="T28" fmla="*/ 1 w 48"/>
                <a:gd name="T29" fmla="*/ 1 h 47"/>
                <a:gd name="T30" fmla="*/ 1 w 48"/>
                <a:gd name="T31" fmla="*/ 1 h 47"/>
                <a:gd name="T32" fmla="*/ 1 w 48"/>
                <a:gd name="T33" fmla="*/ 1 h 47"/>
                <a:gd name="T34" fmla="*/ 1 w 48"/>
                <a:gd name="T35" fmla="*/ 1 h 47"/>
                <a:gd name="T36" fmla="*/ 1 w 48"/>
                <a:gd name="T37" fmla="*/ 1 h 47"/>
                <a:gd name="T38" fmla="*/ 1 w 48"/>
                <a:gd name="T39" fmla="*/ 1 h 47"/>
                <a:gd name="T40" fmla="*/ 1 w 48"/>
                <a:gd name="T41" fmla="*/ 1 h 47"/>
                <a:gd name="T42" fmla="*/ 1 w 48"/>
                <a:gd name="T43" fmla="*/ 1 h 47"/>
                <a:gd name="T44" fmla="*/ 1 w 48"/>
                <a:gd name="T45" fmla="*/ 1 h 47"/>
                <a:gd name="T46" fmla="*/ 1 w 48"/>
                <a:gd name="T47" fmla="*/ 1 h 47"/>
                <a:gd name="T48" fmla="*/ 1 w 48"/>
                <a:gd name="T49" fmla="*/ 1 h 47"/>
                <a:gd name="T50" fmla="*/ 1 w 48"/>
                <a:gd name="T51" fmla="*/ 1 h 47"/>
                <a:gd name="T52" fmla="*/ 1 w 48"/>
                <a:gd name="T53" fmla="*/ 1 h 47"/>
                <a:gd name="T54" fmla="*/ 1 w 48"/>
                <a:gd name="T55" fmla="*/ 1 h 47"/>
                <a:gd name="T56" fmla="*/ 1 w 48"/>
                <a:gd name="T57" fmla="*/ 1 h 47"/>
                <a:gd name="T58" fmla="*/ 1 w 48"/>
                <a:gd name="T59" fmla="*/ 1 h 47"/>
                <a:gd name="T60" fmla="*/ 1 w 48"/>
                <a:gd name="T61" fmla="*/ 1 h 47"/>
                <a:gd name="T62" fmla="*/ 1 w 48"/>
                <a:gd name="T63" fmla="*/ 1 h 47"/>
                <a:gd name="T64" fmla="*/ 1 w 48"/>
                <a:gd name="T65" fmla="*/ 1 h 47"/>
                <a:gd name="T66" fmla="*/ 1 w 48"/>
                <a:gd name="T67" fmla="*/ 1 h 47"/>
                <a:gd name="T68" fmla="*/ 1 w 48"/>
                <a:gd name="T69" fmla="*/ 1 h 47"/>
                <a:gd name="T70" fmla="*/ 1 w 48"/>
                <a:gd name="T71" fmla="*/ 1 h 47"/>
                <a:gd name="T72" fmla="*/ 1 w 48"/>
                <a:gd name="T73" fmla="*/ 1 h 47"/>
                <a:gd name="T74" fmla="*/ 1 w 48"/>
                <a:gd name="T75" fmla="*/ 1 h 47"/>
                <a:gd name="T76" fmla="*/ 1 w 48"/>
                <a:gd name="T77" fmla="*/ 1 h 47"/>
                <a:gd name="T78" fmla="*/ 1 w 48"/>
                <a:gd name="T79" fmla="*/ 1 h 47"/>
                <a:gd name="T80" fmla="*/ 1 w 48"/>
                <a:gd name="T81" fmla="*/ 1 h 47"/>
                <a:gd name="T82" fmla="*/ 1 w 48"/>
                <a:gd name="T83" fmla="*/ 1 h 47"/>
                <a:gd name="T84" fmla="*/ 1 w 48"/>
                <a:gd name="T85" fmla="*/ 0 h 47"/>
                <a:gd name="T86" fmla="*/ 1 w 48"/>
                <a:gd name="T87" fmla="*/ 0 h 4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47"/>
                <a:gd name="T134" fmla="*/ 48 w 48"/>
                <a:gd name="T135" fmla="*/ 47 h 4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47">
                  <a:moveTo>
                    <a:pt x="25" y="0"/>
                  </a:moveTo>
                  <a:lnTo>
                    <a:pt x="24" y="0"/>
                  </a:lnTo>
                  <a:lnTo>
                    <a:pt x="23" y="0"/>
                  </a:lnTo>
                  <a:lnTo>
                    <a:pt x="20" y="0"/>
                  </a:lnTo>
                  <a:lnTo>
                    <a:pt x="19" y="0"/>
                  </a:lnTo>
                  <a:lnTo>
                    <a:pt x="18" y="1"/>
                  </a:lnTo>
                  <a:lnTo>
                    <a:pt x="17" y="1"/>
                  </a:lnTo>
                  <a:lnTo>
                    <a:pt x="16" y="1"/>
                  </a:lnTo>
                  <a:lnTo>
                    <a:pt x="15" y="2"/>
                  </a:lnTo>
                  <a:lnTo>
                    <a:pt x="14" y="2"/>
                  </a:lnTo>
                  <a:lnTo>
                    <a:pt x="12" y="3"/>
                  </a:lnTo>
                  <a:lnTo>
                    <a:pt x="11" y="4"/>
                  </a:lnTo>
                  <a:lnTo>
                    <a:pt x="10" y="4"/>
                  </a:lnTo>
                  <a:lnTo>
                    <a:pt x="9" y="6"/>
                  </a:lnTo>
                  <a:lnTo>
                    <a:pt x="8" y="6"/>
                  </a:lnTo>
                  <a:lnTo>
                    <a:pt x="8" y="7"/>
                  </a:lnTo>
                  <a:lnTo>
                    <a:pt x="7" y="8"/>
                  </a:lnTo>
                  <a:lnTo>
                    <a:pt x="6" y="9"/>
                  </a:lnTo>
                  <a:lnTo>
                    <a:pt x="5" y="10"/>
                  </a:lnTo>
                  <a:lnTo>
                    <a:pt x="5" y="11"/>
                  </a:lnTo>
                  <a:lnTo>
                    <a:pt x="3" y="12"/>
                  </a:lnTo>
                  <a:lnTo>
                    <a:pt x="3" y="13"/>
                  </a:lnTo>
                  <a:lnTo>
                    <a:pt x="2" y="15"/>
                  </a:lnTo>
                  <a:lnTo>
                    <a:pt x="2" y="16"/>
                  </a:lnTo>
                  <a:lnTo>
                    <a:pt x="1" y="17"/>
                  </a:lnTo>
                  <a:lnTo>
                    <a:pt x="1" y="18"/>
                  </a:lnTo>
                  <a:lnTo>
                    <a:pt x="1" y="19"/>
                  </a:lnTo>
                  <a:lnTo>
                    <a:pt x="1" y="20"/>
                  </a:lnTo>
                  <a:lnTo>
                    <a:pt x="1" y="21"/>
                  </a:lnTo>
                  <a:lnTo>
                    <a:pt x="1" y="22"/>
                  </a:lnTo>
                  <a:lnTo>
                    <a:pt x="0" y="24"/>
                  </a:lnTo>
                  <a:lnTo>
                    <a:pt x="1" y="25"/>
                  </a:lnTo>
                  <a:lnTo>
                    <a:pt x="1" y="26"/>
                  </a:lnTo>
                  <a:lnTo>
                    <a:pt x="1" y="27"/>
                  </a:lnTo>
                  <a:lnTo>
                    <a:pt x="1" y="28"/>
                  </a:lnTo>
                  <a:lnTo>
                    <a:pt x="1" y="29"/>
                  </a:lnTo>
                  <a:lnTo>
                    <a:pt x="1" y="30"/>
                  </a:lnTo>
                  <a:lnTo>
                    <a:pt x="2" y="31"/>
                  </a:lnTo>
                  <a:lnTo>
                    <a:pt x="2" y="33"/>
                  </a:lnTo>
                  <a:lnTo>
                    <a:pt x="3" y="34"/>
                  </a:lnTo>
                  <a:lnTo>
                    <a:pt x="3" y="35"/>
                  </a:lnTo>
                  <a:lnTo>
                    <a:pt x="5" y="36"/>
                  </a:lnTo>
                  <a:lnTo>
                    <a:pt x="5" y="37"/>
                  </a:lnTo>
                  <a:lnTo>
                    <a:pt x="6" y="38"/>
                  </a:lnTo>
                  <a:lnTo>
                    <a:pt x="6" y="39"/>
                  </a:lnTo>
                  <a:lnTo>
                    <a:pt x="7" y="39"/>
                  </a:lnTo>
                  <a:lnTo>
                    <a:pt x="8" y="40"/>
                  </a:lnTo>
                  <a:lnTo>
                    <a:pt x="8" y="41"/>
                  </a:lnTo>
                  <a:lnTo>
                    <a:pt x="9" y="41"/>
                  </a:lnTo>
                  <a:lnTo>
                    <a:pt x="10" y="43"/>
                  </a:lnTo>
                  <a:lnTo>
                    <a:pt x="11" y="44"/>
                  </a:lnTo>
                  <a:lnTo>
                    <a:pt x="12" y="44"/>
                  </a:lnTo>
                  <a:lnTo>
                    <a:pt x="14" y="45"/>
                  </a:lnTo>
                  <a:lnTo>
                    <a:pt x="15" y="46"/>
                  </a:lnTo>
                  <a:lnTo>
                    <a:pt x="16" y="46"/>
                  </a:lnTo>
                  <a:lnTo>
                    <a:pt x="17" y="46"/>
                  </a:lnTo>
                  <a:lnTo>
                    <a:pt x="18" y="47"/>
                  </a:lnTo>
                  <a:lnTo>
                    <a:pt x="19" y="47"/>
                  </a:lnTo>
                  <a:lnTo>
                    <a:pt x="20" y="47"/>
                  </a:lnTo>
                  <a:lnTo>
                    <a:pt x="23" y="47"/>
                  </a:lnTo>
                  <a:lnTo>
                    <a:pt x="24" y="47"/>
                  </a:lnTo>
                  <a:lnTo>
                    <a:pt x="25" y="47"/>
                  </a:lnTo>
                  <a:lnTo>
                    <a:pt x="26" y="47"/>
                  </a:lnTo>
                  <a:lnTo>
                    <a:pt x="27" y="47"/>
                  </a:lnTo>
                  <a:lnTo>
                    <a:pt x="28" y="47"/>
                  </a:lnTo>
                  <a:lnTo>
                    <a:pt x="29" y="47"/>
                  </a:lnTo>
                  <a:lnTo>
                    <a:pt x="30" y="47"/>
                  </a:lnTo>
                  <a:lnTo>
                    <a:pt x="31" y="46"/>
                  </a:lnTo>
                  <a:lnTo>
                    <a:pt x="33" y="46"/>
                  </a:lnTo>
                  <a:lnTo>
                    <a:pt x="34" y="46"/>
                  </a:lnTo>
                  <a:lnTo>
                    <a:pt x="35" y="45"/>
                  </a:lnTo>
                  <a:lnTo>
                    <a:pt x="36" y="45"/>
                  </a:lnTo>
                  <a:lnTo>
                    <a:pt x="37" y="44"/>
                  </a:lnTo>
                  <a:lnTo>
                    <a:pt x="38" y="44"/>
                  </a:lnTo>
                  <a:lnTo>
                    <a:pt x="38" y="43"/>
                  </a:lnTo>
                  <a:lnTo>
                    <a:pt x="39" y="41"/>
                  </a:lnTo>
                  <a:lnTo>
                    <a:pt x="40" y="41"/>
                  </a:lnTo>
                  <a:lnTo>
                    <a:pt x="42" y="40"/>
                  </a:lnTo>
                  <a:lnTo>
                    <a:pt x="42" y="39"/>
                  </a:lnTo>
                  <a:lnTo>
                    <a:pt x="43" y="39"/>
                  </a:lnTo>
                  <a:lnTo>
                    <a:pt x="44" y="38"/>
                  </a:lnTo>
                  <a:lnTo>
                    <a:pt x="44" y="37"/>
                  </a:lnTo>
                  <a:lnTo>
                    <a:pt x="45" y="36"/>
                  </a:lnTo>
                  <a:lnTo>
                    <a:pt x="45" y="35"/>
                  </a:lnTo>
                  <a:lnTo>
                    <a:pt x="46" y="34"/>
                  </a:lnTo>
                  <a:lnTo>
                    <a:pt x="46" y="33"/>
                  </a:lnTo>
                  <a:lnTo>
                    <a:pt x="47" y="31"/>
                  </a:lnTo>
                  <a:lnTo>
                    <a:pt x="47" y="30"/>
                  </a:lnTo>
                  <a:lnTo>
                    <a:pt x="47" y="29"/>
                  </a:lnTo>
                  <a:lnTo>
                    <a:pt x="47" y="28"/>
                  </a:lnTo>
                  <a:lnTo>
                    <a:pt x="48" y="27"/>
                  </a:lnTo>
                  <a:lnTo>
                    <a:pt x="48" y="26"/>
                  </a:lnTo>
                  <a:lnTo>
                    <a:pt x="48" y="25"/>
                  </a:lnTo>
                  <a:lnTo>
                    <a:pt x="48" y="24"/>
                  </a:lnTo>
                  <a:lnTo>
                    <a:pt x="48" y="22"/>
                  </a:lnTo>
                  <a:lnTo>
                    <a:pt x="48" y="21"/>
                  </a:lnTo>
                  <a:lnTo>
                    <a:pt x="48" y="20"/>
                  </a:lnTo>
                  <a:lnTo>
                    <a:pt x="47" y="19"/>
                  </a:lnTo>
                  <a:lnTo>
                    <a:pt x="47" y="18"/>
                  </a:lnTo>
                  <a:lnTo>
                    <a:pt x="47" y="17"/>
                  </a:lnTo>
                  <a:lnTo>
                    <a:pt x="47" y="16"/>
                  </a:lnTo>
                  <a:lnTo>
                    <a:pt x="46" y="15"/>
                  </a:lnTo>
                  <a:lnTo>
                    <a:pt x="46" y="13"/>
                  </a:lnTo>
                  <a:lnTo>
                    <a:pt x="45" y="12"/>
                  </a:lnTo>
                  <a:lnTo>
                    <a:pt x="45" y="11"/>
                  </a:lnTo>
                  <a:lnTo>
                    <a:pt x="44" y="10"/>
                  </a:lnTo>
                  <a:lnTo>
                    <a:pt x="44" y="9"/>
                  </a:lnTo>
                  <a:lnTo>
                    <a:pt x="43" y="9"/>
                  </a:lnTo>
                  <a:lnTo>
                    <a:pt x="42" y="8"/>
                  </a:lnTo>
                  <a:lnTo>
                    <a:pt x="42" y="7"/>
                  </a:lnTo>
                  <a:lnTo>
                    <a:pt x="40" y="6"/>
                  </a:lnTo>
                  <a:lnTo>
                    <a:pt x="39" y="6"/>
                  </a:lnTo>
                  <a:lnTo>
                    <a:pt x="38" y="4"/>
                  </a:lnTo>
                  <a:lnTo>
                    <a:pt x="37" y="3"/>
                  </a:lnTo>
                  <a:lnTo>
                    <a:pt x="36" y="2"/>
                  </a:lnTo>
                  <a:lnTo>
                    <a:pt x="35" y="2"/>
                  </a:lnTo>
                  <a:lnTo>
                    <a:pt x="34" y="2"/>
                  </a:lnTo>
                  <a:lnTo>
                    <a:pt x="33" y="1"/>
                  </a:lnTo>
                  <a:lnTo>
                    <a:pt x="31" y="1"/>
                  </a:lnTo>
                  <a:lnTo>
                    <a:pt x="30" y="1"/>
                  </a:lnTo>
                  <a:lnTo>
                    <a:pt x="29" y="0"/>
                  </a:lnTo>
                  <a:lnTo>
                    <a:pt x="28" y="0"/>
                  </a:lnTo>
                  <a:lnTo>
                    <a:pt x="27" y="0"/>
                  </a:lnTo>
                  <a:lnTo>
                    <a:pt x="26" y="0"/>
                  </a:lnTo>
                  <a:lnTo>
                    <a:pt x="25"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81" name="Rectangle 112">
              <a:extLst>
                <a:ext uri="{FF2B5EF4-FFF2-40B4-BE49-F238E27FC236}">
                  <a16:creationId xmlns:a16="http://schemas.microsoft.com/office/drawing/2014/main" id="{D8793114-BF01-4747-BF80-8623CA24BB62}"/>
                </a:ext>
              </a:extLst>
            </p:cNvPr>
            <p:cNvSpPr>
              <a:spLocks noChangeArrowheads="1"/>
            </p:cNvSpPr>
            <p:nvPr/>
          </p:nvSpPr>
          <p:spPr bwMode="auto">
            <a:xfrm>
              <a:off x="1812" y="3224"/>
              <a:ext cx="52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Helvetica" pitchFamily="2" charset="0"/>
                </a:rPr>
                <a:t>(a) Circuit </a:t>
              </a:r>
              <a:endParaRPr lang="en-US" altLang="en-US" b="0">
                <a:latin typeface="Times" pitchFamily="2" charset="0"/>
              </a:endParaRPr>
            </a:p>
          </p:txBody>
        </p:sp>
        <p:grpSp>
          <p:nvGrpSpPr>
            <p:cNvPr id="38982" name="Group 126">
              <a:extLst>
                <a:ext uri="{FF2B5EF4-FFF2-40B4-BE49-F238E27FC236}">
                  <a16:creationId xmlns:a16="http://schemas.microsoft.com/office/drawing/2014/main" id="{FB2606A2-7FE8-884C-A46F-687406F2AAC2}"/>
                </a:ext>
              </a:extLst>
            </p:cNvPr>
            <p:cNvGrpSpPr>
              <a:grpSpLocks/>
            </p:cNvGrpSpPr>
            <p:nvPr/>
          </p:nvGrpSpPr>
          <p:grpSpPr bwMode="auto">
            <a:xfrm>
              <a:off x="3961" y="2286"/>
              <a:ext cx="1342" cy="1072"/>
              <a:chOff x="3956" y="1996"/>
              <a:chExt cx="1167" cy="933"/>
            </a:xfrm>
          </p:grpSpPr>
          <p:sp>
            <p:nvSpPr>
              <p:cNvPr id="38987" name="Rectangle 101">
                <a:extLst>
                  <a:ext uri="{FF2B5EF4-FFF2-40B4-BE49-F238E27FC236}">
                    <a16:creationId xmlns:a16="http://schemas.microsoft.com/office/drawing/2014/main" id="{CF8E6632-1FDC-A245-9A76-C669120DB90C}"/>
                  </a:ext>
                </a:extLst>
              </p:cNvPr>
              <p:cNvSpPr>
                <a:spLocks noChangeArrowheads="1"/>
              </p:cNvSpPr>
              <p:nvPr/>
            </p:nvSpPr>
            <p:spPr bwMode="auto">
              <a:xfrm>
                <a:off x="4483" y="1996"/>
                <a:ext cx="404" cy="63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88" name="Rectangle 103">
                <a:extLst>
                  <a:ext uri="{FF2B5EF4-FFF2-40B4-BE49-F238E27FC236}">
                    <a16:creationId xmlns:a16="http://schemas.microsoft.com/office/drawing/2014/main" id="{50D6116B-0877-1543-8B9B-16849526FF9E}"/>
                  </a:ext>
                </a:extLst>
              </p:cNvPr>
              <p:cNvSpPr>
                <a:spLocks noChangeArrowheads="1"/>
              </p:cNvSpPr>
              <p:nvPr/>
            </p:nvSpPr>
            <p:spPr bwMode="auto">
              <a:xfrm>
                <a:off x="4526" y="2108"/>
                <a:ext cx="8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D </a:t>
                </a:r>
                <a:endParaRPr lang="en-US" altLang="en-US" b="0">
                  <a:latin typeface="Times" pitchFamily="2" charset="0"/>
                </a:endParaRPr>
              </a:p>
            </p:txBody>
          </p:sp>
          <p:sp>
            <p:nvSpPr>
              <p:cNvPr id="38989" name="Rectangle 104">
                <a:extLst>
                  <a:ext uri="{FF2B5EF4-FFF2-40B4-BE49-F238E27FC236}">
                    <a16:creationId xmlns:a16="http://schemas.microsoft.com/office/drawing/2014/main" id="{9EFD39F4-A897-4544-82AD-B79F2369A66B}"/>
                  </a:ext>
                </a:extLst>
              </p:cNvPr>
              <p:cNvSpPr>
                <a:spLocks noChangeArrowheads="1"/>
              </p:cNvSpPr>
              <p:nvPr/>
            </p:nvSpPr>
            <p:spPr bwMode="auto">
              <a:xfrm>
                <a:off x="4760" y="2104"/>
                <a:ext cx="8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38990" name="Line 105">
                <a:extLst>
                  <a:ext uri="{FF2B5EF4-FFF2-40B4-BE49-F238E27FC236}">
                    <a16:creationId xmlns:a16="http://schemas.microsoft.com/office/drawing/2014/main" id="{87385B77-6731-5C4A-8ED3-9E2FA266F2A2}"/>
                  </a:ext>
                </a:extLst>
              </p:cNvPr>
              <p:cNvSpPr>
                <a:spLocks noChangeShapeType="1"/>
              </p:cNvSpPr>
              <p:nvPr/>
            </p:nvSpPr>
            <p:spPr bwMode="auto">
              <a:xfrm flipH="1">
                <a:off x="4775" y="2422"/>
                <a:ext cx="45" cy="1"/>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1" name="Freeform 106">
                <a:extLst>
                  <a:ext uri="{FF2B5EF4-FFF2-40B4-BE49-F238E27FC236}">
                    <a16:creationId xmlns:a16="http://schemas.microsoft.com/office/drawing/2014/main" id="{C291C85D-6850-2444-8F2F-A8F34412D43D}"/>
                  </a:ext>
                </a:extLst>
              </p:cNvPr>
              <p:cNvSpPr>
                <a:spLocks/>
              </p:cNvSpPr>
              <p:nvPr/>
            </p:nvSpPr>
            <p:spPr bwMode="auto">
              <a:xfrm>
                <a:off x="4483" y="2433"/>
                <a:ext cx="79" cy="79"/>
              </a:xfrm>
              <a:custGeom>
                <a:avLst/>
                <a:gdLst>
                  <a:gd name="T0" fmla="*/ 0 w 157"/>
                  <a:gd name="T1" fmla="*/ 1 h 157"/>
                  <a:gd name="T2" fmla="*/ 1 w 157"/>
                  <a:gd name="T3" fmla="*/ 1 h 157"/>
                  <a:gd name="T4" fmla="*/ 0 w 157"/>
                  <a:gd name="T5" fmla="*/ 0 h 157"/>
                  <a:gd name="T6" fmla="*/ 0 60000 65536"/>
                  <a:gd name="T7" fmla="*/ 0 60000 65536"/>
                  <a:gd name="T8" fmla="*/ 0 60000 65536"/>
                  <a:gd name="T9" fmla="*/ 0 w 157"/>
                  <a:gd name="T10" fmla="*/ 0 h 157"/>
                  <a:gd name="T11" fmla="*/ 157 w 157"/>
                  <a:gd name="T12" fmla="*/ 157 h 157"/>
                </a:gdLst>
                <a:ahLst/>
                <a:cxnLst>
                  <a:cxn ang="T6">
                    <a:pos x="T0" y="T1"/>
                  </a:cxn>
                  <a:cxn ang="T7">
                    <a:pos x="T2" y="T3"/>
                  </a:cxn>
                  <a:cxn ang="T8">
                    <a:pos x="T4" y="T5"/>
                  </a:cxn>
                </a:cxnLst>
                <a:rect l="T9" t="T10" r="T11" b="T12"/>
                <a:pathLst>
                  <a:path w="157" h="157">
                    <a:moveTo>
                      <a:pt x="0" y="157"/>
                    </a:moveTo>
                    <a:lnTo>
                      <a:pt x="157" y="90"/>
                    </a:lnTo>
                    <a:lnTo>
                      <a:pt x="0" y="0"/>
                    </a:lnTo>
                  </a:path>
                </a:pathLst>
              </a:custGeom>
              <a:noFill/>
              <a:ln w="174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92" name="Line 107">
                <a:extLst>
                  <a:ext uri="{FF2B5EF4-FFF2-40B4-BE49-F238E27FC236}">
                    <a16:creationId xmlns:a16="http://schemas.microsoft.com/office/drawing/2014/main" id="{0E30E8FD-6C31-7D4C-A65D-3FCECE33AA97}"/>
                  </a:ext>
                </a:extLst>
              </p:cNvPr>
              <p:cNvSpPr>
                <a:spLocks noChangeShapeType="1"/>
              </p:cNvSpPr>
              <p:nvPr/>
            </p:nvSpPr>
            <p:spPr bwMode="auto">
              <a:xfrm>
                <a:off x="4248" y="2479"/>
                <a:ext cx="2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3" name="Line 108">
                <a:extLst>
                  <a:ext uri="{FF2B5EF4-FFF2-40B4-BE49-F238E27FC236}">
                    <a16:creationId xmlns:a16="http://schemas.microsoft.com/office/drawing/2014/main" id="{E77AFB97-1B34-D542-BF87-C8BF4D1FC367}"/>
                  </a:ext>
                </a:extLst>
              </p:cNvPr>
              <p:cNvSpPr>
                <a:spLocks noChangeShapeType="1"/>
              </p:cNvSpPr>
              <p:nvPr/>
            </p:nvSpPr>
            <p:spPr bwMode="auto">
              <a:xfrm>
                <a:off x="4248" y="2153"/>
                <a:ext cx="23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4" name="Line 109">
                <a:extLst>
                  <a:ext uri="{FF2B5EF4-FFF2-40B4-BE49-F238E27FC236}">
                    <a16:creationId xmlns:a16="http://schemas.microsoft.com/office/drawing/2014/main" id="{F1F79D91-55EF-DB48-ABCD-22931251D178}"/>
                  </a:ext>
                </a:extLst>
              </p:cNvPr>
              <p:cNvSpPr>
                <a:spLocks noChangeShapeType="1"/>
              </p:cNvSpPr>
              <p:nvPr/>
            </p:nvSpPr>
            <p:spPr bwMode="auto">
              <a:xfrm flipH="1">
                <a:off x="4887" y="2153"/>
                <a:ext cx="2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5" name="Line 110">
                <a:extLst>
                  <a:ext uri="{FF2B5EF4-FFF2-40B4-BE49-F238E27FC236}">
                    <a16:creationId xmlns:a16="http://schemas.microsoft.com/office/drawing/2014/main" id="{3EE82070-07DC-8F4F-A494-F1B878396D16}"/>
                  </a:ext>
                </a:extLst>
              </p:cNvPr>
              <p:cNvSpPr>
                <a:spLocks noChangeShapeType="1"/>
              </p:cNvSpPr>
              <p:nvPr/>
            </p:nvSpPr>
            <p:spPr bwMode="auto">
              <a:xfrm flipH="1">
                <a:off x="4887" y="2478"/>
                <a:ext cx="2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6" name="Rectangle 111">
                <a:extLst>
                  <a:ext uri="{FF2B5EF4-FFF2-40B4-BE49-F238E27FC236}">
                    <a16:creationId xmlns:a16="http://schemas.microsoft.com/office/drawing/2014/main" id="{76558F37-6BF6-FD4E-8D21-81FCC72F8145}"/>
                  </a:ext>
                </a:extLst>
              </p:cNvPr>
              <p:cNvSpPr>
                <a:spLocks noChangeArrowheads="1"/>
              </p:cNvSpPr>
              <p:nvPr/>
            </p:nvSpPr>
            <p:spPr bwMode="auto">
              <a:xfrm>
                <a:off x="4760" y="2424"/>
                <a:ext cx="8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38997" name="Rectangle 113">
                <a:extLst>
                  <a:ext uri="{FF2B5EF4-FFF2-40B4-BE49-F238E27FC236}">
                    <a16:creationId xmlns:a16="http://schemas.microsoft.com/office/drawing/2014/main" id="{59A16474-2EFD-9E48-9928-BD7896970983}"/>
                  </a:ext>
                </a:extLst>
              </p:cNvPr>
              <p:cNvSpPr>
                <a:spLocks noChangeArrowheads="1"/>
              </p:cNvSpPr>
              <p:nvPr/>
            </p:nvSpPr>
            <p:spPr bwMode="auto">
              <a:xfrm>
                <a:off x="4069" y="2812"/>
                <a:ext cx="896"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Helvetica" pitchFamily="2" charset="0"/>
                  </a:rPr>
                  <a:t>(b) Graphical symbol</a:t>
                </a:r>
                <a:endParaRPr lang="en-US" altLang="en-US" b="0">
                  <a:latin typeface="Times" pitchFamily="2" charset="0"/>
                </a:endParaRPr>
              </a:p>
            </p:txBody>
          </p:sp>
          <p:sp>
            <p:nvSpPr>
              <p:cNvPr id="38998" name="Rectangle 114">
                <a:extLst>
                  <a:ext uri="{FF2B5EF4-FFF2-40B4-BE49-F238E27FC236}">
                    <a16:creationId xmlns:a16="http://schemas.microsoft.com/office/drawing/2014/main" id="{57E3AA0B-1971-184C-B337-CB1CF380E8AB}"/>
                  </a:ext>
                </a:extLst>
              </p:cNvPr>
              <p:cNvSpPr>
                <a:spLocks noChangeArrowheads="1"/>
              </p:cNvSpPr>
              <p:nvPr/>
            </p:nvSpPr>
            <p:spPr bwMode="auto">
              <a:xfrm>
                <a:off x="3956" y="2419"/>
                <a:ext cx="241"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Clock </a:t>
                </a:r>
                <a:endParaRPr lang="en-US" altLang="en-US" b="0">
                  <a:latin typeface="Times" pitchFamily="2" charset="0"/>
                </a:endParaRPr>
              </a:p>
            </p:txBody>
          </p:sp>
        </p:grpSp>
        <p:sp>
          <p:nvSpPr>
            <p:cNvPr id="38983" name="Line 115">
              <a:extLst>
                <a:ext uri="{FF2B5EF4-FFF2-40B4-BE49-F238E27FC236}">
                  <a16:creationId xmlns:a16="http://schemas.microsoft.com/office/drawing/2014/main" id="{EAB5D2E4-70A6-BE42-AA93-AAA6B9135785}"/>
                </a:ext>
              </a:extLst>
            </p:cNvPr>
            <p:cNvSpPr>
              <a:spLocks noChangeShapeType="1"/>
            </p:cNvSpPr>
            <p:nvPr/>
          </p:nvSpPr>
          <p:spPr bwMode="auto">
            <a:xfrm flipH="1">
              <a:off x="3611" y="1989"/>
              <a:ext cx="64" cy="2"/>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84" name="Rectangle 116">
              <a:extLst>
                <a:ext uri="{FF2B5EF4-FFF2-40B4-BE49-F238E27FC236}">
                  <a16:creationId xmlns:a16="http://schemas.microsoft.com/office/drawing/2014/main" id="{E7E166FF-9EBF-6043-A7E1-C968009A6CC9}"/>
                </a:ext>
              </a:extLst>
            </p:cNvPr>
            <p:cNvSpPr>
              <a:spLocks noChangeArrowheads="1"/>
            </p:cNvSpPr>
            <p:nvPr/>
          </p:nvSpPr>
          <p:spPr bwMode="auto">
            <a:xfrm>
              <a:off x="3602" y="2001"/>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38985" name="Rectangle 117">
              <a:extLst>
                <a:ext uri="{FF2B5EF4-FFF2-40B4-BE49-F238E27FC236}">
                  <a16:creationId xmlns:a16="http://schemas.microsoft.com/office/drawing/2014/main" id="{FC411816-B30E-A548-8E7E-181145CF6393}"/>
                </a:ext>
              </a:extLst>
            </p:cNvPr>
            <p:cNvSpPr>
              <a:spLocks noChangeArrowheads="1"/>
            </p:cNvSpPr>
            <p:nvPr/>
          </p:nvSpPr>
          <p:spPr bwMode="auto">
            <a:xfrm>
              <a:off x="3602" y="1269"/>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38986" name="Rectangle 124">
              <a:extLst>
                <a:ext uri="{FF2B5EF4-FFF2-40B4-BE49-F238E27FC236}">
                  <a16:creationId xmlns:a16="http://schemas.microsoft.com/office/drawing/2014/main" id="{0BDF2A0E-B75A-A148-A547-FFB802523779}"/>
                </a:ext>
              </a:extLst>
            </p:cNvPr>
            <p:cNvSpPr>
              <a:spLocks noChangeArrowheads="1"/>
            </p:cNvSpPr>
            <p:nvPr/>
          </p:nvSpPr>
          <p:spPr bwMode="auto">
            <a:xfrm>
              <a:off x="1573" y="2824"/>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4 </a:t>
              </a:r>
              <a:endParaRPr lang="en-US" altLang="en-US" b="0">
                <a:latin typeface="Times" pitchFamily="2" charset="0"/>
              </a:endParaRPr>
            </a:p>
          </p:txBody>
        </p:sp>
      </p:grpSp>
      <p:sp>
        <p:nvSpPr>
          <p:cNvPr id="38914" name="TextBox 125">
            <a:extLst>
              <a:ext uri="{FF2B5EF4-FFF2-40B4-BE49-F238E27FC236}">
                <a16:creationId xmlns:a16="http://schemas.microsoft.com/office/drawing/2014/main" id="{9098E9F7-EBE0-A84C-B575-498FD2B290F7}"/>
              </a:ext>
            </a:extLst>
          </p:cNvPr>
          <p:cNvSpPr txBox="1">
            <a:spLocks noChangeArrowheads="1"/>
          </p:cNvSpPr>
          <p:nvPr/>
        </p:nvSpPr>
        <p:spPr bwMode="auto">
          <a:xfrm>
            <a:off x="7366000" y="6550026"/>
            <a:ext cx="2546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5.11 from the textbook ]</a:t>
            </a:r>
          </a:p>
        </p:txBody>
      </p:sp>
      <p:sp>
        <p:nvSpPr>
          <p:cNvPr id="38915" name="Title 1">
            <a:extLst>
              <a:ext uri="{FF2B5EF4-FFF2-40B4-BE49-F238E27FC236}">
                <a16:creationId xmlns:a16="http://schemas.microsoft.com/office/drawing/2014/main" id="{849008EF-0918-5D43-B62D-63CA8D654DEC}"/>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200"/>
              <a:t>A positive-edge-triggered D flip-flop</a:t>
            </a:r>
          </a:p>
        </p:txBody>
      </p:sp>
    </p:spTree>
    <p:extLst>
      <p:ext uri="{BB962C8B-B14F-4D97-AF65-F5344CB8AC3E}">
        <p14:creationId xmlns:p14="http://schemas.microsoft.com/office/powerpoint/2010/main" val="1642556151"/>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37" name="Group 128">
            <a:extLst>
              <a:ext uri="{FF2B5EF4-FFF2-40B4-BE49-F238E27FC236}">
                <a16:creationId xmlns:a16="http://schemas.microsoft.com/office/drawing/2014/main" id="{1DC639B5-561E-3041-9C8D-AC1E1FA5C05B}"/>
              </a:ext>
            </a:extLst>
          </p:cNvPr>
          <p:cNvGrpSpPr>
            <a:grpSpLocks/>
          </p:cNvGrpSpPr>
          <p:nvPr/>
        </p:nvGrpSpPr>
        <p:grpSpPr bwMode="auto">
          <a:xfrm>
            <a:off x="1508125" y="1490663"/>
            <a:ext cx="7824788" cy="4760912"/>
            <a:chOff x="374" y="361"/>
            <a:chExt cx="4929" cy="2999"/>
          </a:xfrm>
        </p:grpSpPr>
        <p:sp>
          <p:nvSpPr>
            <p:cNvPr id="39941" name="AutoShape 125">
              <a:extLst>
                <a:ext uri="{FF2B5EF4-FFF2-40B4-BE49-F238E27FC236}">
                  <a16:creationId xmlns:a16="http://schemas.microsoft.com/office/drawing/2014/main" id="{25BB837D-118C-194F-BE63-C7AE7192450F}"/>
                </a:ext>
              </a:extLst>
            </p:cNvPr>
            <p:cNvSpPr>
              <a:spLocks noChangeArrowheads="1"/>
            </p:cNvSpPr>
            <p:nvPr/>
          </p:nvSpPr>
          <p:spPr bwMode="auto">
            <a:xfrm>
              <a:off x="1452" y="361"/>
              <a:ext cx="348"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2" name="AutoShape 123">
              <a:extLst>
                <a:ext uri="{FF2B5EF4-FFF2-40B4-BE49-F238E27FC236}">
                  <a16:creationId xmlns:a16="http://schemas.microsoft.com/office/drawing/2014/main" id="{2F05C11C-63A9-C14B-AB13-1ED3FCBF8BA9}"/>
                </a:ext>
              </a:extLst>
            </p:cNvPr>
            <p:cNvSpPr>
              <a:spLocks noChangeArrowheads="1"/>
            </p:cNvSpPr>
            <p:nvPr/>
          </p:nvSpPr>
          <p:spPr bwMode="auto">
            <a:xfrm>
              <a:off x="1455" y="2736"/>
              <a:ext cx="349"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3" name="AutoShape 121">
              <a:extLst>
                <a:ext uri="{FF2B5EF4-FFF2-40B4-BE49-F238E27FC236}">
                  <a16:creationId xmlns:a16="http://schemas.microsoft.com/office/drawing/2014/main" id="{0732D934-B0FA-3E4F-982D-707C61D198D0}"/>
                </a:ext>
              </a:extLst>
            </p:cNvPr>
            <p:cNvSpPr>
              <a:spLocks noChangeArrowheads="1"/>
            </p:cNvSpPr>
            <p:nvPr/>
          </p:nvSpPr>
          <p:spPr bwMode="auto">
            <a:xfrm>
              <a:off x="1455" y="1091"/>
              <a:ext cx="349"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4" name="AutoShape 122">
              <a:extLst>
                <a:ext uri="{FF2B5EF4-FFF2-40B4-BE49-F238E27FC236}">
                  <a16:creationId xmlns:a16="http://schemas.microsoft.com/office/drawing/2014/main" id="{17B6A9E5-60E5-6242-9AC4-AC7C5CBAAD71}"/>
                </a:ext>
              </a:extLst>
            </p:cNvPr>
            <p:cNvSpPr>
              <a:spLocks noChangeArrowheads="1"/>
            </p:cNvSpPr>
            <p:nvPr/>
          </p:nvSpPr>
          <p:spPr bwMode="auto">
            <a:xfrm>
              <a:off x="1452" y="2003"/>
              <a:ext cx="348"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5" name="AutoShape 120">
              <a:extLst>
                <a:ext uri="{FF2B5EF4-FFF2-40B4-BE49-F238E27FC236}">
                  <a16:creationId xmlns:a16="http://schemas.microsoft.com/office/drawing/2014/main" id="{83FDB1E1-B870-2343-B72F-62A19F174A22}"/>
                </a:ext>
              </a:extLst>
            </p:cNvPr>
            <p:cNvSpPr>
              <a:spLocks noChangeArrowheads="1"/>
            </p:cNvSpPr>
            <p:nvPr/>
          </p:nvSpPr>
          <p:spPr bwMode="auto">
            <a:xfrm>
              <a:off x="2733" y="1186"/>
              <a:ext cx="349" cy="30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6" name="AutoShape 119">
              <a:extLst>
                <a:ext uri="{FF2B5EF4-FFF2-40B4-BE49-F238E27FC236}">
                  <a16:creationId xmlns:a16="http://schemas.microsoft.com/office/drawing/2014/main" id="{AF55D83B-0A6A-0D4E-8300-636A2C8E73C5}"/>
                </a:ext>
              </a:extLst>
            </p:cNvPr>
            <p:cNvSpPr>
              <a:spLocks noChangeArrowheads="1"/>
            </p:cNvSpPr>
            <p:nvPr/>
          </p:nvSpPr>
          <p:spPr bwMode="auto">
            <a:xfrm>
              <a:off x="2733" y="1912"/>
              <a:ext cx="349" cy="304"/>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47" name="Line 4">
              <a:extLst>
                <a:ext uri="{FF2B5EF4-FFF2-40B4-BE49-F238E27FC236}">
                  <a16:creationId xmlns:a16="http://schemas.microsoft.com/office/drawing/2014/main" id="{48146B72-969B-5F42-89B6-3CCF2EA8A866}"/>
                </a:ext>
              </a:extLst>
            </p:cNvPr>
            <p:cNvSpPr>
              <a:spLocks noChangeShapeType="1"/>
            </p:cNvSpPr>
            <p:nvPr/>
          </p:nvSpPr>
          <p:spPr bwMode="auto">
            <a:xfrm flipH="1">
              <a:off x="1986" y="508"/>
              <a:ext cx="10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8" name="Line 5">
              <a:extLst>
                <a:ext uri="{FF2B5EF4-FFF2-40B4-BE49-F238E27FC236}">
                  <a16:creationId xmlns:a16="http://schemas.microsoft.com/office/drawing/2014/main" id="{A5EA1C66-81EF-7A41-B41B-6A564258F3C2}"/>
                </a:ext>
              </a:extLst>
            </p:cNvPr>
            <p:cNvSpPr>
              <a:spLocks noChangeShapeType="1"/>
            </p:cNvSpPr>
            <p:nvPr/>
          </p:nvSpPr>
          <p:spPr bwMode="auto">
            <a:xfrm flipH="1">
              <a:off x="1986" y="1242"/>
              <a:ext cx="747"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9" name="Freeform 6">
              <a:extLst>
                <a:ext uri="{FF2B5EF4-FFF2-40B4-BE49-F238E27FC236}">
                  <a16:creationId xmlns:a16="http://schemas.microsoft.com/office/drawing/2014/main" id="{354A94CA-E6F9-C54D-8F82-EB8E68146705}"/>
                </a:ext>
              </a:extLst>
            </p:cNvPr>
            <p:cNvSpPr>
              <a:spLocks/>
            </p:cNvSpPr>
            <p:nvPr/>
          </p:nvSpPr>
          <p:spPr bwMode="auto">
            <a:xfrm>
              <a:off x="1262" y="598"/>
              <a:ext cx="826" cy="644"/>
            </a:xfrm>
            <a:custGeom>
              <a:avLst/>
              <a:gdLst>
                <a:gd name="T0" fmla="*/ 1 w 1436"/>
                <a:gd name="T1" fmla="*/ 1 h 1121"/>
                <a:gd name="T2" fmla="*/ 1 w 1436"/>
                <a:gd name="T3" fmla="*/ 1 h 1121"/>
                <a:gd name="T4" fmla="*/ 0 w 1436"/>
                <a:gd name="T5" fmla="*/ 1 h 1121"/>
                <a:gd name="T6" fmla="*/ 0 w 1436"/>
                <a:gd name="T7" fmla="*/ 0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1121"/>
                  </a:moveTo>
                  <a:lnTo>
                    <a:pt x="1436" y="651"/>
                  </a:lnTo>
                  <a:lnTo>
                    <a:pt x="0" y="33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0" name="Freeform 7">
              <a:extLst>
                <a:ext uri="{FF2B5EF4-FFF2-40B4-BE49-F238E27FC236}">
                  <a16:creationId xmlns:a16="http://schemas.microsoft.com/office/drawing/2014/main" id="{614E4341-336F-1940-BEEB-77100D4DB093}"/>
                </a:ext>
              </a:extLst>
            </p:cNvPr>
            <p:cNvSpPr>
              <a:spLocks/>
            </p:cNvSpPr>
            <p:nvPr/>
          </p:nvSpPr>
          <p:spPr bwMode="auto">
            <a:xfrm>
              <a:off x="1262" y="508"/>
              <a:ext cx="826" cy="644"/>
            </a:xfrm>
            <a:custGeom>
              <a:avLst/>
              <a:gdLst>
                <a:gd name="T0" fmla="*/ 1 w 1436"/>
                <a:gd name="T1" fmla="*/ 0 h 1121"/>
                <a:gd name="T2" fmla="*/ 1 w 1436"/>
                <a:gd name="T3" fmla="*/ 1 h 1121"/>
                <a:gd name="T4" fmla="*/ 0 w 1436"/>
                <a:gd name="T5" fmla="*/ 1 h 1121"/>
                <a:gd name="T6" fmla="*/ 0 w 1436"/>
                <a:gd name="T7" fmla="*/ 1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0"/>
                  </a:moveTo>
                  <a:lnTo>
                    <a:pt x="1436" y="494"/>
                  </a:lnTo>
                  <a:lnTo>
                    <a:pt x="0" y="808"/>
                  </a:lnTo>
                  <a:lnTo>
                    <a:pt x="0" y="112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1" name="Freeform 8">
              <a:extLst>
                <a:ext uri="{FF2B5EF4-FFF2-40B4-BE49-F238E27FC236}">
                  <a16:creationId xmlns:a16="http://schemas.microsoft.com/office/drawing/2014/main" id="{9F96819E-13EB-1B46-803D-65354713B4A2}"/>
                </a:ext>
              </a:extLst>
            </p:cNvPr>
            <p:cNvSpPr>
              <a:spLocks/>
            </p:cNvSpPr>
            <p:nvPr/>
          </p:nvSpPr>
          <p:spPr bwMode="auto">
            <a:xfrm>
              <a:off x="2075" y="1230"/>
              <a:ext cx="26" cy="25"/>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2"/>
                  </a:moveTo>
                  <a:lnTo>
                    <a:pt x="23" y="0"/>
                  </a:lnTo>
                  <a:lnTo>
                    <a:pt x="21" y="1"/>
                  </a:lnTo>
                  <a:lnTo>
                    <a:pt x="20" y="1"/>
                  </a:lnTo>
                  <a:lnTo>
                    <a:pt x="19" y="1"/>
                  </a:lnTo>
                  <a:lnTo>
                    <a:pt x="18" y="1"/>
                  </a:lnTo>
                  <a:lnTo>
                    <a:pt x="17" y="1"/>
                  </a:lnTo>
                  <a:lnTo>
                    <a:pt x="16" y="1"/>
                  </a:lnTo>
                  <a:lnTo>
                    <a:pt x="15" y="2"/>
                  </a:lnTo>
                  <a:lnTo>
                    <a:pt x="14" y="2"/>
                  </a:lnTo>
                  <a:lnTo>
                    <a:pt x="12" y="2"/>
                  </a:lnTo>
                  <a:lnTo>
                    <a:pt x="12" y="3"/>
                  </a:lnTo>
                  <a:lnTo>
                    <a:pt x="11" y="3"/>
                  </a:lnTo>
                  <a:lnTo>
                    <a:pt x="10" y="5"/>
                  </a:lnTo>
                  <a:lnTo>
                    <a:pt x="9" y="5"/>
                  </a:lnTo>
                  <a:lnTo>
                    <a:pt x="8" y="6"/>
                  </a:lnTo>
                  <a:lnTo>
                    <a:pt x="8" y="7"/>
                  </a:lnTo>
                  <a:lnTo>
                    <a:pt x="7" y="7"/>
                  </a:lnTo>
                  <a:lnTo>
                    <a:pt x="6" y="8"/>
                  </a:lnTo>
                  <a:lnTo>
                    <a:pt x="6" y="9"/>
                  </a:lnTo>
                  <a:lnTo>
                    <a:pt x="5" y="10"/>
                  </a:lnTo>
                  <a:lnTo>
                    <a:pt x="3" y="11"/>
                  </a:lnTo>
                  <a:lnTo>
                    <a:pt x="3" y="12"/>
                  </a:lnTo>
                  <a:lnTo>
                    <a:pt x="2" y="13"/>
                  </a:lnTo>
                  <a:lnTo>
                    <a:pt x="2" y="15"/>
                  </a:lnTo>
                  <a:lnTo>
                    <a:pt x="1" y="16"/>
                  </a:lnTo>
                  <a:lnTo>
                    <a:pt x="1" y="17"/>
                  </a:lnTo>
                  <a:lnTo>
                    <a:pt x="0" y="18"/>
                  </a:lnTo>
                  <a:lnTo>
                    <a:pt x="0" y="19"/>
                  </a:lnTo>
                  <a:lnTo>
                    <a:pt x="0" y="20"/>
                  </a:lnTo>
                  <a:lnTo>
                    <a:pt x="0" y="21"/>
                  </a:lnTo>
                  <a:lnTo>
                    <a:pt x="0" y="22"/>
                  </a:lnTo>
                  <a:lnTo>
                    <a:pt x="0" y="25"/>
                  </a:lnTo>
                  <a:lnTo>
                    <a:pt x="0" y="26"/>
                  </a:lnTo>
                  <a:lnTo>
                    <a:pt x="0" y="27"/>
                  </a:lnTo>
                  <a:lnTo>
                    <a:pt x="0" y="28"/>
                  </a:lnTo>
                  <a:lnTo>
                    <a:pt x="1" y="28"/>
                  </a:lnTo>
                  <a:lnTo>
                    <a:pt x="1" y="29"/>
                  </a:lnTo>
                  <a:lnTo>
                    <a:pt x="1" y="30"/>
                  </a:lnTo>
                  <a:lnTo>
                    <a:pt x="2" y="31"/>
                  </a:lnTo>
                  <a:lnTo>
                    <a:pt x="2" y="33"/>
                  </a:lnTo>
                  <a:lnTo>
                    <a:pt x="3" y="34"/>
                  </a:lnTo>
                  <a:lnTo>
                    <a:pt x="3" y="35"/>
                  </a:lnTo>
                  <a:lnTo>
                    <a:pt x="5" y="36"/>
                  </a:lnTo>
                  <a:lnTo>
                    <a:pt x="6" y="37"/>
                  </a:lnTo>
                  <a:lnTo>
                    <a:pt x="6" y="38"/>
                  </a:lnTo>
                  <a:lnTo>
                    <a:pt x="7" y="39"/>
                  </a:lnTo>
                  <a:lnTo>
                    <a:pt x="8" y="39"/>
                  </a:lnTo>
                  <a:lnTo>
                    <a:pt x="8" y="40"/>
                  </a:lnTo>
                  <a:lnTo>
                    <a:pt x="9" y="42"/>
                  </a:lnTo>
                  <a:lnTo>
                    <a:pt x="10" y="42"/>
                  </a:lnTo>
                  <a:lnTo>
                    <a:pt x="11" y="43"/>
                  </a:lnTo>
                  <a:lnTo>
                    <a:pt x="12" y="43"/>
                  </a:lnTo>
                  <a:lnTo>
                    <a:pt x="12" y="44"/>
                  </a:lnTo>
                  <a:lnTo>
                    <a:pt x="14" y="44"/>
                  </a:lnTo>
                  <a:lnTo>
                    <a:pt x="15" y="44"/>
                  </a:lnTo>
                  <a:lnTo>
                    <a:pt x="16" y="45"/>
                  </a:lnTo>
                  <a:lnTo>
                    <a:pt x="17" y="45"/>
                  </a:lnTo>
                  <a:lnTo>
                    <a:pt x="18" y="45"/>
                  </a:lnTo>
                  <a:lnTo>
                    <a:pt x="19" y="45"/>
                  </a:lnTo>
                  <a:lnTo>
                    <a:pt x="20" y="45"/>
                  </a:lnTo>
                  <a:lnTo>
                    <a:pt x="21" y="45"/>
                  </a:lnTo>
                  <a:lnTo>
                    <a:pt x="23" y="45"/>
                  </a:lnTo>
                  <a:lnTo>
                    <a:pt x="24" y="45"/>
                  </a:lnTo>
                  <a:lnTo>
                    <a:pt x="25" y="45"/>
                  </a:lnTo>
                  <a:lnTo>
                    <a:pt x="26" y="45"/>
                  </a:lnTo>
                  <a:lnTo>
                    <a:pt x="27" y="45"/>
                  </a:lnTo>
                  <a:lnTo>
                    <a:pt x="28" y="45"/>
                  </a:lnTo>
                  <a:lnTo>
                    <a:pt x="29" y="45"/>
                  </a:lnTo>
                  <a:lnTo>
                    <a:pt x="30" y="44"/>
                  </a:lnTo>
                  <a:lnTo>
                    <a:pt x="31" y="44"/>
                  </a:lnTo>
                  <a:lnTo>
                    <a:pt x="33" y="44"/>
                  </a:lnTo>
                  <a:lnTo>
                    <a:pt x="34" y="43"/>
                  </a:lnTo>
                  <a:lnTo>
                    <a:pt x="35" y="42"/>
                  </a:lnTo>
                  <a:lnTo>
                    <a:pt x="36" y="42"/>
                  </a:lnTo>
                  <a:lnTo>
                    <a:pt x="37" y="40"/>
                  </a:lnTo>
                  <a:lnTo>
                    <a:pt x="38" y="39"/>
                  </a:lnTo>
                  <a:lnTo>
                    <a:pt x="39" y="38"/>
                  </a:lnTo>
                  <a:lnTo>
                    <a:pt x="40" y="37"/>
                  </a:lnTo>
                  <a:lnTo>
                    <a:pt x="40" y="36"/>
                  </a:lnTo>
                  <a:lnTo>
                    <a:pt x="42" y="36"/>
                  </a:lnTo>
                  <a:lnTo>
                    <a:pt x="42" y="35"/>
                  </a:lnTo>
                  <a:lnTo>
                    <a:pt x="43" y="34"/>
                  </a:lnTo>
                  <a:lnTo>
                    <a:pt x="43" y="33"/>
                  </a:lnTo>
                  <a:lnTo>
                    <a:pt x="44" y="31"/>
                  </a:lnTo>
                  <a:lnTo>
                    <a:pt x="44" y="30"/>
                  </a:lnTo>
                  <a:lnTo>
                    <a:pt x="44" y="29"/>
                  </a:lnTo>
                  <a:lnTo>
                    <a:pt x="44" y="28"/>
                  </a:lnTo>
                  <a:lnTo>
                    <a:pt x="45" y="28"/>
                  </a:lnTo>
                  <a:lnTo>
                    <a:pt x="45" y="27"/>
                  </a:lnTo>
                  <a:lnTo>
                    <a:pt x="45" y="26"/>
                  </a:lnTo>
                  <a:lnTo>
                    <a:pt x="45" y="25"/>
                  </a:lnTo>
                  <a:lnTo>
                    <a:pt x="45" y="22"/>
                  </a:lnTo>
                  <a:lnTo>
                    <a:pt x="45" y="21"/>
                  </a:lnTo>
                  <a:lnTo>
                    <a:pt x="45" y="20"/>
                  </a:lnTo>
                  <a:lnTo>
                    <a:pt x="45" y="19"/>
                  </a:lnTo>
                  <a:lnTo>
                    <a:pt x="45" y="18"/>
                  </a:lnTo>
                  <a:lnTo>
                    <a:pt x="44" y="17"/>
                  </a:lnTo>
                  <a:lnTo>
                    <a:pt x="44" y="16"/>
                  </a:lnTo>
                  <a:lnTo>
                    <a:pt x="44" y="15"/>
                  </a:lnTo>
                  <a:lnTo>
                    <a:pt x="43" y="13"/>
                  </a:lnTo>
                  <a:lnTo>
                    <a:pt x="43" y="12"/>
                  </a:lnTo>
                  <a:lnTo>
                    <a:pt x="42" y="11"/>
                  </a:lnTo>
                  <a:lnTo>
                    <a:pt x="42" y="10"/>
                  </a:lnTo>
                  <a:lnTo>
                    <a:pt x="40" y="10"/>
                  </a:lnTo>
                  <a:lnTo>
                    <a:pt x="40" y="9"/>
                  </a:lnTo>
                  <a:lnTo>
                    <a:pt x="39" y="8"/>
                  </a:lnTo>
                  <a:lnTo>
                    <a:pt x="38" y="7"/>
                  </a:lnTo>
                  <a:lnTo>
                    <a:pt x="37" y="6"/>
                  </a:lnTo>
                  <a:lnTo>
                    <a:pt x="36" y="5"/>
                  </a:lnTo>
                  <a:lnTo>
                    <a:pt x="35" y="5"/>
                  </a:lnTo>
                  <a:lnTo>
                    <a:pt x="34" y="3"/>
                  </a:lnTo>
                  <a:lnTo>
                    <a:pt x="33" y="2"/>
                  </a:lnTo>
                  <a:lnTo>
                    <a:pt x="31" y="2"/>
                  </a:lnTo>
                  <a:lnTo>
                    <a:pt x="30" y="2"/>
                  </a:lnTo>
                  <a:lnTo>
                    <a:pt x="29" y="1"/>
                  </a:lnTo>
                  <a:lnTo>
                    <a:pt x="28" y="1"/>
                  </a:lnTo>
                  <a:lnTo>
                    <a:pt x="27" y="1"/>
                  </a:lnTo>
                  <a:lnTo>
                    <a:pt x="26" y="1"/>
                  </a:lnTo>
                  <a:lnTo>
                    <a:pt x="25" y="1"/>
                  </a:lnTo>
                  <a:lnTo>
                    <a:pt x="24" y="1"/>
                  </a:lnTo>
                  <a:lnTo>
                    <a:pt x="23" y="0"/>
                  </a:lnTo>
                  <a:lnTo>
                    <a:pt x="23" y="2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2" name="Freeform 9">
              <a:extLst>
                <a:ext uri="{FF2B5EF4-FFF2-40B4-BE49-F238E27FC236}">
                  <a16:creationId xmlns:a16="http://schemas.microsoft.com/office/drawing/2014/main" id="{07276D57-82E3-4643-8521-50D938328367}"/>
                </a:ext>
              </a:extLst>
            </p:cNvPr>
            <p:cNvSpPr>
              <a:spLocks/>
            </p:cNvSpPr>
            <p:nvPr/>
          </p:nvSpPr>
          <p:spPr bwMode="auto">
            <a:xfrm>
              <a:off x="2067" y="1222"/>
              <a:ext cx="32" cy="31"/>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5" y="0"/>
                  </a:lnTo>
                  <a:lnTo>
                    <a:pt x="24" y="0"/>
                  </a:lnTo>
                  <a:lnTo>
                    <a:pt x="23" y="1"/>
                  </a:lnTo>
                  <a:lnTo>
                    <a:pt x="21" y="1"/>
                  </a:lnTo>
                  <a:lnTo>
                    <a:pt x="20" y="1"/>
                  </a:lnTo>
                  <a:lnTo>
                    <a:pt x="19" y="1"/>
                  </a:lnTo>
                  <a:lnTo>
                    <a:pt x="18" y="2"/>
                  </a:lnTo>
                  <a:lnTo>
                    <a:pt x="16" y="2"/>
                  </a:lnTo>
                  <a:lnTo>
                    <a:pt x="15" y="3"/>
                  </a:lnTo>
                  <a:lnTo>
                    <a:pt x="14" y="3"/>
                  </a:lnTo>
                  <a:lnTo>
                    <a:pt x="13" y="4"/>
                  </a:lnTo>
                  <a:lnTo>
                    <a:pt x="12" y="4"/>
                  </a:lnTo>
                  <a:lnTo>
                    <a:pt x="11" y="5"/>
                  </a:lnTo>
                  <a:lnTo>
                    <a:pt x="10" y="6"/>
                  </a:lnTo>
                  <a:lnTo>
                    <a:pt x="9" y="7"/>
                  </a:lnTo>
                  <a:lnTo>
                    <a:pt x="7" y="7"/>
                  </a:lnTo>
                  <a:lnTo>
                    <a:pt x="6" y="9"/>
                  </a:lnTo>
                  <a:lnTo>
                    <a:pt x="5" y="10"/>
                  </a:lnTo>
                  <a:lnTo>
                    <a:pt x="5" y="11"/>
                  </a:lnTo>
                  <a:lnTo>
                    <a:pt x="4" y="12"/>
                  </a:lnTo>
                  <a:lnTo>
                    <a:pt x="3" y="13"/>
                  </a:lnTo>
                  <a:lnTo>
                    <a:pt x="3" y="14"/>
                  </a:lnTo>
                  <a:lnTo>
                    <a:pt x="2" y="15"/>
                  </a:lnTo>
                  <a:lnTo>
                    <a:pt x="2" y="16"/>
                  </a:lnTo>
                  <a:lnTo>
                    <a:pt x="1" y="18"/>
                  </a:lnTo>
                  <a:lnTo>
                    <a:pt x="1" y="19"/>
                  </a:lnTo>
                  <a:lnTo>
                    <a:pt x="1" y="21"/>
                  </a:lnTo>
                  <a:lnTo>
                    <a:pt x="0" y="22"/>
                  </a:lnTo>
                  <a:lnTo>
                    <a:pt x="0" y="23"/>
                  </a:lnTo>
                  <a:lnTo>
                    <a:pt x="0" y="24"/>
                  </a:lnTo>
                  <a:lnTo>
                    <a:pt x="0" y="25"/>
                  </a:lnTo>
                  <a:lnTo>
                    <a:pt x="0" y="28"/>
                  </a:lnTo>
                  <a:lnTo>
                    <a:pt x="0" y="29"/>
                  </a:lnTo>
                  <a:lnTo>
                    <a:pt x="0" y="30"/>
                  </a:lnTo>
                  <a:lnTo>
                    <a:pt x="0" y="31"/>
                  </a:lnTo>
                  <a:lnTo>
                    <a:pt x="0" y="33"/>
                  </a:lnTo>
                  <a:lnTo>
                    <a:pt x="1" y="34"/>
                  </a:lnTo>
                  <a:lnTo>
                    <a:pt x="1" y="35"/>
                  </a:lnTo>
                  <a:lnTo>
                    <a:pt x="1" y="37"/>
                  </a:lnTo>
                  <a:lnTo>
                    <a:pt x="2" y="38"/>
                  </a:lnTo>
                  <a:lnTo>
                    <a:pt x="2" y="39"/>
                  </a:lnTo>
                  <a:lnTo>
                    <a:pt x="3" y="40"/>
                  </a:lnTo>
                  <a:lnTo>
                    <a:pt x="3" y="41"/>
                  </a:lnTo>
                  <a:lnTo>
                    <a:pt x="4" y="42"/>
                  </a:lnTo>
                  <a:lnTo>
                    <a:pt x="5" y="43"/>
                  </a:lnTo>
                  <a:lnTo>
                    <a:pt x="5" y="44"/>
                  </a:lnTo>
                  <a:lnTo>
                    <a:pt x="6" y="46"/>
                  </a:lnTo>
                  <a:lnTo>
                    <a:pt x="7" y="47"/>
                  </a:lnTo>
                  <a:lnTo>
                    <a:pt x="9" y="48"/>
                  </a:lnTo>
                  <a:lnTo>
                    <a:pt x="10" y="49"/>
                  </a:lnTo>
                  <a:lnTo>
                    <a:pt x="11" y="49"/>
                  </a:lnTo>
                  <a:lnTo>
                    <a:pt x="12" y="50"/>
                  </a:lnTo>
                  <a:lnTo>
                    <a:pt x="13" y="51"/>
                  </a:lnTo>
                  <a:lnTo>
                    <a:pt x="14" y="51"/>
                  </a:lnTo>
                  <a:lnTo>
                    <a:pt x="15" y="52"/>
                  </a:lnTo>
                  <a:lnTo>
                    <a:pt x="16" y="52"/>
                  </a:lnTo>
                  <a:lnTo>
                    <a:pt x="18" y="53"/>
                  </a:lnTo>
                  <a:lnTo>
                    <a:pt x="19" y="53"/>
                  </a:lnTo>
                  <a:lnTo>
                    <a:pt x="20" y="53"/>
                  </a:lnTo>
                  <a:lnTo>
                    <a:pt x="21" y="55"/>
                  </a:lnTo>
                  <a:lnTo>
                    <a:pt x="23" y="55"/>
                  </a:lnTo>
                  <a:lnTo>
                    <a:pt x="24" y="55"/>
                  </a:lnTo>
                  <a:lnTo>
                    <a:pt x="25" y="55"/>
                  </a:lnTo>
                  <a:lnTo>
                    <a:pt x="27" y="55"/>
                  </a:lnTo>
                  <a:lnTo>
                    <a:pt x="29" y="55"/>
                  </a:lnTo>
                  <a:lnTo>
                    <a:pt x="30" y="55"/>
                  </a:lnTo>
                  <a:lnTo>
                    <a:pt x="31" y="55"/>
                  </a:lnTo>
                  <a:lnTo>
                    <a:pt x="32" y="55"/>
                  </a:lnTo>
                  <a:lnTo>
                    <a:pt x="33" y="53"/>
                  </a:lnTo>
                  <a:lnTo>
                    <a:pt x="36" y="53"/>
                  </a:lnTo>
                  <a:lnTo>
                    <a:pt x="37" y="53"/>
                  </a:lnTo>
                  <a:lnTo>
                    <a:pt x="38" y="52"/>
                  </a:lnTo>
                  <a:lnTo>
                    <a:pt x="39" y="52"/>
                  </a:lnTo>
                  <a:lnTo>
                    <a:pt x="40" y="51"/>
                  </a:lnTo>
                  <a:lnTo>
                    <a:pt x="41" y="51"/>
                  </a:lnTo>
                  <a:lnTo>
                    <a:pt x="42" y="50"/>
                  </a:lnTo>
                  <a:lnTo>
                    <a:pt x="43" y="49"/>
                  </a:lnTo>
                  <a:lnTo>
                    <a:pt x="44" y="49"/>
                  </a:lnTo>
                  <a:lnTo>
                    <a:pt x="46" y="48"/>
                  </a:lnTo>
                  <a:lnTo>
                    <a:pt x="47" y="47"/>
                  </a:lnTo>
                  <a:lnTo>
                    <a:pt x="47" y="46"/>
                  </a:lnTo>
                  <a:lnTo>
                    <a:pt x="48" y="44"/>
                  </a:lnTo>
                  <a:lnTo>
                    <a:pt x="49" y="43"/>
                  </a:lnTo>
                  <a:lnTo>
                    <a:pt x="50" y="42"/>
                  </a:lnTo>
                  <a:lnTo>
                    <a:pt x="50" y="41"/>
                  </a:lnTo>
                  <a:lnTo>
                    <a:pt x="51" y="40"/>
                  </a:lnTo>
                  <a:lnTo>
                    <a:pt x="51" y="39"/>
                  </a:lnTo>
                  <a:lnTo>
                    <a:pt x="52" y="38"/>
                  </a:lnTo>
                  <a:lnTo>
                    <a:pt x="52" y="37"/>
                  </a:lnTo>
                  <a:lnTo>
                    <a:pt x="53" y="35"/>
                  </a:lnTo>
                  <a:lnTo>
                    <a:pt x="53" y="34"/>
                  </a:lnTo>
                  <a:lnTo>
                    <a:pt x="53" y="33"/>
                  </a:lnTo>
                  <a:lnTo>
                    <a:pt x="53" y="31"/>
                  </a:lnTo>
                  <a:lnTo>
                    <a:pt x="55" y="30"/>
                  </a:lnTo>
                  <a:lnTo>
                    <a:pt x="55" y="29"/>
                  </a:lnTo>
                  <a:lnTo>
                    <a:pt x="55" y="28"/>
                  </a:lnTo>
                  <a:lnTo>
                    <a:pt x="55" y="25"/>
                  </a:lnTo>
                  <a:lnTo>
                    <a:pt x="55" y="24"/>
                  </a:lnTo>
                  <a:lnTo>
                    <a:pt x="53" y="23"/>
                  </a:lnTo>
                  <a:lnTo>
                    <a:pt x="53" y="22"/>
                  </a:lnTo>
                  <a:lnTo>
                    <a:pt x="53" y="21"/>
                  </a:lnTo>
                  <a:lnTo>
                    <a:pt x="53" y="19"/>
                  </a:lnTo>
                  <a:lnTo>
                    <a:pt x="52" y="18"/>
                  </a:lnTo>
                  <a:lnTo>
                    <a:pt x="52" y="16"/>
                  </a:lnTo>
                  <a:lnTo>
                    <a:pt x="51" y="15"/>
                  </a:lnTo>
                  <a:lnTo>
                    <a:pt x="51" y="14"/>
                  </a:lnTo>
                  <a:lnTo>
                    <a:pt x="50" y="13"/>
                  </a:lnTo>
                  <a:lnTo>
                    <a:pt x="50" y="12"/>
                  </a:lnTo>
                  <a:lnTo>
                    <a:pt x="49" y="11"/>
                  </a:lnTo>
                  <a:lnTo>
                    <a:pt x="48" y="10"/>
                  </a:lnTo>
                  <a:lnTo>
                    <a:pt x="47" y="9"/>
                  </a:lnTo>
                  <a:lnTo>
                    <a:pt x="47" y="7"/>
                  </a:lnTo>
                  <a:lnTo>
                    <a:pt x="46" y="7"/>
                  </a:lnTo>
                  <a:lnTo>
                    <a:pt x="44" y="6"/>
                  </a:lnTo>
                  <a:lnTo>
                    <a:pt x="43" y="5"/>
                  </a:lnTo>
                  <a:lnTo>
                    <a:pt x="42" y="4"/>
                  </a:lnTo>
                  <a:lnTo>
                    <a:pt x="41" y="4"/>
                  </a:lnTo>
                  <a:lnTo>
                    <a:pt x="40" y="3"/>
                  </a:lnTo>
                  <a:lnTo>
                    <a:pt x="39" y="3"/>
                  </a:lnTo>
                  <a:lnTo>
                    <a:pt x="38" y="2"/>
                  </a:lnTo>
                  <a:lnTo>
                    <a:pt x="37" y="2"/>
                  </a:lnTo>
                  <a:lnTo>
                    <a:pt x="36" y="1"/>
                  </a:lnTo>
                  <a:lnTo>
                    <a:pt x="33"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3" name="Line 10">
              <a:extLst>
                <a:ext uri="{FF2B5EF4-FFF2-40B4-BE49-F238E27FC236}">
                  <a16:creationId xmlns:a16="http://schemas.microsoft.com/office/drawing/2014/main" id="{A00B3420-67D4-1F43-AD4F-DDCCFC53BAEA}"/>
                </a:ext>
              </a:extLst>
            </p:cNvPr>
            <p:cNvSpPr>
              <a:spLocks noChangeShapeType="1"/>
            </p:cNvSpPr>
            <p:nvPr/>
          </p:nvSpPr>
          <p:spPr bwMode="auto">
            <a:xfrm flipH="1">
              <a:off x="1081" y="417"/>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4" name="Line 11">
              <a:extLst>
                <a:ext uri="{FF2B5EF4-FFF2-40B4-BE49-F238E27FC236}">
                  <a16:creationId xmlns:a16="http://schemas.microsoft.com/office/drawing/2014/main" id="{282515D5-DDFA-F840-BBEC-0CDE025685AF}"/>
                </a:ext>
              </a:extLst>
            </p:cNvPr>
            <p:cNvSpPr>
              <a:spLocks noChangeShapeType="1"/>
            </p:cNvSpPr>
            <p:nvPr/>
          </p:nvSpPr>
          <p:spPr bwMode="auto">
            <a:xfrm flipH="1">
              <a:off x="1986" y="2158"/>
              <a:ext cx="7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5" name="Line 12">
              <a:extLst>
                <a:ext uri="{FF2B5EF4-FFF2-40B4-BE49-F238E27FC236}">
                  <a16:creationId xmlns:a16="http://schemas.microsoft.com/office/drawing/2014/main" id="{DB8152AD-938E-7A44-A6EC-0F06B990E112}"/>
                </a:ext>
              </a:extLst>
            </p:cNvPr>
            <p:cNvSpPr>
              <a:spLocks noChangeShapeType="1"/>
            </p:cNvSpPr>
            <p:nvPr/>
          </p:nvSpPr>
          <p:spPr bwMode="auto">
            <a:xfrm flipH="1">
              <a:off x="1882" y="2893"/>
              <a:ext cx="20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6" name="Freeform 13">
              <a:extLst>
                <a:ext uri="{FF2B5EF4-FFF2-40B4-BE49-F238E27FC236}">
                  <a16:creationId xmlns:a16="http://schemas.microsoft.com/office/drawing/2014/main" id="{40EB65A3-CC9F-354B-A50C-A35C3357F430}"/>
                </a:ext>
              </a:extLst>
            </p:cNvPr>
            <p:cNvSpPr>
              <a:spLocks/>
            </p:cNvSpPr>
            <p:nvPr/>
          </p:nvSpPr>
          <p:spPr bwMode="auto">
            <a:xfrm>
              <a:off x="1262" y="2247"/>
              <a:ext cx="826" cy="644"/>
            </a:xfrm>
            <a:custGeom>
              <a:avLst/>
              <a:gdLst>
                <a:gd name="T0" fmla="*/ 1 w 1436"/>
                <a:gd name="T1" fmla="*/ 1 h 1121"/>
                <a:gd name="T2" fmla="*/ 1 w 1436"/>
                <a:gd name="T3" fmla="*/ 1 h 1121"/>
                <a:gd name="T4" fmla="*/ 0 w 1436"/>
                <a:gd name="T5" fmla="*/ 1 h 1121"/>
                <a:gd name="T6" fmla="*/ 0 w 1436"/>
                <a:gd name="T7" fmla="*/ 0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1121"/>
                  </a:moveTo>
                  <a:lnTo>
                    <a:pt x="1436" y="628"/>
                  </a:lnTo>
                  <a:lnTo>
                    <a:pt x="0" y="314"/>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7" name="Freeform 14">
              <a:extLst>
                <a:ext uri="{FF2B5EF4-FFF2-40B4-BE49-F238E27FC236}">
                  <a16:creationId xmlns:a16="http://schemas.microsoft.com/office/drawing/2014/main" id="{A6C46180-12C0-DD42-A140-39ACDC1F0AC3}"/>
                </a:ext>
              </a:extLst>
            </p:cNvPr>
            <p:cNvSpPr>
              <a:spLocks/>
            </p:cNvSpPr>
            <p:nvPr/>
          </p:nvSpPr>
          <p:spPr bwMode="auto">
            <a:xfrm>
              <a:off x="1262" y="2157"/>
              <a:ext cx="826" cy="644"/>
            </a:xfrm>
            <a:custGeom>
              <a:avLst/>
              <a:gdLst>
                <a:gd name="T0" fmla="*/ 1 w 1436"/>
                <a:gd name="T1" fmla="*/ 0 h 1121"/>
                <a:gd name="T2" fmla="*/ 1 w 1436"/>
                <a:gd name="T3" fmla="*/ 1 h 1121"/>
                <a:gd name="T4" fmla="*/ 0 w 1436"/>
                <a:gd name="T5" fmla="*/ 1 h 1121"/>
                <a:gd name="T6" fmla="*/ 0 w 1436"/>
                <a:gd name="T7" fmla="*/ 1 h 1121"/>
                <a:gd name="T8" fmla="*/ 0 60000 65536"/>
                <a:gd name="T9" fmla="*/ 0 60000 65536"/>
                <a:gd name="T10" fmla="*/ 0 60000 65536"/>
                <a:gd name="T11" fmla="*/ 0 60000 65536"/>
                <a:gd name="T12" fmla="*/ 0 w 1436"/>
                <a:gd name="T13" fmla="*/ 0 h 1121"/>
                <a:gd name="T14" fmla="*/ 1436 w 1436"/>
                <a:gd name="T15" fmla="*/ 1121 h 1121"/>
              </a:gdLst>
              <a:ahLst/>
              <a:cxnLst>
                <a:cxn ang="T8">
                  <a:pos x="T0" y="T1"/>
                </a:cxn>
                <a:cxn ang="T9">
                  <a:pos x="T2" y="T3"/>
                </a:cxn>
                <a:cxn ang="T10">
                  <a:pos x="T4" y="T5"/>
                </a:cxn>
                <a:cxn ang="T11">
                  <a:pos x="T6" y="T7"/>
                </a:cxn>
              </a:cxnLst>
              <a:rect l="T12" t="T13" r="T14" b="T15"/>
              <a:pathLst>
                <a:path w="1436" h="1121">
                  <a:moveTo>
                    <a:pt x="1436" y="0"/>
                  </a:moveTo>
                  <a:lnTo>
                    <a:pt x="1436" y="471"/>
                  </a:lnTo>
                  <a:lnTo>
                    <a:pt x="0" y="785"/>
                  </a:lnTo>
                  <a:lnTo>
                    <a:pt x="0" y="112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8" name="Freeform 15">
              <a:extLst>
                <a:ext uri="{FF2B5EF4-FFF2-40B4-BE49-F238E27FC236}">
                  <a16:creationId xmlns:a16="http://schemas.microsoft.com/office/drawing/2014/main" id="{7344E33B-5E47-BE42-9F1A-FC095AE2BF36}"/>
                </a:ext>
              </a:extLst>
            </p:cNvPr>
            <p:cNvSpPr>
              <a:spLocks/>
            </p:cNvSpPr>
            <p:nvPr/>
          </p:nvSpPr>
          <p:spPr bwMode="auto">
            <a:xfrm>
              <a:off x="2075" y="2144"/>
              <a:ext cx="26"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3"/>
                  </a:moveTo>
                  <a:lnTo>
                    <a:pt x="23" y="0"/>
                  </a:lnTo>
                  <a:lnTo>
                    <a:pt x="21" y="1"/>
                  </a:lnTo>
                  <a:lnTo>
                    <a:pt x="20" y="1"/>
                  </a:lnTo>
                  <a:lnTo>
                    <a:pt x="19" y="1"/>
                  </a:lnTo>
                  <a:lnTo>
                    <a:pt x="18" y="1"/>
                  </a:lnTo>
                  <a:lnTo>
                    <a:pt x="17" y="1"/>
                  </a:lnTo>
                  <a:lnTo>
                    <a:pt x="16" y="1"/>
                  </a:lnTo>
                  <a:lnTo>
                    <a:pt x="15" y="2"/>
                  </a:lnTo>
                  <a:lnTo>
                    <a:pt x="14" y="2"/>
                  </a:lnTo>
                  <a:lnTo>
                    <a:pt x="12" y="2"/>
                  </a:lnTo>
                  <a:lnTo>
                    <a:pt x="12" y="4"/>
                  </a:lnTo>
                  <a:lnTo>
                    <a:pt x="11" y="4"/>
                  </a:lnTo>
                  <a:lnTo>
                    <a:pt x="10" y="5"/>
                  </a:lnTo>
                  <a:lnTo>
                    <a:pt x="9" y="5"/>
                  </a:lnTo>
                  <a:lnTo>
                    <a:pt x="8" y="6"/>
                  </a:lnTo>
                  <a:lnTo>
                    <a:pt x="8" y="7"/>
                  </a:lnTo>
                  <a:lnTo>
                    <a:pt x="7" y="7"/>
                  </a:lnTo>
                  <a:lnTo>
                    <a:pt x="6" y="8"/>
                  </a:lnTo>
                  <a:lnTo>
                    <a:pt x="6" y="9"/>
                  </a:lnTo>
                  <a:lnTo>
                    <a:pt x="5" y="10"/>
                  </a:lnTo>
                  <a:lnTo>
                    <a:pt x="3" y="11"/>
                  </a:lnTo>
                  <a:lnTo>
                    <a:pt x="3" y="13"/>
                  </a:lnTo>
                  <a:lnTo>
                    <a:pt x="2" y="14"/>
                  </a:lnTo>
                  <a:lnTo>
                    <a:pt x="2" y="15"/>
                  </a:lnTo>
                  <a:lnTo>
                    <a:pt x="1" y="16"/>
                  </a:lnTo>
                  <a:lnTo>
                    <a:pt x="1" y="17"/>
                  </a:lnTo>
                  <a:lnTo>
                    <a:pt x="0" y="18"/>
                  </a:lnTo>
                  <a:lnTo>
                    <a:pt x="0" y="19"/>
                  </a:lnTo>
                  <a:lnTo>
                    <a:pt x="0" y="20"/>
                  </a:lnTo>
                  <a:lnTo>
                    <a:pt x="0" y="22"/>
                  </a:lnTo>
                  <a:lnTo>
                    <a:pt x="0" y="23"/>
                  </a:lnTo>
                  <a:lnTo>
                    <a:pt x="0" y="25"/>
                  </a:lnTo>
                  <a:lnTo>
                    <a:pt x="0" y="26"/>
                  </a:lnTo>
                  <a:lnTo>
                    <a:pt x="0" y="27"/>
                  </a:lnTo>
                  <a:lnTo>
                    <a:pt x="0" y="28"/>
                  </a:lnTo>
                  <a:lnTo>
                    <a:pt x="1" y="28"/>
                  </a:lnTo>
                  <a:lnTo>
                    <a:pt x="1" y="29"/>
                  </a:lnTo>
                  <a:lnTo>
                    <a:pt x="1" y="30"/>
                  </a:lnTo>
                  <a:lnTo>
                    <a:pt x="2" y="32"/>
                  </a:lnTo>
                  <a:lnTo>
                    <a:pt x="2" y="33"/>
                  </a:lnTo>
                  <a:lnTo>
                    <a:pt x="3" y="34"/>
                  </a:lnTo>
                  <a:lnTo>
                    <a:pt x="3" y="35"/>
                  </a:lnTo>
                  <a:lnTo>
                    <a:pt x="5" y="36"/>
                  </a:lnTo>
                  <a:lnTo>
                    <a:pt x="6" y="37"/>
                  </a:lnTo>
                  <a:lnTo>
                    <a:pt x="6" y="38"/>
                  </a:lnTo>
                  <a:lnTo>
                    <a:pt x="7" y="39"/>
                  </a:lnTo>
                  <a:lnTo>
                    <a:pt x="8" y="39"/>
                  </a:lnTo>
                  <a:lnTo>
                    <a:pt x="8" y="41"/>
                  </a:lnTo>
                  <a:lnTo>
                    <a:pt x="9" y="42"/>
                  </a:lnTo>
                  <a:lnTo>
                    <a:pt x="10" y="42"/>
                  </a:lnTo>
                  <a:lnTo>
                    <a:pt x="11" y="43"/>
                  </a:lnTo>
                  <a:lnTo>
                    <a:pt x="12" y="43"/>
                  </a:lnTo>
                  <a:lnTo>
                    <a:pt x="12" y="44"/>
                  </a:lnTo>
                  <a:lnTo>
                    <a:pt x="14" y="44"/>
                  </a:lnTo>
                  <a:lnTo>
                    <a:pt x="15" y="44"/>
                  </a:lnTo>
                  <a:lnTo>
                    <a:pt x="16" y="45"/>
                  </a:lnTo>
                  <a:lnTo>
                    <a:pt x="17" y="45"/>
                  </a:lnTo>
                  <a:lnTo>
                    <a:pt x="18" y="45"/>
                  </a:lnTo>
                  <a:lnTo>
                    <a:pt x="19" y="45"/>
                  </a:lnTo>
                  <a:lnTo>
                    <a:pt x="20" y="45"/>
                  </a:lnTo>
                  <a:lnTo>
                    <a:pt x="21" y="45"/>
                  </a:lnTo>
                  <a:lnTo>
                    <a:pt x="23" y="45"/>
                  </a:lnTo>
                  <a:lnTo>
                    <a:pt x="24" y="45"/>
                  </a:lnTo>
                  <a:lnTo>
                    <a:pt x="25" y="45"/>
                  </a:lnTo>
                  <a:lnTo>
                    <a:pt x="26" y="45"/>
                  </a:lnTo>
                  <a:lnTo>
                    <a:pt x="27" y="45"/>
                  </a:lnTo>
                  <a:lnTo>
                    <a:pt x="28" y="45"/>
                  </a:lnTo>
                  <a:lnTo>
                    <a:pt x="29" y="45"/>
                  </a:lnTo>
                  <a:lnTo>
                    <a:pt x="30" y="44"/>
                  </a:lnTo>
                  <a:lnTo>
                    <a:pt x="31" y="44"/>
                  </a:lnTo>
                  <a:lnTo>
                    <a:pt x="33" y="44"/>
                  </a:lnTo>
                  <a:lnTo>
                    <a:pt x="34" y="43"/>
                  </a:lnTo>
                  <a:lnTo>
                    <a:pt x="35" y="42"/>
                  </a:lnTo>
                  <a:lnTo>
                    <a:pt x="36" y="42"/>
                  </a:lnTo>
                  <a:lnTo>
                    <a:pt x="37" y="41"/>
                  </a:lnTo>
                  <a:lnTo>
                    <a:pt x="38" y="39"/>
                  </a:lnTo>
                  <a:lnTo>
                    <a:pt x="39" y="38"/>
                  </a:lnTo>
                  <a:lnTo>
                    <a:pt x="40" y="37"/>
                  </a:lnTo>
                  <a:lnTo>
                    <a:pt x="40" y="36"/>
                  </a:lnTo>
                  <a:lnTo>
                    <a:pt x="42" y="36"/>
                  </a:lnTo>
                  <a:lnTo>
                    <a:pt x="42" y="35"/>
                  </a:lnTo>
                  <a:lnTo>
                    <a:pt x="43" y="34"/>
                  </a:lnTo>
                  <a:lnTo>
                    <a:pt x="43" y="33"/>
                  </a:lnTo>
                  <a:lnTo>
                    <a:pt x="44" y="32"/>
                  </a:lnTo>
                  <a:lnTo>
                    <a:pt x="44" y="30"/>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3" y="14"/>
                  </a:lnTo>
                  <a:lnTo>
                    <a:pt x="43" y="13"/>
                  </a:lnTo>
                  <a:lnTo>
                    <a:pt x="42" y="11"/>
                  </a:lnTo>
                  <a:lnTo>
                    <a:pt x="42" y="10"/>
                  </a:lnTo>
                  <a:lnTo>
                    <a:pt x="40" y="10"/>
                  </a:lnTo>
                  <a:lnTo>
                    <a:pt x="40" y="9"/>
                  </a:lnTo>
                  <a:lnTo>
                    <a:pt x="39" y="8"/>
                  </a:lnTo>
                  <a:lnTo>
                    <a:pt x="38" y="7"/>
                  </a:lnTo>
                  <a:lnTo>
                    <a:pt x="37" y="6"/>
                  </a:lnTo>
                  <a:lnTo>
                    <a:pt x="36" y="5"/>
                  </a:lnTo>
                  <a:lnTo>
                    <a:pt x="35" y="5"/>
                  </a:lnTo>
                  <a:lnTo>
                    <a:pt x="34" y="4"/>
                  </a:lnTo>
                  <a:lnTo>
                    <a:pt x="33" y="2"/>
                  </a:lnTo>
                  <a:lnTo>
                    <a:pt x="31" y="2"/>
                  </a:lnTo>
                  <a:lnTo>
                    <a:pt x="30" y="2"/>
                  </a:lnTo>
                  <a:lnTo>
                    <a:pt x="29" y="1"/>
                  </a:lnTo>
                  <a:lnTo>
                    <a:pt x="28" y="1"/>
                  </a:lnTo>
                  <a:lnTo>
                    <a:pt x="27" y="1"/>
                  </a:lnTo>
                  <a:lnTo>
                    <a:pt x="26" y="1"/>
                  </a:lnTo>
                  <a:lnTo>
                    <a:pt x="25" y="1"/>
                  </a:lnTo>
                  <a:lnTo>
                    <a:pt x="24" y="1"/>
                  </a:lnTo>
                  <a:lnTo>
                    <a:pt x="23" y="0"/>
                  </a:lnTo>
                  <a:lnTo>
                    <a:pt x="23" y="23"/>
                  </a:lnTo>
                  <a:close/>
                </a:path>
              </a:pathLst>
            </a:custGeom>
            <a:solidFill>
              <a:srgbClr val="000000"/>
            </a:solidFill>
            <a:ln w="19050">
              <a:solidFill>
                <a:srgbClr val="000000"/>
              </a:solidFill>
              <a:round/>
              <a:headEnd/>
              <a:tailEnd/>
            </a:ln>
          </p:spPr>
          <p:txBody>
            <a:bodyPr/>
            <a:lstStyle/>
            <a:p>
              <a:endParaRPr lang="en-US"/>
            </a:p>
          </p:txBody>
        </p:sp>
        <p:sp>
          <p:nvSpPr>
            <p:cNvPr id="39959" name="Freeform 16">
              <a:extLst>
                <a:ext uri="{FF2B5EF4-FFF2-40B4-BE49-F238E27FC236}">
                  <a16:creationId xmlns:a16="http://schemas.microsoft.com/office/drawing/2014/main" id="{4D901FE3-48F9-7642-846A-5D3119BFADCE}"/>
                </a:ext>
              </a:extLst>
            </p:cNvPr>
            <p:cNvSpPr>
              <a:spLocks/>
            </p:cNvSpPr>
            <p:nvPr/>
          </p:nvSpPr>
          <p:spPr bwMode="auto">
            <a:xfrm>
              <a:off x="2067" y="2136"/>
              <a:ext cx="32" cy="31"/>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5" y="0"/>
                  </a:lnTo>
                  <a:lnTo>
                    <a:pt x="24" y="0"/>
                  </a:lnTo>
                  <a:lnTo>
                    <a:pt x="23" y="1"/>
                  </a:lnTo>
                  <a:lnTo>
                    <a:pt x="21" y="1"/>
                  </a:lnTo>
                  <a:lnTo>
                    <a:pt x="20" y="1"/>
                  </a:lnTo>
                  <a:lnTo>
                    <a:pt x="19" y="1"/>
                  </a:lnTo>
                  <a:lnTo>
                    <a:pt x="18" y="2"/>
                  </a:lnTo>
                  <a:lnTo>
                    <a:pt x="16" y="2"/>
                  </a:lnTo>
                  <a:lnTo>
                    <a:pt x="15" y="3"/>
                  </a:lnTo>
                  <a:lnTo>
                    <a:pt x="14" y="3"/>
                  </a:lnTo>
                  <a:lnTo>
                    <a:pt x="13" y="4"/>
                  </a:lnTo>
                  <a:lnTo>
                    <a:pt x="12" y="4"/>
                  </a:lnTo>
                  <a:lnTo>
                    <a:pt x="11" y="5"/>
                  </a:lnTo>
                  <a:lnTo>
                    <a:pt x="10" y="6"/>
                  </a:lnTo>
                  <a:lnTo>
                    <a:pt x="9" y="8"/>
                  </a:lnTo>
                  <a:lnTo>
                    <a:pt x="7" y="8"/>
                  </a:lnTo>
                  <a:lnTo>
                    <a:pt x="6" y="9"/>
                  </a:lnTo>
                  <a:lnTo>
                    <a:pt x="5" y="10"/>
                  </a:lnTo>
                  <a:lnTo>
                    <a:pt x="5" y="11"/>
                  </a:lnTo>
                  <a:lnTo>
                    <a:pt x="4" y="12"/>
                  </a:lnTo>
                  <a:lnTo>
                    <a:pt x="3" y="13"/>
                  </a:lnTo>
                  <a:lnTo>
                    <a:pt x="3" y="14"/>
                  </a:lnTo>
                  <a:lnTo>
                    <a:pt x="2" y="15"/>
                  </a:lnTo>
                  <a:lnTo>
                    <a:pt x="2" y="17"/>
                  </a:lnTo>
                  <a:lnTo>
                    <a:pt x="1" y="18"/>
                  </a:lnTo>
                  <a:lnTo>
                    <a:pt x="1" y="19"/>
                  </a:lnTo>
                  <a:lnTo>
                    <a:pt x="1" y="21"/>
                  </a:lnTo>
                  <a:lnTo>
                    <a:pt x="0" y="22"/>
                  </a:lnTo>
                  <a:lnTo>
                    <a:pt x="0" y="23"/>
                  </a:lnTo>
                  <a:lnTo>
                    <a:pt x="0" y="24"/>
                  </a:lnTo>
                  <a:lnTo>
                    <a:pt x="0" y="26"/>
                  </a:lnTo>
                  <a:lnTo>
                    <a:pt x="0" y="28"/>
                  </a:lnTo>
                  <a:lnTo>
                    <a:pt x="0" y="29"/>
                  </a:lnTo>
                  <a:lnTo>
                    <a:pt x="0" y="30"/>
                  </a:lnTo>
                  <a:lnTo>
                    <a:pt x="0" y="31"/>
                  </a:lnTo>
                  <a:lnTo>
                    <a:pt x="0" y="33"/>
                  </a:lnTo>
                  <a:lnTo>
                    <a:pt x="1" y="35"/>
                  </a:lnTo>
                  <a:lnTo>
                    <a:pt x="1" y="36"/>
                  </a:lnTo>
                  <a:lnTo>
                    <a:pt x="1" y="37"/>
                  </a:lnTo>
                  <a:lnTo>
                    <a:pt x="2" y="38"/>
                  </a:lnTo>
                  <a:lnTo>
                    <a:pt x="2" y="39"/>
                  </a:lnTo>
                  <a:lnTo>
                    <a:pt x="3" y="40"/>
                  </a:lnTo>
                  <a:lnTo>
                    <a:pt x="3" y="41"/>
                  </a:lnTo>
                  <a:lnTo>
                    <a:pt x="4" y="42"/>
                  </a:lnTo>
                  <a:lnTo>
                    <a:pt x="5" y="43"/>
                  </a:lnTo>
                  <a:lnTo>
                    <a:pt x="5" y="45"/>
                  </a:lnTo>
                  <a:lnTo>
                    <a:pt x="6" y="46"/>
                  </a:lnTo>
                  <a:lnTo>
                    <a:pt x="7" y="47"/>
                  </a:lnTo>
                  <a:lnTo>
                    <a:pt x="9" y="48"/>
                  </a:lnTo>
                  <a:lnTo>
                    <a:pt x="10" y="49"/>
                  </a:lnTo>
                  <a:lnTo>
                    <a:pt x="11" y="49"/>
                  </a:lnTo>
                  <a:lnTo>
                    <a:pt x="12" y="50"/>
                  </a:lnTo>
                  <a:lnTo>
                    <a:pt x="13" y="51"/>
                  </a:lnTo>
                  <a:lnTo>
                    <a:pt x="14" y="51"/>
                  </a:lnTo>
                  <a:lnTo>
                    <a:pt x="15" y="52"/>
                  </a:lnTo>
                  <a:lnTo>
                    <a:pt x="16" y="52"/>
                  </a:lnTo>
                  <a:lnTo>
                    <a:pt x="18" y="54"/>
                  </a:lnTo>
                  <a:lnTo>
                    <a:pt x="19" y="54"/>
                  </a:lnTo>
                  <a:lnTo>
                    <a:pt x="20" y="54"/>
                  </a:lnTo>
                  <a:lnTo>
                    <a:pt x="21" y="55"/>
                  </a:lnTo>
                  <a:lnTo>
                    <a:pt x="23" y="55"/>
                  </a:lnTo>
                  <a:lnTo>
                    <a:pt x="24" y="55"/>
                  </a:lnTo>
                  <a:lnTo>
                    <a:pt x="25" y="55"/>
                  </a:lnTo>
                  <a:lnTo>
                    <a:pt x="27" y="55"/>
                  </a:lnTo>
                  <a:lnTo>
                    <a:pt x="29" y="55"/>
                  </a:lnTo>
                  <a:lnTo>
                    <a:pt x="30" y="55"/>
                  </a:lnTo>
                  <a:lnTo>
                    <a:pt x="31" y="55"/>
                  </a:lnTo>
                  <a:lnTo>
                    <a:pt x="32" y="55"/>
                  </a:lnTo>
                  <a:lnTo>
                    <a:pt x="33" y="54"/>
                  </a:lnTo>
                  <a:lnTo>
                    <a:pt x="36" y="54"/>
                  </a:lnTo>
                  <a:lnTo>
                    <a:pt x="37" y="54"/>
                  </a:lnTo>
                  <a:lnTo>
                    <a:pt x="38" y="52"/>
                  </a:lnTo>
                  <a:lnTo>
                    <a:pt x="39" y="52"/>
                  </a:lnTo>
                  <a:lnTo>
                    <a:pt x="40" y="51"/>
                  </a:lnTo>
                  <a:lnTo>
                    <a:pt x="41" y="51"/>
                  </a:lnTo>
                  <a:lnTo>
                    <a:pt x="42" y="50"/>
                  </a:lnTo>
                  <a:lnTo>
                    <a:pt x="43" y="49"/>
                  </a:lnTo>
                  <a:lnTo>
                    <a:pt x="44" y="49"/>
                  </a:lnTo>
                  <a:lnTo>
                    <a:pt x="46" y="48"/>
                  </a:lnTo>
                  <a:lnTo>
                    <a:pt x="47" y="47"/>
                  </a:lnTo>
                  <a:lnTo>
                    <a:pt x="47" y="46"/>
                  </a:lnTo>
                  <a:lnTo>
                    <a:pt x="48" y="45"/>
                  </a:lnTo>
                  <a:lnTo>
                    <a:pt x="49" y="43"/>
                  </a:lnTo>
                  <a:lnTo>
                    <a:pt x="50" y="42"/>
                  </a:lnTo>
                  <a:lnTo>
                    <a:pt x="50" y="41"/>
                  </a:lnTo>
                  <a:lnTo>
                    <a:pt x="51" y="40"/>
                  </a:lnTo>
                  <a:lnTo>
                    <a:pt x="51" y="39"/>
                  </a:lnTo>
                  <a:lnTo>
                    <a:pt x="52" y="38"/>
                  </a:lnTo>
                  <a:lnTo>
                    <a:pt x="52" y="37"/>
                  </a:lnTo>
                  <a:lnTo>
                    <a:pt x="53" y="36"/>
                  </a:lnTo>
                  <a:lnTo>
                    <a:pt x="53" y="35"/>
                  </a:lnTo>
                  <a:lnTo>
                    <a:pt x="53" y="33"/>
                  </a:lnTo>
                  <a:lnTo>
                    <a:pt x="53" y="31"/>
                  </a:lnTo>
                  <a:lnTo>
                    <a:pt x="55" y="30"/>
                  </a:lnTo>
                  <a:lnTo>
                    <a:pt x="55" y="29"/>
                  </a:lnTo>
                  <a:lnTo>
                    <a:pt x="55" y="28"/>
                  </a:lnTo>
                  <a:lnTo>
                    <a:pt x="55" y="26"/>
                  </a:lnTo>
                  <a:lnTo>
                    <a:pt x="55" y="24"/>
                  </a:lnTo>
                  <a:lnTo>
                    <a:pt x="53" y="23"/>
                  </a:lnTo>
                  <a:lnTo>
                    <a:pt x="53" y="22"/>
                  </a:lnTo>
                  <a:lnTo>
                    <a:pt x="53" y="21"/>
                  </a:lnTo>
                  <a:lnTo>
                    <a:pt x="53" y="19"/>
                  </a:lnTo>
                  <a:lnTo>
                    <a:pt x="52" y="18"/>
                  </a:lnTo>
                  <a:lnTo>
                    <a:pt x="52" y="17"/>
                  </a:lnTo>
                  <a:lnTo>
                    <a:pt x="51" y="15"/>
                  </a:lnTo>
                  <a:lnTo>
                    <a:pt x="51" y="14"/>
                  </a:lnTo>
                  <a:lnTo>
                    <a:pt x="50" y="13"/>
                  </a:lnTo>
                  <a:lnTo>
                    <a:pt x="50" y="12"/>
                  </a:lnTo>
                  <a:lnTo>
                    <a:pt x="49" y="11"/>
                  </a:lnTo>
                  <a:lnTo>
                    <a:pt x="48" y="10"/>
                  </a:lnTo>
                  <a:lnTo>
                    <a:pt x="47" y="9"/>
                  </a:lnTo>
                  <a:lnTo>
                    <a:pt x="47" y="8"/>
                  </a:lnTo>
                  <a:lnTo>
                    <a:pt x="46" y="8"/>
                  </a:lnTo>
                  <a:lnTo>
                    <a:pt x="44" y="6"/>
                  </a:lnTo>
                  <a:lnTo>
                    <a:pt x="43" y="5"/>
                  </a:lnTo>
                  <a:lnTo>
                    <a:pt x="42" y="4"/>
                  </a:lnTo>
                  <a:lnTo>
                    <a:pt x="41" y="4"/>
                  </a:lnTo>
                  <a:lnTo>
                    <a:pt x="40" y="3"/>
                  </a:lnTo>
                  <a:lnTo>
                    <a:pt x="39" y="3"/>
                  </a:lnTo>
                  <a:lnTo>
                    <a:pt x="38" y="2"/>
                  </a:lnTo>
                  <a:lnTo>
                    <a:pt x="37" y="2"/>
                  </a:lnTo>
                  <a:lnTo>
                    <a:pt x="36" y="1"/>
                  </a:lnTo>
                  <a:lnTo>
                    <a:pt x="33"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0" name="Line 17">
              <a:extLst>
                <a:ext uri="{FF2B5EF4-FFF2-40B4-BE49-F238E27FC236}">
                  <a16:creationId xmlns:a16="http://schemas.microsoft.com/office/drawing/2014/main" id="{F333951D-848C-E840-8DDB-BB7FF8AA3BCB}"/>
                </a:ext>
              </a:extLst>
            </p:cNvPr>
            <p:cNvSpPr>
              <a:spLocks noChangeShapeType="1"/>
            </p:cNvSpPr>
            <p:nvPr/>
          </p:nvSpPr>
          <p:spPr bwMode="auto">
            <a:xfrm flipH="1">
              <a:off x="1093" y="2157"/>
              <a:ext cx="3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1" name="Line 18">
              <a:extLst>
                <a:ext uri="{FF2B5EF4-FFF2-40B4-BE49-F238E27FC236}">
                  <a16:creationId xmlns:a16="http://schemas.microsoft.com/office/drawing/2014/main" id="{C3013B80-BFAB-254C-8CAD-02CF5883E183}"/>
                </a:ext>
              </a:extLst>
            </p:cNvPr>
            <p:cNvSpPr>
              <a:spLocks noChangeShapeType="1"/>
            </p:cNvSpPr>
            <p:nvPr/>
          </p:nvSpPr>
          <p:spPr bwMode="auto">
            <a:xfrm>
              <a:off x="888" y="417"/>
              <a:ext cx="193"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2" name="Freeform 19">
              <a:extLst>
                <a:ext uri="{FF2B5EF4-FFF2-40B4-BE49-F238E27FC236}">
                  <a16:creationId xmlns:a16="http://schemas.microsoft.com/office/drawing/2014/main" id="{3128EB9F-62E5-9741-925B-8C65389BCC9A}"/>
                </a:ext>
              </a:extLst>
            </p:cNvPr>
            <p:cNvSpPr>
              <a:spLocks/>
            </p:cNvSpPr>
            <p:nvPr/>
          </p:nvSpPr>
          <p:spPr bwMode="auto">
            <a:xfrm>
              <a:off x="1262" y="1242"/>
              <a:ext cx="826" cy="824"/>
            </a:xfrm>
            <a:custGeom>
              <a:avLst/>
              <a:gdLst>
                <a:gd name="T0" fmla="*/ 0 w 1436"/>
                <a:gd name="T1" fmla="*/ 1 h 1436"/>
                <a:gd name="T2" fmla="*/ 0 w 1436"/>
                <a:gd name="T3" fmla="*/ 1 h 1436"/>
                <a:gd name="T4" fmla="*/ 1 w 1436"/>
                <a:gd name="T5" fmla="*/ 1 h 1436"/>
                <a:gd name="T6" fmla="*/ 1 w 1436"/>
                <a:gd name="T7" fmla="*/ 0 h 1436"/>
                <a:gd name="T8" fmla="*/ 0 60000 65536"/>
                <a:gd name="T9" fmla="*/ 0 60000 65536"/>
                <a:gd name="T10" fmla="*/ 0 60000 65536"/>
                <a:gd name="T11" fmla="*/ 0 60000 65536"/>
                <a:gd name="T12" fmla="*/ 0 w 1436"/>
                <a:gd name="T13" fmla="*/ 0 h 1436"/>
                <a:gd name="T14" fmla="*/ 1436 w 1436"/>
                <a:gd name="T15" fmla="*/ 1436 h 1436"/>
              </a:gdLst>
              <a:ahLst/>
              <a:cxnLst>
                <a:cxn ang="T8">
                  <a:pos x="T0" y="T1"/>
                </a:cxn>
                <a:cxn ang="T9">
                  <a:pos x="T2" y="T3"/>
                </a:cxn>
                <a:cxn ang="T10">
                  <a:pos x="T4" y="T5"/>
                </a:cxn>
                <a:cxn ang="T11">
                  <a:pos x="T6" y="T7"/>
                </a:cxn>
              </a:cxnLst>
              <a:rect l="T12" t="T13" r="T14" b="T15"/>
              <a:pathLst>
                <a:path w="1436" h="1436">
                  <a:moveTo>
                    <a:pt x="0" y="1436"/>
                  </a:moveTo>
                  <a:lnTo>
                    <a:pt x="0" y="1122"/>
                  </a:lnTo>
                  <a:lnTo>
                    <a:pt x="1436" y="314"/>
                  </a:lnTo>
                  <a:lnTo>
                    <a:pt x="14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3" name="Freeform 20">
              <a:extLst>
                <a:ext uri="{FF2B5EF4-FFF2-40B4-BE49-F238E27FC236}">
                  <a16:creationId xmlns:a16="http://schemas.microsoft.com/office/drawing/2014/main" id="{B46AE47D-FAA9-1C48-A250-1FC22E8A8FF7}"/>
                </a:ext>
              </a:extLst>
            </p:cNvPr>
            <p:cNvSpPr>
              <a:spLocks/>
            </p:cNvSpPr>
            <p:nvPr/>
          </p:nvSpPr>
          <p:spPr bwMode="auto">
            <a:xfrm>
              <a:off x="1081" y="1324"/>
              <a:ext cx="371" cy="833"/>
            </a:xfrm>
            <a:custGeom>
              <a:avLst/>
              <a:gdLst>
                <a:gd name="T0" fmla="*/ 0 w 314"/>
                <a:gd name="T1" fmla="*/ 1 h 1436"/>
                <a:gd name="T2" fmla="*/ 0 w 314"/>
                <a:gd name="T3" fmla="*/ 1 h 1436"/>
                <a:gd name="T4" fmla="*/ 0 w 314"/>
                <a:gd name="T5" fmla="*/ 0 h 1436"/>
                <a:gd name="T6" fmla="*/ 17197 w 314"/>
                <a:gd name="T7" fmla="*/ 0 h 1436"/>
                <a:gd name="T8" fmla="*/ 0 60000 65536"/>
                <a:gd name="T9" fmla="*/ 0 60000 65536"/>
                <a:gd name="T10" fmla="*/ 0 60000 65536"/>
                <a:gd name="T11" fmla="*/ 0 60000 65536"/>
                <a:gd name="T12" fmla="*/ 0 w 314"/>
                <a:gd name="T13" fmla="*/ 0 h 1436"/>
                <a:gd name="T14" fmla="*/ 314 w 314"/>
                <a:gd name="T15" fmla="*/ 1436 h 1436"/>
              </a:gdLst>
              <a:ahLst/>
              <a:cxnLst>
                <a:cxn ang="T8">
                  <a:pos x="T0" y="T1"/>
                </a:cxn>
                <a:cxn ang="T9">
                  <a:pos x="T2" y="T3"/>
                </a:cxn>
                <a:cxn ang="T10">
                  <a:pos x="T4" y="T5"/>
                </a:cxn>
                <a:cxn ang="T11">
                  <a:pos x="T6" y="T7"/>
                </a:cxn>
              </a:cxnLst>
              <a:rect l="T12" t="T13" r="T14" b="T15"/>
              <a:pathLst>
                <a:path w="314" h="1436">
                  <a:moveTo>
                    <a:pt x="0" y="1436"/>
                  </a:moveTo>
                  <a:lnTo>
                    <a:pt x="0" y="1436"/>
                  </a:lnTo>
                  <a:lnTo>
                    <a:pt x="0" y="0"/>
                  </a:lnTo>
                  <a:lnTo>
                    <a:pt x="31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4" name="Line 21">
              <a:extLst>
                <a:ext uri="{FF2B5EF4-FFF2-40B4-BE49-F238E27FC236}">
                  <a16:creationId xmlns:a16="http://schemas.microsoft.com/office/drawing/2014/main" id="{B59F8086-3EC8-B847-B2C7-149F9354D26C}"/>
                </a:ext>
              </a:extLst>
            </p:cNvPr>
            <p:cNvSpPr>
              <a:spLocks noChangeShapeType="1"/>
            </p:cNvSpPr>
            <p:nvPr/>
          </p:nvSpPr>
          <p:spPr bwMode="auto">
            <a:xfrm>
              <a:off x="708" y="1745"/>
              <a:ext cx="373"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5" name="Freeform 22">
              <a:extLst>
                <a:ext uri="{FF2B5EF4-FFF2-40B4-BE49-F238E27FC236}">
                  <a16:creationId xmlns:a16="http://schemas.microsoft.com/office/drawing/2014/main" id="{DB7B26C0-1622-AE49-BD2D-13CA3AC853F3}"/>
                </a:ext>
              </a:extLst>
            </p:cNvPr>
            <p:cNvSpPr>
              <a:spLocks/>
            </p:cNvSpPr>
            <p:nvPr/>
          </p:nvSpPr>
          <p:spPr bwMode="auto">
            <a:xfrm>
              <a:off x="1069" y="1732"/>
              <a:ext cx="26" cy="25"/>
            </a:xfrm>
            <a:custGeom>
              <a:avLst/>
              <a:gdLst>
                <a:gd name="T0" fmla="*/ 1 w 45"/>
                <a:gd name="T1" fmla="*/ 1 h 44"/>
                <a:gd name="T2" fmla="*/ 1 w 45"/>
                <a:gd name="T3" fmla="*/ 1 h 44"/>
                <a:gd name="T4" fmla="*/ 1 w 45"/>
                <a:gd name="T5" fmla="*/ 1 h 44"/>
                <a:gd name="T6" fmla="*/ 1 w 45"/>
                <a:gd name="T7" fmla="*/ 1 h 44"/>
                <a:gd name="T8" fmla="*/ 1 w 45"/>
                <a:gd name="T9" fmla="*/ 1 h 44"/>
                <a:gd name="T10" fmla="*/ 1 w 45"/>
                <a:gd name="T11" fmla="*/ 1 h 44"/>
                <a:gd name="T12" fmla="*/ 1 w 45"/>
                <a:gd name="T13" fmla="*/ 1 h 44"/>
                <a:gd name="T14" fmla="*/ 1 w 45"/>
                <a:gd name="T15" fmla="*/ 1 h 44"/>
                <a:gd name="T16" fmla="*/ 1 w 45"/>
                <a:gd name="T17" fmla="*/ 1 h 44"/>
                <a:gd name="T18" fmla="*/ 0 w 45"/>
                <a:gd name="T19" fmla="*/ 1 h 44"/>
                <a:gd name="T20" fmla="*/ 0 w 45"/>
                <a:gd name="T21" fmla="*/ 1 h 44"/>
                <a:gd name="T22" fmla="*/ 0 w 45"/>
                <a:gd name="T23" fmla="*/ 1 h 44"/>
                <a:gd name="T24" fmla="*/ 0 w 45"/>
                <a:gd name="T25" fmla="*/ 1 h 44"/>
                <a:gd name="T26" fmla="*/ 1 w 45"/>
                <a:gd name="T27" fmla="*/ 1 h 44"/>
                <a:gd name="T28" fmla="*/ 1 w 45"/>
                <a:gd name="T29" fmla="*/ 1 h 44"/>
                <a:gd name="T30" fmla="*/ 1 w 45"/>
                <a:gd name="T31" fmla="*/ 1 h 44"/>
                <a:gd name="T32" fmla="*/ 1 w 45"/>
                <a:gd name="T33" fmla="*/ 1 h 44"/>
                <a:gd name="T34" fmla="*/ 1 w 45"/>
                <a:gd name="T35" fmla="*/ 1 h 44"/>
                <a:gd name="T36" fmla="*/ 1 w 45"/>
                <a:gd name="T37" fmla="*/ 1 h 44"/>
                <a:gd name="T38" fmla="*/ 1 w 45"/>
                <a:gd name="T39" fmla="*/ 1 h 44"/>
                <a:gd name="T40" fmla="*/ 1 w 45"/>
                <a:gd name="T41" fmla="*/ 1 h 44"/>
                <a:gd name="T42" fmla="*/ 1 w 45"/>
                <a:gd name="T43" fmla="*/ 1 h 44"/>
                <a:gd name="T44" fmla="*/ 1 w 45"/>
                <a:gd name="T45" fmla="*/ 1 h 44"/>
                <a:gd name="T46" fmla="*/ 1 w 45"/>
                <a:gd name="T47" fmla="*/ 1 h 44"/>
                <a:gd name="T48" fmla="*/ 1 w 45"/>
                <a:gd name="T49" fmla="*/ 1 h 44"/>
                <a:gd name="T50" fmla="*/ 1 w 45"/>
                <a:gd name="T51" fmla="*/ 1 h 44"/>
                <a:gd name="T52" fmla="*/ 1 w 45"/>
                <a:gd name="T53" fmla="*/ 1 h 44"/>
                <a:gd name="T54" fmla="*/ 1 w 45"/>
                <a:gd name="T55" fmla="*/ 1 h 44"/>
                <a:gd name="T56" fmla="*/ 1 w 45"/>
                <a:gd name="T57" fmla="*/ 1 h 44"/>
                <a:gd name="T58" fmla="*/ 1 w 45"/>
                <a:gd name="T59" fmla="*/ 1 h 44"/>
                <a:gd name="T60" fmla="*/ 1 w 45"/>
                <a:gd name="T61" fmla="*/ 1 h 44"/>
                <a:gd name="T62" fmla="*/ 1 w 45"/>
                <a:gd name="T63" fmla="*/ 1 h 44"/>
                <a:gd name="T64" fmla="*/ 1 w 45"/>
                <a:gd name="T65" fmla="*/ 1 h 44"/>
                <a:gd name="T66" fmla="*/ 1 w 45"/>
                <a:gd name="T67" fmla="*/ 1 h 44"/>
                <a:gd name="T68" fmla="*/ 1 w 45"/>
                <a:gd name="T69" fmla="*/ 1 h 44"/>
                <a:gd name="T70" fmla="*/ 1 w 45"/>
                <a:gd name="T71" fmla="*/ 1 h 44"/>
                <a:gd name="T72" fmla="*/ 1 w 45"/>
                <a:gd name="T73" fmla="*/ 1 h 44"/>
                <a:gd name="T74" fmla="*/ 1 w 45"/>
                <a:gd name="T75" fmla="*/ 1 h 44"/>
                <a:gd name="T76" fmla="*/ 1 w 45"/>
                <a:gd name="T77" fmla="*/ 1 h 44"/>
                <a:gd name="T78" fmla="*/ 1 w 45"/>
                <a:gd name="T79" fmla="*/ 1 h 44"/>
                <a:gd name="T80" fmla="*/ 1 w 45"/>
                <a:gd name="T81" fmla="*/ 1 h 44"/>
                <a:gd name="T82" fmla="*/ 1 w 45"/>
                <a:gd name="T83" fmla="*/ 1 h 44"/>
                <a:gd name="T84" fmla="*/ 1 w 45"/>
                <a:gd name="T85" fmla="*/ 1 h 44"/>
                <a:gd name="T86" fmla="*/ 1 w 45"/>
                <a:gd name="T87" fmla="*/ 1 h 44"/>
                <a:gd name="T88" fmla="*/ 1 w 45"/>
                <a:gd name="T89" fmla="*/ 1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4"/>
                <a:gd name="T137" fmla="*/ 45 w 45"/>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4">
                  <a:moveTo>
                    <a:pt x="23" y="22"/>
                  </a:moveTo>
                  <a:lnTo>
                    <a:pt x="23" y="0"/>
                  </a:lnTo>
                  <a:lnTo>
                    <a:pt x="22" y="1"/>
                  </a:lnTo>
                  <a:lnTo>
                    <a:pt x="21" y="1"/>
                  </a:lnTo>
                  <a:lnTo>
                    <a:pt x="19" y="1"/>
                  </a:lnTo>
                  <a:lnTo>
                    <a:pt x="18" y="1"/>
                  </a:lnTo>
                  <a:lnTo>
                    <a:pt x="17" y="1"/>
                  </a:lnTo>
                  <a:lnTo>
                    <a:pt x="16" y="1"/>
                  </a:lnTo>
                  <a:lnTo>
                    <a:pt x="15" y="2"/>
                  </a:lnTo>
                  <a:lnTo>
                    <a:pt x="14" y="2"/>
                  </a:lnTo>
                  <a:lnTo>
                    <a:pt x="13" y="2"/>
                  </a:lnTo>
                  <a:lnTo>
                    <a:pt x="13" y="3"/>
                  </a:lnTo>
                  <a:lnTo>
                    <a:pt x="12" y="3"/>
                  </a:lnTo>
                  <a:lnTo>
                    <a:pt x="10" y="4"/>
                  </a:lnTo>
                  <a:lnTo>
                    <a:pt x="9" y="4"/>
                  </a:lnTo>
                  <a:lnTo>
                    <a:pt x="8" y="5"/>
                  </a:lnTo>
                  <a:lnTo>
                    <a:pt x="8" y="6"/>
                  </a:lnTo>
                  <a:lnTo>
                    <a:pt x="7" y="6"/>
                  </a:lnTo>
                  <a:lnTo>
                    <a:pt x="6" y="7"/>
                  </a:lnTo>
                  <a:lnTo>
                    <a:pt x="6" y="9"/>
                  </a:lnTo>
                  <a:lnTo>
                    <a:pt x="5" y="10"/>
                  </a:lnTo>
                  <a:lnTo>
                    <a:pt x="4" y="11"/>
                  </a:lnTo>
                  <a:lnTo>
                    <a:pt x="4" y="12"/>
                  </a:lnTo>
                  <a:lnTo>
                    <a:pt x="3" y="13"/>
                  </a:lnTo>
                  <a:lnTo>
                    <a:pt x="3" y="14"/>
                  </a:lnTo>
                  <a:lnTo>
                    <a:pt x="1" y="15"/>
                  </a:lnTo>
                  <a:lnTo>
                    <a:pt x="1" y="16"/>
                  </a:lnTo>
                  <a:lnTo>
                    <a:pt x="0" y="18"/>
                  </a:lnTo>
                  <a:lnTo>
                    <a:pt x="0" y="19"/>
                  </a:lnTo>
                  <a:lnTo>
                    <a:pt x="0" y="20"/>
                  </a:lnTo>
                  <a:lnTo>
                    <a:pt x="0" y="21"/>
                  </a:lnTo>
                  <a:lnTo>
                    <a:pt x="0" y="22"/>
                  </a:lnTo>
                  <a:lnTo>
                    <a:pt x="0" y="24"/>
                  </a:lnTo>
                  <a:lnTo>
                    <a:pt x="0" y="25"/>
                  </a:lnTo>
                  <a:lnTo>
                    <a:pt x="0" y="27"/>
                  </a:lnTo>
                  <a:lnTo>
                    <a:pt x="0" y="28"/>
                  </a:lnTo>
                  <a:lnTo>
                    <a:pt x="1" y="28"/>
                  </a:lnTo>
                  <a:lnTo>
                    <a:pt x="1" y="29"/>
                  </a:lnTo>
                  <a:lnTo>
                    <a:pt x="1" y="30"/>
                  </a:lnTo>
                  <a:lnTo>
                    <a:pt x="3" y="31"/>
                  </a:lnTo>
                  <a:lnTo>
                    <a:pt x="3" y="32"/>
                  </a:lnTo>
                  <a:lnTo>
                    <a:pt x="4" y="33"/>
                  </a:lnTo>
                  <a:lnTo>
                    <a:pt x="4" y="34"/>
                  </a:lnTo>
                  <a:lnTo>
                    <a:pt x="5" y="35"/>
                  </a:lnTo>
                  <a:lnTo>
                    <a:pt x="6" y="37"/>
                  </a:lnTo>
                  <a:lnTo>
                    <a:pt x="6" y="38"/>
                  </a:lnTo>
                  <a:lnTo>
                    <a:pt x="7" y="39"/>
                  </a:lnTo>
                  <a:lnTo>
                    <a:pt x="8" y="39"/>
                  </a:lnTo>
                  <a:lnTo>
                    <a:pt x="8" y="40"/>
                  </a:lnTo>
                  <a:lnTo>
                    <a:pt x="9" y="41"/>
                  </a:lnTo>
                  <a:lnTo>
                    <a:pt x="10" y="41"/>
                  </a:lnTo>
                  <a:lnTo>
                    <a:pt x="12" y="42"/>
                  </a:lnTo>
                  <a:lnTo>
                    <a:pt x="13" y="42"/>
                  </a:lnTo>
                  <a:lnTo>
                    <a:pt x="13" y="43"/>
                  </a:lnTo>
                  <a:lnTo>
                    <a:pt x="14" y="43"/>
                  </a:lnTo>
                  <a:lnTo>
                    <a:pt x="15" y="43"/>
                  </a:lnTo>
                  <a:lnTo>
                    <a:pt x="16" y="44"/>
                  </a:lnTo>
                  <a:lnTo>
                    <a:pt x="17" y="44"/>
                  </a:lnTo>
                  <a:lnTo>
                    <a:pt x="18" y="44"/>
                  </a:lnTo>
                  <a:lnTo>
                    <a:pt x="19" y="44"/>
                  </a:lnTo>
                  <a:lnTo>
                    <a:pt x="21" y="44"/>
                  </a:lnTo>
                  <a:lnTo>
                    <a:pt x="22" y="44"/>
                  </a:lnTo>
                  <a:lnTo>
                    <a:pt x="23" y="44"/>
                  </a:lnTo>
                  <a:lnTo>
                    <a:pt x="24" y="44"/>
                  </a:lnTo>
                  <a:lnTo>
                    <a:pt x="25" y="44"/>
                  </a:lnTo>
                  <a:lnTo>
                    <a:pt x="26" y="44"/>
                  </a:lnTo>
                  <a:lnTo>
                    <a:pt x="27" y="44"/>
                  </a:lnTo>
                  <a:lnTo>
                    <a:pt x="28" y="44"/>
                  </a:lnTo>
                  <a:lnTo>
                    <a:pt x="30" y="44"/>
                  </a:lnTo>
                  <a:lnTo>
                    <a:pt x="31" y="43"/>
                  </a:lnTo>
                  <a:lnTo>
                    <a:pt x="32" y="43"/>
                  </a:lnTo>
                  <a:lnTo>
                    <a:pt x="33" y="43"/>
                  </a:lnTo>
                  <a:lnTo>
                    <a:pt x="34" y="42"/>
                  </a:lnTo>
                  <a:lnTo>
                    <a:pt x="35" y="41"/>
                  </a:lnTo>
                  <a:lnTo>
                    <a:pt x="36" y="41"/>
                  </a:lnTo>
                  <a:lnTo>
                    <a:pt x="37" y="40"/>
                  </a:lnTo>
                  <a:lnTo>
                    <a:pt x="38" y="39"/>
                  </a:lnTo>
                  <a:lnTo>
                    <a:pt x="40" y="38"/>
                  </a:lnTo>
                  <a:lnTo>
                    <a:pt x="41" y="37"/>
                  </a:lnTo>
                  <a:lnTo>
                    <a:pt x="41" y="35"/>
                  </a:lnTo>
                  <a:lnTo>
                    <a:pt x="42" y="35"/>
                  </a:lnTo>
                  <a:lnTo>
                    <a:pt x="42" y="34"/>
                  </a:lnTo>
                  <a:lnTo>
                    <a:pt x="43" y="33"/>
                  </a:lnTo>
                  <a:lnTo>
                    <a:pt x="43" y="32"/>
                  </a:lnTo>
                  <a:lnTo>
                    <a:pt x="44" y="31"/>
                  </a:lnTo>
                  <a:lnTo>
                    <a:pt x="44" y="30"/>
                  </a:lnTo>
                  <a:lnTo>
                    <a:pt x="44" y="29"/>
                  </a:lnTo>
                  <a:lnTo>
                    <a:pt x="44" y="28"/>
                  </a:lnTo>
                  <a:lnTo>
                    <a:pt x="45" y="28"/>
                  </a:lnTo>
                  <a:lnTo>
                    <a:pt x="45" y="27"/>
                  </a:lnTo>
                  <a:lnTo>
                    <a:pt x="45" y="25"/>
                  </a:lnTo>
                  <a:lnTo>
                    <a:pt x="45" y="24"/>
                  </a:lnTo>
                  <a:lnTo>
                    <a:pt x="45" y="22"/>
                  </a:lnTo>
                  <a:lnTo>
                    <a:pt x="45" y="21"/>
                  </a:lnTo>
                  <a:lnTo>
                    <a:pt x="45" y="20"/>
                  </a:lnTo>
                  <a:lnTo>
                    <a:pt x="45" y="19"/>
                  </a:lnTo>
                  <a:lnTo>
                    <a:pt x="45" y="18"/>
                  </a:lnTo>
                  <a:lnTo>
                    <a:pt x="44" y="16"/>
                  </a:lnTo>
                  <a:lnTo>
                    <a:pt x="44" y="15"/>
                  </a:lnTo>
                  <a:lnTo>
                    <a:pt x="44" y="14"/>
                  </a:lnTo>
                  <a:lnTo>
                    <a:pt x="43" y="13"/>
                  </a:lnTo>
                  <a:lnTo>
                    <a:pt x="43" y="12"/>
                  </a:lnTo>
                  <a:lnTo>
                    <a:pt x="42" y="11"/>
                  </a:lnTo>
                  <a:lnTo>
                    <a:pt x="42" y="10"/>
                  </a:lnTo>
                  <a:lnTo>
                    <a:pt x="41" y="10"/>
                  </a:lnTo>
                  <a:lnTo>
                    <a:pt x="41" y="9"/>
                  </a:lnTo>
                  <a:lnTo>
                    <a:pt x="40" y="7"/>
                  </a:lnTo>
                  <a:lnTo>
                    <a:pt x="38" y="6"/>
                  </a:lnTo>
                  <a:lnTo>
                    <a:pt x="37" y="5"/>
                  </a:lnTo>
                  <a:lnTo>
                    <a:pt x="36" y="4"/>
                  </a:lnTo>
                  <a:lnTo>
                    <a:pt x="35" y="4"/>
                  </a:lnTo>
                  <a:lnTo>
                    <a:pt x="34" y="3"/>
                  </a:lnTo>
                  <a:lnTo>
                    <a:pt x="33" y="2"/>
                  </a:lnTo>
                  <a:lnTo>
                    <a:pt x="32" y="2"/>
                  </a:lnTo>
                  <a:lnTo>
                    <a:pt x="31" y="2"/>
                  </a:lnTo>
                  <a:lnTo>
                    <a:pt x="30" y="1"/>
                  </a:lnTo>
                  <a:lnTo>
                    <a:pt x="28" y="1"/>
                  </a:lnTo>
                  <a:lnTo>
                    <a:pt x="27" y="1"/>
                  </a:lnTo>
                  <a:lnTo>
                    <a:pt x="26" y="1"/>
                  </a:lnTo>
                  <a:lnTo>
                    <a:pt x="25" y="1"/>
                  </a:lnTo>
                  <a:lnTo>
                    <a:pt x="24" y="1"/>
                  </a:lnTo>
                  <a:lnTo>
                    <a:pt x="23" y="0"/>
                  </a:lnTo>
                  <a:lnTo>
                    <a:pt x="23" y="22"/>
                  </a:lnTo>
                  <a:close/>
                </a:path>
              </a:pathLst>
            </a:custGeom>
            <a:solidFill>
              <a:srgbClr val="000000"/>
            </a:solidFill>
            <a:ln w="19050">
              <a:solidFill>
                <a:srgbClr val="000000"/>
              </a:solidFill>
              <a:round/>
              <a:headEnd/>
              <a:tailEnd/>
            </a:ln>
          </p:spPr>
          <p:txBody>
            <a:bodyPr/>
            <a:lstStyle/>
            <a:p>
              <a:endParaRPr lang="en-US"/>
            </a:p>
          </p:txBody>
        </p:sp>
        <p:sp>
          <p:nvSpPr>
            <p:cNvPr id="39966" name="Freeform 23">
              <a:extLst>
                <a:ext uri="{FF2B5EF4-FFF2-40B4-BE49-F238E27FC236}">
                  <a16:creationId xmlns:a16="http://schemas.microsoft.com/office/drawing/2014/main" id="{B58849F3-8730-9548-9693-F1B3F6E2B78D}"/>
                </a:ext>
              </a:extLst>
            </p:cNvPr>
            <p:cNvSpPr>
              <a:spLocks/>
            </p:cNvSpPr>
            <p:nvPr/>
          </p:nvSpPr>
          <p:spPr bwMode="auto">
            <a:xfrm>
              <a:off x="1061" y="1724"/>
              <a:ext cx="32"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3" y="1"/>
                  </a:lnTo>
                  <a:lnTo>
                    <a:pt x="21" y="1"/>
                  </a:lnTo>
                  <a:lnTo>
                    <a:pt x="20" y="1"/>
                  </a:lnTo>
                  <a:lnTo>
                    <a:pt x="19" y="1"/>
                  </a:lnTo>
                  <a:lnTo>
                    <a:pt x="18" y="2"/>
                  </a:lnTo>
                  <a:lnTo>
                    <a:pt x="17" y="2"/>
                  </a:lnTo>
                  <a:lnTo>
                    <a:pt x="16" y="4"/>
                  </a:lnTo>
                  <a:lnTo>
                    <a:pt x="14" y="4"/>
                  </a:lnTo>
                  <a:lnTo>
                    <a:pt x="13" y="5"/>
                  </a:lnTo>
                  <a:lnTo>
                    <a:pt x="12" y="5"/>
                  </a:lnTo>
                  <a:lnTo>
                    <a:pt x="11" y="6"/>
                  </a:lnTo>
                  <a:lnTo>
                    <a:pt x="10" y="7"/>
                  </a:lnTo>
                  <a:lnTo>
                    <a:pt x="9" y="8"/>
                  </a:lnTo>
                  <a:lnTo>
                    <a:pt x="8" y="8"/>
                  </a:lnTo>
                  <a:lnTo>
                    <a:pt x="7" y="9"/>
                  </a:lnTo>
                  <a:lnTo>
                    <a:pt x="6" y="10"/>
                  </a:lnTo>
                  <a:lnTo>
                    <a:pt x="6" y="11"/>
                  </a:lnTo>
                  <a:lnTo>
                    <a:pt x="4" y="12"/>
                  </a:lnTo>
                  <a:lnTo>
                    <a:pt x="3" y="14"/>
                  </a:lnTo>
                  <a:lnTo>
                    <a:pt x="3" y="15"/>
                  </a:lnTo>
                  <a:lnTo>
                    <a:pt x="2" y="16"/>
                  </a:lnTo>
                  <a:lnTo>
                    <a:pt x="2" y="17"/>
                  </a:lnTo>
                  <a:lnTo>
                    <a:pt x="1" y="18"/>
                  </a:lnTo>
                  <a:lnTo>
                    <a:pt x="1" y="19"/>
                  </a:lnTo>
                  <a:lnTo>
                    <a:pt x="1" y="21"/>
                  </a:lnTo>
                  <a:lnTo>
                    <a:pt x="0" y="23"/>
                  </a:lnTo>
                  <a:lnTo>
                    <a:pt x="0" y="24"/>
                  </a:lnTo>
                  <a:lnTo>
                    <a:pt x="0" y="25"/>
                  </a:lnTo>
                  <a:lnTo>
                    <a:pt x="0" y="26"/>
                  </a:lnTo>
                  <a:lnTo>
                    <a:pt x="0" y="28"/>
                  </a:lnTo>
                  <a:lnTo>
                    <a:pt x="0" y="29"/>
                  </a:lnTo>
                  <a:lnTo>
                    <a:pt x="0" y="30"/>
                  </a:lnTo>
                  <a:lnTo>
                    <a:pt x="0" y="32"/>
                  </a:lnTo>
                  <a:lnTo>
                    <a:pt x="0" y="34"/>
                  </a:lnTo>
                  <a:lnTo>
                    <a:pt x="1" y="35"/>
                  </a:lnTo>
                  <a:lnTo>
                    <a:pt x="1" y="36"/>
                  </a:lnTo>
                  <a:lnTo>
                    <a:pt x="1" y="37"/>
                  </a:lnTo>
                  <a:lnTo>
                    <a:pt x="2" y="38"/>
                  </a:lnTo>
                  <a:lnTo>
                    <a:pt x="2" y="39"/>
                  </a:lnTo>
                  <a:lnTo>
                    <a:pt x="3" y="41"/>
                  </a:lnTo>
                  <a:lnTo>
                    <a:pt x="3" y="42"/>
                  </a:lnTo>
                  <a:lnTo>
                    <a:pt x="4" y="43"/>
                  </a:lnTo>
                  <a:lnTo>
                    <a:pt x="6" y="44"/>
                  </a:lnTo>
                  <a:lnTo>
                    <a:pt x="6" y="45"/>
                  </a:lnTo>
                  <a:lnTo>
                    <a:pt x="7" y="46"/>
                  </a:lnTo>
                  <a:lnTo>
                    <a:pt x="8" y="47"/>
                  </a:lnTo>
                  <a:lnTo>
                    <a:pt x="9" y="48"/>
                  </a:lnTo>
                  <a:lnTo>
                    <a:pt x="10" y="49"/>
                  </a:lnTo>
                  <a:lnTo>
                    <a:pt x="11" y="49"/>
                  </a:lnTo>
                  <a:lnTo>
                    <a:pt x="12" y="51"/>
                  </a:lnTo>
                  <a:lnTo>
                    <a:pt x="13" y="52"/>
                  </a:lnTo>
                  <a:lnTo>
                    <a:pt x="14" y="52"/>
                  </a:lnTo>
                  <a:lnTo>
                    <a:pt x="16" y="53"/>
                  </a:lnTo>
                  <a:lnTo>
                    <a:pt x="17" y="53"/>
                  </a:lnTo>
                  <a:lnTo>
                    <a:pt x="18" y="54"/>
                  </a:lnTo>
                  <a:lnTo>
                    <a:pt x="19" y="54"/>
                  </a:lnTo>
                  <a:lnTo>
                    <a:pt x="20" y="54"/>
                  </a:lnTo>
                  <a:lnTo>
                    <a:pt x="21" y="55"/>
                  </a:lnTo>
                  <a:lnTo>
                    <a:pt x="23" y="55"/>
                  </a:lnTo>
                  <a:lnTo>
                    <a:pt x="25" y="55"/>
                  </a:lnTo>
                  <a:lnTo>
                    <a:pt x="26" y="55"/>
                  </a:lnTo>
                  <a:lnTo>
                    <a:pt x="27" y="55"/>
                  </a:lnTo>
                  <a:lnTo>
                    <a:pt x="29" y="55"/>
                  </a:lnTo>
                  <a:lnTo>
                    <a:pt x="30" y="55"/>
                  </a:lnTo>
                  <a:lnTo>
                    <a:pt x="31" y="55"/>
                  </a:lnTo>
                  <a:lnTo>
                    <a:pt x="32" y="55"/>
                  </a:lnTo>
                  <a:lnTo>
                    <a:pt x="34" y="54"/>
                  </a:lnTo>
                  <a:lnTo>
                    <a:pt x="36" y="54"/>
                  </a:lnTo>
                  <a:lnTo>
                    <a:pt x="37" y="54"/>
                  </a:lnTo>
                  <a:lnTo>
                    <a:pt x="38" y="53"/>
                  </a:lnTo>
                  <a:lnTo>
                    <a:pt x="39" y="53"/>
                  </a:lnTo>
                  <a:lnTo>
                    <a:pt x="40" y="52"/>
                  </a:lnTo>
                  <a:lnTo>
                    <a:pt x="41" y="52"/>
                  </a:lnTo>
                  <a:lnTo>
                    <a:pt x="43" y="51"/>
                  </a:lnTo>
                  <a:lnTo>
                    <a:pt x="44" y="49"/>
                  </a:lnTo>
                  <a:lnTo>
                    <a:pt x="45" y="49"/>
                  </a:lnTo>
                  <a:lnTo>
                    <a:pt x="46" y="48"/>
                  </a:lnTo>
                  <a:lnTo>
                    <a:pt x="47" y="47"/>
                  </a:lnTo>
                  <a:lnTo>
                    <a:pt x="47" y="46"/>
                  </a:lnTo>
                  <a:lnTo>
                    <a:pt x="48" y="45"/>
                  </a:lnTo>
                  <a:lnTo>
                    <a:pt x="49" y="44"/>
                  </a:lnTo>
                  <a:lnTo>
                    <a:pt x="50" y="43"/>
                  </a:lnTo>
                  <a:lnTo>
                    <a:pt x="50" y="42"/>
                  </a:lnTo>
                  <a:lnTo>
                    <a:pt x="51" y="41"/>
                  </a:lnTo>
                  <a:lnTo>
                    <a:pt x="51" y="39"/>
                  </a:lnTo>
                  <a:lnTo>
                    <a:pt x="53" y="38"/>
                  </a:lnTo>
                  <a:lnTo>
                    <a:pt x="53" y="37"/>
                  </a:lnTo>
                  <a:lnTo>
                    <a:pt x="54" y="36"/>
                  </a:lnTo>
                  <a:lnTo>
                    <a:pt x="54" y="35"/>
                  </a:lnTo>
                  <a:lnTo>
                    <a:pt x="54" y="34"/>
                  </a:lnTo>
                  <a:lnTo>
                    <a:pt x="54" y="32"/>
                  </a:lnTo>
                  <a:lnTo>
                    <a:pt x="55" y="30"/>
                  </a:lnTo>
                  <a:lnTo>
                    <a:pt x="55" y="29"/>
                  </a:lnTo>
                  <a:lnTo>
                    <a:pt x="55" y="28"/>
                  </a:lnTo>
                  <a:lnTo>
                    <a:pt x="55" y="26"/>
                  </a:lnTo>
                  <a:lnTo>
                    <a:pt x="55" y="25"/>
                  </a:lnTo>
                  <a:lnTo>
                    <a:pt x="54" y="24"/>
                  </a:lnTo>
                  <a:lnTo>
                    <a:pt x="54" y="23"/>
                  </a:lnTo>
                  <a:lnTo>
                    <a:pt x="54" y="21"/>
                  </a:lnTo>
                  <a:lnTo>
                    <a:pt x="54" y="19"/>
                  </a:lnTo>
                  <a:lnTo>
                    <a:pt x="53" y="18"/>
                  </a:lnTo>
                  <a:lnTo>
                    <a:pt x="53" y="17"/>
                  </a:lnTo>
                  <a:lnTo>
                    <a:pt x="51" y="16"/>
                  </a:lnTo>
                  <a:lnTo>
                    <a:pt x="51" y="15"/>
                  </a:lnTo>
                  <a:lnTo>
                    <a:pt x="50" y="14"/>
                  </a:lnTo>
                  <a:lnTo>
                    <a:pt x="50" y="12"/>
                  </a:lnTo>
                  <a:lnTo>
                    <a:pt x="49" y="11"/>
                  </a:lnTo>
                  <a:lnTo>
                    <a:pt x="48" y="10"/>
                  </a:lnTo>
                  <a:lnTo>
                    <a:pt x="47" y="9"/>
                  </a:lnTo>
                  <a:lnTo>
                    <a:pt x="47" y="8"/>
                  </a:lnTo>
                  <a:lnTo>
                    <a:pt x="46" y="8"/>
                  </a:lnTo>
                  <a:lnTo>
                    <a:pt x="45" y="7"/>
                  </a:lnTo>
                  <a:lnTo>
                    <a:pt x="44" y="6"/>
                  </a:lnTo>
                  <a:lnTo>
                    <a:pt x="43" y="5"/>
                  </a:lnTo>
                  <a:lnTo>
                    <a:pt x="41" y="5"/>
                  </a:lnTo>
                  <a:lnTo>
                    <a:pt x="40" y="4"/>
                  </a:lnTo>
                  <a:lnTo>
                    <a:pt x="39" y="4"/>
                  </a:lnTo>
                  <a:lnTo>
                    <a:pt x="38" y="2"/>
                  </a:lnTo>
                  <a:lnTo>
                    <a:pt x="37" y="2"/>
                  </a:lnTo>
                  <a:lnTo>
                    <a:pt x="36" y="1"/>
                  </a:lnTo>
                  <a:lnTo>
                    <a:pt x="34" y="1"/>
                  </a:lnTo>
                  <a:lnTo>
                    <a:pt x="32" y="1"/>
                  </a:lnTo>
                  <a:lnTo>
                    <a:pt x="31" y="1"/>
                  </a:lnTo>
                  <a:lnTo>
                    <a:pt x="30" y="0"/>
                  </a:lnTo>
                  <a:lnTo>
                    <a:pt x="29"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7" name="Line 24">
              <a:extLst>
                <a:ext uri="{FF2B5EF4-FFF2-40B4-BE49-F238E27FC236}">
                  <a16:creationId xmlns:a16="http://schemas.microsoft.com/office/drawing/2014/main" id="{E59B69FF-3713-7F4C-974D-A973B9A90CE1}"/>
                </a:ext>
              </a:extLst>
            </p:cNvPr>
            <p:cNvSpPr>
              <a:spLocks noChangeShapeType="1"/>
            </p:cNvSpPr>
            <p:nvPr/>
          </p:nvSpPr>
          <p:spPr bwMode="auto">
            <a:xfrm flipH="1">
              <a:off x="3160" y="2066"/>
              <a:ext cx="3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8" name="Freeform 25">
              <a:extLst>
                <a:ext uri="{FF2B5EF4-FFF2-40B4-BE49-F238E27FC236}">
                  <a16:creationId xmlns:a16="http://schemas.microsoft.com/office/drawing/2014/main" id="{9ECF8B19-A997-D94D-A98D-46E5EEF6F5FA}"/>
                </a:ext>
              </a:extLst>
            </p:cNvPr>
            <p:cNvSpPr>
              <a:spLocks/>
            </p:cNvSpPr>
            <p:nvPr/>
          </p:nvSpPr>
          <p:spPr bwMode="auto">
            <a:xfrm>
              <a:off x="2540" y="1423"/>
              <a:ext cx="826" cy="643"/>
            </a:xfrm>
            <a:custGeom>
              <a:avLst/>
              <a:gdLst>
                <a:gd name="T0" fmla="*/ 1 w 1435"/>
                <a:gd name="T1" fmla="*/ 1 h 1122"/>
                <a:gd name="T2" fmla="*/ 1 w 1435"/>
                <a:gd name="T3" fmla="*/ 1 h 1122"/>
                <a:gd name="T4" fmla="*/ 0 w 1435"/>
                <a:gd name="T5" fmla="*/ 1 h 1122"/>
                <a:gd name="T6" fmla="*/ 0 w 1435"/>
                <a:gd name="T7" fmla="*/ 0 h 1122"/>
                <a:gd name="T8" fmla="*/ 0 60000 65536"/>
                <a:gd name="T9" fmla="*/ 0 60000 65536"/>
                <a:gd name="T10" fmla="*/ 0 60000 65536"/>
                <a:gd name="T11" fmla="*/ 0 60000 65536"/>
                <a:gd name="T12" fmla="*/ 0 w 1435"/>
                <a:gd name="T13" fmla="*/ 0 h 1122"/>
                <a:gd name="T14" fmla="*/ 1435 w 1435"/>
                <a:gd name="T15" fmla="*/ 1122 h 1122"/>
              </a:gdLst>
              <a:ahLst/>
              <a:cxnLst>
                <a:cxn ang="T8">
                  <a:pos x="T0" y="T1"/>
                </a:cxn>
                <a:cxn ang="T9">
                  <a:pos x="T2" y="T3"/>
                </a:cxn>
                <a:cxn ang="T10">
                  <a:pos x="T4" y="T5"/>
                </a:cxn>
                <a:cxn ang="T11">
                  <a:pos x="T6" y="T7"/>
                </a:cxn>
              </a:cxnLst>
              <a:rect l="T12" t="T13" r="T14" b="T15"/>
              <a:pathLst>
                <a:path w="1435" h="1122">
                  <a:moveTo>
                    <a:pt x="1435" y="1122"/>
                  </a:moveTo>
                  <a:lnTo>
                    <a:pt x="1435" y="651"/>
                  </a:lnTo>
                  <a:lnTo>
                    <a:pt x="0" y="314"/>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9" name="Freeform 26">
              <a:extLst>
                <a:ext uri="{FF2B5EF4-FFF2-40B4-BE49-F238E27FC236}">
                  <a16:creationId xmlns:a16="http://schemas.microsoft.com/office/drawing/2014/main" id="{FE553F8C-8D65-7246-BD64-6080CF5A6E09}"/>
                </a:ext>
              </a:extLst>
            </p:cNvPr>
            <p:cNvSpPr>
              <a:spLocks/>
            </p:cNvSpPr>
            <p:nvPr/>
          </p:nvSpPr>
          <p:spPr bwMode="auto">
            <a:xfrm>
              <a:off x="2540" y="1332"/>
              <a:ext cx="826" cy="645"/>
            </a:xfrm>
            <a:custGeom>
              <a:avLst/>
              <a:gdLst>
                <a:gd name="T0" fmla="*/ 1 w 1435"/>
                <a:gd name="T1" fmla="*/ 0 h 1122"/>
                <a:gd name="T2" fmla="*/ 1 w 1435"/>
                <a:gd name="T3" fmla="*/ 1 h 1122"/>
                <a:gd name="T4" fmla="*/ 0 w 1435"/>
                <a:gd name="T5" fmla="*/ 1 h 1122"/>
                <a:gd name="T6" fmla="*/ 0 w 1435"/>
                <a:gd name="T7" fmla="*/ 1 h 1122"/>
                <a:gd name="T8" fmla="*/ 0 60000 65536"/>
                <a:gd name="T9" fmla="*/ 0 60000 65536"/>
                <a:gd name="T10" fmla="*/ 0 60000 65536"/>
                <a:gd name="T11" fmla="*/ 0 60000 65536"/>
                <a:gd name="T12" fmla="*/ 0 w 1435"/>
                <a:gd name="T13" fmla="*/ 0 h 1122"/>
                <a:gd name="T14" fmla="*/ 1435 w 1435"/>
                <a:gd name="T15" fmla="*/ 1122 h 1122"/>
              </a:gdLst>
              <a:ahLst/>
              <a:cxnLst>
                <a:cxn ang="T8">
                  <a:pos x="T0" y="T1"/>
                </a:cxn>
                <a:cxn ang="T9">
                  <a:pos x="T2" y="T3"/>
                </a:cxn>
                <a:cxn ang="T10">
                  <a:pos x="T4" y="T5"/>
                </a:cxn>
                <a:cxn ang="T11">
                  <a:pos x="T6" y="T7"/>
                </a:cxn>
              </a:cxnLst>
              <a:rect l="T12" t="T13" r="T14" b="T15"/>
              <a:pathLst>
                <a:path w="1435" h="1122">
                  <a:moveTo>
                    <a:pt x="1435" y="0"/>
                  </a:moveTo>
                  <a:lnTo>
                    <a:pt x="1435" y="471"/>
                  </a:lnTo>
                  <a:lnTo>
                    <a:pt x="0" y="808"/>
                  </a:lnTo>
                  <a:lnTo>
                    <a:pt x="0" y="112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70" name="Freeform 27">
              <a:extLst>
                <a:ext uri="{FF2B5EF4-FFF2-40B4-BE49-F238E27FC236}">
                  <a16:creationId xmlns:a16="http://schemas.microsoft.com/office/drawing/2014/main" id="{F7100778-5C10-D94D-BAAC-82DD0971A92F}"/>
                </a:ext>
              </a:extLst>
            </p:cNvPr>
            <p:cNvSpPr>
              <a:spLocks/>
            </p:cNvSpPr>
            <p:nvPr/>
          </p:nvSpPr>
          <p:spPr bwMode="auto">
            <a:xfrm>
              <a:off x="3352" y="1319"/>
              <a:ext cx="27"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2" y="22"/>
                  </a:moveTo>
                  <a:lnTo>
                    <a:pt x="22" y="0"/>
                  </a:lnTo>
                  <a:lnTo>
                    <a:pt x="21" y="1"/>
                  </a:lnTo>
                  <a:lnTo>
                    <a:pt x="20" y="1"/>
                  </a:lnTo>
                  <a:lnTo>
                    <a:pt x="19" y="1"/>
                  </a:lnTo>
                  <a:lnTo>
                    <a:pt x="18" y="1"/>
                  </a:lnTo>
                  <a:lnTo>
                    <a:pt x="17" y="1"/>
                  </a:lnTo>
                  <a:lnTo>
                    <a:pt x="16" y="1"/>
                  </a:lnTo>
                  <a:lnTo>
                    <a:pt x="14" y="2"/>
                  </a:lnTo>
                  <a:lnTo>
                    <a:pt x="13" y="2"/>
                  </a:lnTo>
                  <a:lnTo>
                    <a:pt x="12" y="2"/>
                  </a:lnTo>
                  <a:lnTo>
                    <a:pt x="12" y="3"/>
                  </a:lnTo>
                  <a:lnTo>
                    <a:pt x="11" y="3"/>
                  </a:lnTo>
                  <a:lnTo>
                    <a:pt x="10" y="4"/>
                  </a:lnTo>
                  <a:lnTo>
                    <a:pt x="9" y="4"/>
                  </a:lnTo>
                  <a:lnTo>
                    <a:pt x="8" y="6"/>
                  </a:lnTo>
                  <a:lnTo>
                    <a:pt x="8" y="7"/>
                  </a:lnTo>
                  <a:lnTo>
                    <a:pt x="7" y="7"/>
                  </a:lnTo>
                  <a:lnTo>
                    <a:pt x="5" y="8"/>
                  </a:lnTo>
                  <a:lnTo>
                    <a:pt x="5" y="9"/>
                  </a:lnTo>
                  <a:lnTo>
                    <a:pt x="4" y="10"/>
                  </a:lnTo>
                  <a:lnTo>
                    <a:pt x="3" y="11"/>
                  </a:lnTo>
                  <a:lnTo>
                    <a:pt x="2" y="12"/>
                  </a:lnTo>
                  <a:lnTo>
                    <a:pt x="2" y="13"/>
                  </a:lnTo>
                  <a:lnTo>
                    <a:pt x="2" y="15"/>
                  </a:lnTo>
                  <a:lnTo>
                    <a:pt x="1" y="16"/>
                  </a:lnTo>
                  <a:lnTo>
                    <a:pt x="1" y="17"/>
                  </a:lnTo>
                  <a:lnTo>
                    <a:pt x="0" y="18"/>
                  </a:lnTo>
                  <a:lnTo>
                    <a:pt x="0" y="19"/>
                  </a:lnTo>
                  <a:lnTo>
                    <a:pt x="0" y="20"/>
                  </a:lnTo>
                  <a:lnTo>
                    <a:pt x="0" y="21"/>
                  </a:lnTo>
                  <a:lnTo>
                    <a:pt x="0" y="22"/>
                  </a:lnTo>
                  <a:lnTo>
                    <a:pt x="0" y="25"/>
                  </a:lnTo>
                  <a:lnTo>
                    <a:pt x="0" y="26"/>
                  </a:lnTo>
                  <a:lnTo>
                    <a:pt x="0" y="27"/>
                  </a:lnTo>
                  <a:lnTo>
                    <a:pt x="0" y="28"/>
                  </a:lnTo>
                  <a:lnTo>
                    <a:pt x="1" y="28"/>
                  </a:lnTo>
                  <a:lnTo>
                    <a:pt x="1" y="29"/>
                  </a:lnTo>
                  <a:lnTo>
                    <a:pt x="1" y="30"/>
                  </a:lnTo>
                  <a:lnTo>
                    <a:pt x="2" y="31"/>
                  </a:lnTo>
                  <a:lnTo>
                    <a:pt x="2" y="33"/>
                  </a:lnTo>
                  <a:lnTo>
                    <a:pt x="2" y="34"/>
                  </a:lnTo>
                  <a:lnTo>
                    <a:pt x="3" y="35"/>
                  </a:lnTo>
                  <a:lnTo>
                    <a:pt x="4" y="36"/>
                  </a:lnTo>
                  <a:lnTo>
                    <a:pt x="5" y="37"/>
                  </a:lnTo>
                  <a:lnTo>
                    <a:pt x="5" y="38"/>
                  </a:lnTo>
                  <a:lnTo>
                    <a:pt x="7" y="39"/>
                  </a:lnTo>
                  <a:lnTo>
                    <a:pt x="8" y="39"/>
                  </a:lnTo>
                  <a:lnTo>
                    <a:pt x="8" y="40"/>
                  </a:lnTo>
                  <a:lnTo>
                    <a:pt x="9" y="41"/>
                  </a:lnTo>
                  <a:lnTo>
                    <a:pt x="10" y="41"/>
                  </a:lnTo>
                  <a:lnTo>
                    <a:pt x="11" y="43"/>
                  </a:lnTo>
                  <a:lnTo>
                    <a:pt x="12" y="43"/>
                  </a:lnTo>
                  <a:lnTo>
                    <a:pt x="12" y="44"/>
                  </a:lnTo>
                  <a:lnTo>
                    <a:pt x="13" y="44"/>
                  </a:lnTo>
                  <a:lnTo>
                    <a:pt x="14" y="44"/>
                  </a:lnTo>
                  <a:lnTo>
                    <a:pt x="16" y="45"/>
                  </a:lnTo>
                  <a:lnTo>
                    <a:pt x="17" y="45"/>
                  </a:lnTo>
                  <a:lnTo>
                    <a:pt x="18" y="45"/>
                  </a:lnTo>
                  <a:lnTo>
                    <a:pt x="19" y="45"/>
                  </a:lnTo>
                  <a:lnTo>
                    <a:pt x="20" y="45"/>
                  </a:lnTo>
                  <a:lnTo>
                    <a:pt x="21" y="45"/>
                  </a:lnTo>
                  <a:lnTo>
                    <a:pt x="22" y="45"/>
                  </a:lnTo>
                  <a:lnTo>
                    <a:pt x="23" y="45"/>
                  </a:lnTo>
                  <a:lnTo>
                    <a:pt x="25" y="45"/>
                  </a:lnTo>
                  <a:lnTo>
                    <a:pt x="26" y="45"/>
                  </a:lnTo>
                  <a:lnTo>
                    <a:pt x="27" y="45"/>
                  </a:lnTo>
                  <a:lnTo>
                    <a:pt x="28" y="45"/>
                  </a:lnTo>
                  <a:lnTo>
                    <a:pt x="29" y="45"/>
                  </a:lnTo>
                  <a:lnTo>
                    <a:pt x="30" y="44"/>
                  </a:lnTo>
                  <a:lnTo>
                    <a:pt x="31" y="44"/>
                  </a:lnTo>
                  <a:lnTo>
                    <a:pt x="32" y="44"/>
                  </a:lnTo>
                  <a:lnTo>
                    <a:pt x="34" y="43"/>
                  </a:lnTo>
                  <a:lnTo>
                    <a:pt x="35" y="41"/>
                  </a:lnTo>
                  <a:lnTo>
                    <a:pt x="36" y="41"/>
                  </a:lnTo>
                  <a:lnTo>
                    <a:pt x="37" y="40"/>
                  </a:lnTo>
                  <a:lnTo>
                    <a:pt x="38" y="39"/>
                  </a:lnTo>
                  <a:lnTo>
                    <a:pt x="39" y="38"/>
                  </a:lnTo>
                  <a:lnTo>
                    <a:pt x="40" y="37"/>
                  </a:lnTo>
                  <a:lnTo>
                    <a:pt x="40" y="36"/>
                  </a:lnTo>
                  <a:lnTo>
                    <a:pt x="41" y="36"/>
                  </a:lnTo>
                  <a:lnTo>
                    <a:pt x="41" y="35"/>
                  </a:lnTo>
                  <a:lnTo>
                    <a:pt x="42" y="34"/>
                  </a:lnTo>
                  <a:lnTo>
                    <a:pt x="42" y="33"/>
                  </a:lnTo>
                  <a:lnTo>
                    <a:pt x="44" y="31"/>
                  </a:lnTo>
                  <a:lnTo>
                    <a:pt x="44" y="30"/>
                  </a:lnTo>
                  <a:lnTo>
                    <a:pt x="44" y="29"/>
                  </a:lnTo>
                  <a:lnTo>
                    <a:pt x="44" y="28"/>
                  </a:lnTo>
                  <a:lnTo>
                    <a:pt x="45" y="28"/>
                  </a:lnTo>
                  <a:lnTo>
                    <a:pt x="45" y="27"/>
                  </a:lnTo>
                  <a:lnTo>
                    <a:pt x="45" y="26"/>
                  </a:lnTo>
                  <a:lnTo>
                    <a:pt x="45" y="25"/>
                  </a:lnTo>
                  <a:lnTo>
                    <a:pt x="45" y="22"/>
                  </a:lnTo>
                  <a:lnTo>
                    <a:pt x="45" y="21"/>
                  </a:lnTo>
                  <a:lnTo>
                    <a:pt x="45" y="20"/>
                  </a:lnTo>
                  <a:lnTo>
                    <a:pt x="45" y="19"/>
                  </a:lnTo>
                  <a:lnTo>
                    <a:pt x="45" y="18"/>
                  </a:lnTo>
                  <a:lnTo>
                    <a:pt x="44" y="17"/>
                  </a:lnTo>
                  <a:lnTo>
                    <a:pt x="44" y="16"/>
                  </a:lnTo>
                  <a:lnTo>
                    <a:pt x="44" y="15"/>
                  </a:lnTo>
                  <a:lnTo>
                    <a:pt x="42" y="13"/>
                  </a:lnTo>
                  <a:lnTo>
                    <a:pt x="42" y="12"/>
                  </a:lnTo>
                  <a:lnTo>
                    <a:pt x="41" y="11"/>
                  </a:lnTo>
                  <a:lnTo>
                    <a:pt x="41" y="10"/>
                  </a:lnTo>
                  <a:lnTo>
                    <a:pt x="40" y="10"/>
                  </a:lnTo>
                  <a:lnTo>
                    <a:pt x="40" y="9"/>
                  </a:lnTo>
                  <a:lnTo>
                    <a:pt x="39" y="8"/>
                  </a:lnTo>
                  <a:lnTo>
                    <a:pt x="38" y="7"/>
                  </a:lnTo>
                  <a:lnTo>
                    <a:pt x="37" y="6"/>
                  </a:lnTo>
                  <a:lnTo>
                    <a:pt x="36" y="4"/>
                  </a:lnTo>
                  <a:lnTo>
                    <a:pt x="35" y="4"/>
                  </a:lnTo>
                  <a:lnTo>
                    <a:pt x="34" y="3"/>
                  </a:lnTo>
                  <a:lnTo>
                    <a:pt x="32" y="2"/>
                  </a:lnTo>
                  <a:lnTo>
                    <a:pt x="31" y="2"/>
                  </a:lnTo>
                  <a:lnTo>
                    <a:pt x="30" y="2"/>
                  </a:lnTo>
                  <a:lnTo>
                    <a:pt x="29" y="1"/>
                  </a:lnTo>
                  <a:lnTo>
                    <a:pt x="28" y="1"/>
                  </a:lnTo>
                  <a:lnTo>
                    <a:pt x="27" y="1"/>
                  </a:lnTo>
                  <a:lnTo>
                    <a:pt x="26" y="1"/>
                  </a:lnTo>
                  <a:lnTo>
                    <a:pt x="25" y="1"/>
                  </a:lnTo>
                  <a:lnTo>
                    <a:pt x="23" y="1"/>
                  </a:lnTo>
                  <a:lnTo>
                    <a:pt x="22" y="0"/>
                  </a:lnTo>
                  <a:lnTo>
                    <a:pt x="22" y="22"/>
                  </a:lnTo>
                  <a:close/>
                </a:path>
              </a:pathLst>
            </a:custGeom>
            <a:solidFill>
              <a:srgbClr val="000000"/>
            </a:solidFill>
            <a:ln w="19050">
              <a:solidFill>
                <a:srgbClr val="000000"/>
              </a:solidFill>
              <a:round/>
              <a:headEnd/>
              <a:tailEnd/>
            </a:ln>
          </p:spPr>
          <p:txBody>
            <a:bodyPr/>
            <a:lstStyle/>
            <a:p>
              <a:endParaRPr lang="en-US"/>
            </a:p>
          </p:txBody>
        </p:sp>
        <p:sp>
          <p:nvSpPr>
            <p:cNvPr id="39971" name="Freeform 28">
              <a:extLst>
                <a:ext uri="{FF2B5EF4-FFF2-40B4-BE49-F238E27FC236}">
                  <a16:creationId xmlns:a16="http://schemas.microsoft.com/office/drawing/2014/main" id="{1B73681C-FE61-544C-B67A-BE4B8E26488F}"/>
                </a:ext>
              </a:extLst>
            </p:cNvPr>
            <p:cNvSpPr>
              <a:spLocks/>
            </p:cNvSpPr>
            <p:nvPr/>
          </p:nvSpPr>
          <p:spPr bwMode="auto">
            <a:xfrm>
              <a:off x="3345" y="1324"/>
              <a:ext cx="31"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4" y="1"/>
                  </a:lnTo>
                  <a:lnTo>
                    <a:pt x="22" y="1"/>
                  </a:lnTo>
                  <a:lnTo>
                    <a:pt x="21" y="1"/>
                  </a:lnTo>
                  <a:lnTo>
                    <a:pt x="19" y="1"/>
                  </a:lnTo>
                  <a:lnTo>
                    <a:pt x="18" y="2"/>
                  </a:lnTo>
                  <a:lnTo>
                    <a:pt x="17" y="2"/>
                  </a:lnTo>
                  <a:lnTo>
                    <a:pt x="16" y="3"/>
                  </a:lnTo>
                  <a:lnTo>
                    <a:pt x="15" y="3"/>
                  </a:lnTo>
                  <a:lnTo>
                    <a:pt x="14" y="4"/>
                  </a:lnTo>
                  <a:lnTo>
                    <a:pt x="13" y="4"/>
                  </a:lnTo>
                  <a:lnTo>
                    <a:pt x="12" y="6"/>
                  </a:lnTo>
                  <a:lnTo>
                    <a:pt x="11" y="7"/>
                  </a:lnTo>
                  <a:lnTo>
                    <a:pt x="9" y="8"/>
                  </a:lnTo>
                  <a:lnTo>
                    <a:pt x="8" y="8"/>
                  </a:lnTo>
                  <a:lnTo>
                    <a:pt x="7" y="9"/>
                  </a:lnTo>
                  <a:lnTo>
                    <a:pt x="6" y="10"/>
                  </a:lnTo>
                  <a:lnTo>
                    <a:pt x="6" y="11"/>
                  </a:lnTo>
                  <a:lnTo>
                    <a:pt x="5" y="12"/>
                  </a:lnTo>
                  <a:lnTo>
                    <a:pt x="4" y="13"/>
                  </a:lnTo>
                  <a:lnTo>
                    <a:pt x="4" y="15"/>
                  </a:lnTo>
                  <a:lnTo>
                    <a:pt x="3" y="16"/>
                  </a:lnTo>
                  <a:lnTo>
                    <a:pt x="3" y="17"/>
                  </a:lnTo>
                  <a:lnTo>
                    <a:pt x="2" y="18"/>
                  </a:lnTo>
                  <a:lnTo>
                    <a:pt x="2" y="19"/>
                  </a:lnTo>
                  <a:lnTo>
                    <a:pt x="2" y="21"/>
                  </a:lnTo>
                  <a:lnTo>
                    <a:pt x="0" y="22"/>
                  </a:lnTo>
                  <a:lnTo>
                    <a:pt x="0" y="24"/>
                  </a:lnTo>
                  <a:lnTo>
                    <a:pt x="0" y="25"/>
                  </a:lnTo>
                  <a:lnTo>
                    <a:pt x="0" y="26"/>
                  </a:lnTo>
                  <a:lnTo>
                    <a:pt x="0" y="28"/>
                  </a:lnTo>
                  <a:lnTo>
                    <a:pt x="0" y="29"/>
                  </a:lnTo>
                  <a:lnTo>
                    <a:pt x="0" y="30"/>
                  </a:lnTo>
                  <a:lnTo>
                    <a:pt x="0" y="31"/>
                  </a:lnTo>
                  <a:lnTo>
                    <a:pt x="0" y="34"/>
                  </a:lnTo>
                  <a:lnTo>
                    <a:pt x="2" y="35"/>
                  </a:lnTo>
                  <a:lnTo>
                    <a:pt x="2" y="36"/>
                  </a:lnTo>
                  <a:lnTo>
                    <a:pt x="2" y="37"/>
                  </a:lnTo>
                  <a:lnTo>
                    <a:pt x="3" y="38"/>
                  </a:lnTo>
                  <a:lnTo>
                    <a:pt x="3" y="39"/>
                  </a:lnTo>
                  <a:lnTo>
                    <a:pt x="4" y="40"/>
                  </a:lnTo>
                  <a:lnTo>
                    <a:pt x="4" y="41"/>
                  </a:lnTo>
                  <a:lnTo>
                    <a:pt x="5" y="43"/>
                  </a:lnTo>
                  <a:lnTo>
                    <a:pt x="6" y="44"/>
                  </a:lnTo>
                  <a:lnTo>
                    <a:pt x="6" y="45"/>
                  </a:lnTo>
                  <a:lnTo>
                    <a:pt x="7" y="46"/>
                  </a:lnTo>
                  <a:lnTo>
                    <a:pt x="8" y="47"/>
                  </a:lnTo>
                  <a:lnTo>
                    <a:pt x="9" y="48"/>
                  </a:lnTo>
                  <a:lnTo>
                    <a:pt x="11" y="49"/>
                  </a:lnTo>
                  <a:lnTo>
                    <a:pt x="12" y="49"/>
                  </a:lnTo>
                  <a:lnTo>
                    <a:pt x="13" y="50"/>
                  </a:lnTo>
                  <a:lnTo>
                    <a:pt x="14" y="52"/>
                  </a:lnTo>
                  <a:lnTo>
                    <a:pt x="15" y="52"/>
                  </a:lnTo>
                  <a:lnTo>
                    <a:pt x="16" y="53"/>
                  </a:lnTo>
                  <a:lnTo>
                    <a:pt x="17" y="53"/>
                  </a:lnTo>
                  <a:lnTo>
                    <a:pt x="18" y="54"/>
                  </a:lnTo>
                  <a:lnTo>
                    <a:pt x="19" y="54"/>
                  </a:lnTo>
                  <a:lnTo>
                    <a:pt x="21" y="54"/>
                  </a:lnTo>
                  <a:lnTo>
                    <a:pt x="22" y="55"/>
                  </a:lnTo>
                  <a:lnTo>
                    <a:pt x="24" y="55"/>
                  </a:lnTo>
                  <a:lnTo>
                    <a:pt x="25" y="55"/>
                  </a:lnTo>
                  <a:lnTo>
                    <a:pt x="26" y="55"/>
                  </a:lnTo>
                  <a:lnTo>
                    <a:pt x="27" y="55"/>
                  </a:lnTo>
                  <a:lnTo>
                    <a:pt x="30" y="55"/>
                  </a:lnTo>
                  <a:lnTo>
                    <a:pt x="31" y="55"/>
                  </a:lnTo>
                  <a:lnTo>
                    <a:pt x="32" y="55"/>
                  </a:lnTo>
                  <a:lnTo>
                    <a:pt x="33" y="55"/>
                  </a:lnTo>
                  <a:lnTo>
                    <a:pt x="34" y="54"/>
                  </a:lnTo>
                  <a:lnTo>
                    <a:pt x="36" y="54"/>
                  </a:lnTo>
                  <a:lnTo>
                    <a:pt x="37" y="54"/>
                  </a:lnTo>
                  <a:lnTo>
                    <a:pt x="39" y="53"/>
                  </a:lnTo>
                  <a:lnTo>
                    <a:pt x="40" y="53"/>
                  </a:lnTo>
                  <a:lnTo>
                    <a:pt x="41" y="52"/>
                  </a:lnTo>
                  <a:lnTo>
                    <a:pt x="42" y="52"/>
                  </a:lnTo>
                  <a:lnTo>
                    <a:pt x="43" y="50"/>
                  </a:lnTo>
                  <a:lnTo>
                    <a:pt x="44" y="49"/>
                  </a:lnTo>
                  <a:lnTo>
                    <a:pt x="45" y="49"/>
                  </a:lnTo>
                  <a:lnTo>
                    <a:pt x="46" y="48"/>
                  </a:lnTo>
                  <a:lnTo>
                    <a:pt x="48" y="47"/>
                  </a:lnTo>
                  <a:lnTo>
                    <a:pt x="48" y="46"/>
                  </a:lnTo>
                  <a:lnTo>
                    <a:pt x="49" y="45"/>
                  </a:lnTo>
                  <a:lnTo>
                    <a:pt x="50" y="44"/>
                  </a:lnTo>
                  <a:lnTo>
                    <a:pt x="51" y="43"/>
                  </a:lnTo>
                  <a:lnTo>
                    <a:pt x="51" y="41"/>
                  </a:lnTo>
                  <a:lnTo>
                    <a:pt x="52" y="40"/>
                  </a:lnTo>
                  <a:lnTo>
                    <a:pt x="52" y="39"/>
                  </a:lnTo>
                  <a:lnTo>
                    <a:pt x="53" y="38"/>
                  </a:lnTo>
                  <a:lnTo>
                    <a:pt x="53" y="37"/>
                  </a:lnTo>
                  <a:lnTo>
                    <a:pt x="54" y="36"/>
                  </a:lnTo>
                  <a:lnTo>
                    <a:pt x="54" y="35"/>
                  </a:lnTo>
                  <a:lnTo>
                    <a:pt x="54" y="34"/>
                  </a:lnTo>
                  <a:lnTo>
                    <a:pt x="54" y="31"/>
                  </a:lnTo>
                  <a:lnTo>
                    <a:pt x="55" y="30"/>
                  </a:lnTo>
                  <a:lnTo>
                    <a:pt x="55" y="29"/>
                  </a:lnTo>
                  <a:lnTo>
                    <a:pt x="55" y="28"/>
                  </a:lnTo>
                  <a:lnTo>
                    <a:pt x="55" y="26"/>
                  </a:lnTo>
                  <a:lnTo>
                    <a:pt x="55" y="25"/>
                  </a:lnTo>
                  <a:lnTo>
                    <a:pt x="54" y="24"/>
                  </a:lnTo>
                  <a:lnTo>
                    <a:pt x="54" y="22"/>
                  </a:lnTo>
                  <a:lnTo>
                    <a:pt x="54" y="21"/>
                  </a:lnTo>
                  <a:lnTo>
                    <a:pt x="54" y="19"/>
                  </a:lnTo>
                  <a:lnTo>
                    <a:pt x="53" y="18"/>
                  </a:lnTo>
                  <a:lnTo>
                    <a:pt x="53" y="17"/>
                  </a:lnTo>
                  <a:lnTo>
                    <a:pt x="52" y="16"/>
                  </a:lnTo>
                  <a:lnTo>
                    <a:pt x="52" y="15"/>
                  </a:lnTo>
                  <a:lnTo>
                    <a:pt x="51" y="13"/>
                  </a:lnTo>
                  <a:lnTo>
                    <a:pt x="51" y="12"/>
                  </a:lnTo>
                  <a:lnTo>
                    <a:pt x="50" y="11"/>
                  </a:lnTo>
                  <a:lnTo>
                    <a:pt x="49" y="10"/>
                  </a:lnTo>
                  <a:lnTo>
                    <a:pt x="48" y="9"/>
                  </a:lnTo>
                  <a:lnTo>
                    <a:pt x="48" y="8"/>
                  </a:lnTo>
                  <a:lnTo>
                    <a:pt x="46" y="8"/>
                  </a:lnTo>
                  <a:lnTo>
                    <a:pt x="45" y="7"/>
                  </a:lnTo>
                  <a:lnTo>
                    <a:pt x="44" y="6"/>
                  </a:lnTo>
                  <a:lnTo>
                    <a:pt x="43" y="4"/>
                  </a:lnTo>
                  <a:lnTo>
                    <a:pt x="42" y="4"/>
                  </a:lnTo>
                  <a:lnTo>
                    <a:pt x="41" y="3"/>
                  </a:lnTo>
                  <a:lnTo>
                    <a:pt x="40" y="3"/>
                  </a:lnTo>
                  <a:lnTo>
                    <a:pt x="39" y="2"/>
                  </a:lnTo>
                  <a:lnTo>
                    <a:pt x="37" y="2"/>
                  </a:lnTo>
                  <a:lnTo>
                    <a:pt x="36" y="1"/>
                  </a:lnTo>
                  <a:lnTo>
                    <a:pt x="34" y="1"/>
                  </a:lnTo>
                  <a:lnTo>
                    <a:pt x="33" y="1"/>
                  </a:lnTo>
                  <a:lnTo>
                    <a:pt x="32" y="1"/>
                  </a:lnTo>
                  <a:lnTo>
                    <a:pt x="31" y="0"/>
                  </a:lnTo>
                  <a:lnTo>
                    <a:pt x="30"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72" name="Freeform 29">
              <a:extLst>
                <a:ext uri="{FF2B5EF4-FFF2-40B4-BE49-F238E27FC236}">
                  <a16:creationId xmlns:a16="http://schemas.microsoft.com/office/drawing/2014/main" id="{89D3CCE7-CC1A-214A-AF39-EA4A0FEE252B}"/>
                </a:ext>
              </a:extLst>
            </p:cNvPr>
            <p:cNvSpPr>
              <a:spLocks/>
            </p:cNvSpPr>
            <p:nvPr/>
          </p:nvSpPr>
          <p:spPr bwMode="auto">
            <a:xfrm>
              <a:off x="3352" y="2054"/>
              <a:ext cx="27" cy="26"/>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2" y="23"/>
                  </a:moveTo>
                  <a:lnTo>
                    <a:pt x="22" y="0"/>
                  </a:lnTo>
                  <a:lnTo>
                    <a:pt x="21" y="1"/>
                  </a:lnTo>
                  <a:lnTo>
                    <a:pt x="20" y="1"/>
                  </a:lnTo>
                  <a:lnTo>
                    <a:pt x="19" y="1"/>
                  </a:lnTo>
                  <a:lnTo>
                    <a:pt x="18" y="1"/>
                  </a:lnTo>
                  <a:lnTo>
                    <a:pt x="17" y="1"/>
                  </a:lnTo>
                  <a:lnTo>
                    <a:pt x="16" y="1"/>
                  </a:lnTo>
                  <a:lnTo>
                    <a:pt x="14" y="2"/>
                  </a:lnTo>
                  <a:lnTo>
                    <a:pt x="13" y="2"/>
                  </a:lnTo>
                  <a:lnTo>
                    <a:pt x="12" y="2"/>
                  </a:lnTo>
                  <a:lnTo>
                    <a:pt x="12" y="4"/>
                  </a:lnTo>
                  <a:lnTo>
                    <a:pt x="11" y="4"/>
                  </a:lnTo>
                  <a:lnTo>
                    <a:pt x="10" y="5"/>
                  </a:lnTo>
                  <a:lnTo>
                    <a:pt x="9" y="5"/>
                  </a:lnTo>
                  <a:lnTo>
                    <a:pt x="8" y="6"/>
                  </a:lnTo>
                  <a:lnTo>
                    <a:pt x="8" y="7"/>
                  </a:lnTo>
                  <a:lnTo>
                    <a:pt x="7" y="7"/>
                  </a:lnTo>
                  <a:lnTo>
                    <a:pt x="5" y="8"/>
                  </a:lnTo>
                  <a:lnTo>
                    <a:pt x="5" y="9"/>
                  </a:lnTo>
                  <a:lnTo>
                    <a:pt x="4" y="10"/>
                  </a:lnTo>
                  <a:lnTo>
                    <a:pt x="3" y="11"/>
                  </a:lnTo>
                  <a:lnTo>
                    <a:pt x="2" y="13"/>
                  </a:lnTo>
                  <a:lnTo>
                    <a:pt x="2" y="14"/>
                  </a:lnTo>
                  <a:lnTo>
                    <a:pt x="2" y="15"/>
                  </a:lnTo>
                  <a:lnTo>
                    <a:pt x="1" y="16"/>
                  </a:lnTo>
                  <a:lnTo>
                    <a:pt x="1" y="17"/>
                  </a:lnTo>
                  <a:lnTo>
                    <a:pt x="0" y="18"/>
                  </a:lnTo>
                  <a:lnTo>
                    <a:pt x="0" y="19"/>
                  </a:lnTo>
                  <a:lnTo>
                    <a:pt x="0" y="20"/>
                  </a:lnTo>
                  <a:lnTo>
                    <a:pt x="0" y="22"/>
                  </a:lnTo>
                  <a:lnTo>
                    <a:pt x="0" y="23"/>
                  </a:lnTo>
                  <a:lnTo>
                    <a:pt x="0" y="25"/>
                  </a:lnTo>
                  <a:lnTo>
                    <a:pt x="0" y="26"/>
                  </a:lnTo>
                  <a:lnTo>
                    <a:pt x="0" y="27"/>
                  </a:lnTo>
                  <a:lnTo>
                    <a:pt x="0" y="28"/>
                  </a:lnTo>
                  <a:lnTo>
                    <a:pt x="1" y="28"/>
                  </a:lnTo>
                  <a:lnTo>
                    <a:pt x="1" y="29"/>
                  </a:lnTo>
                  <a:lnTo>
                    <a:pt x="1" y="31"/>
                  </a:lnTo>
                  <a:lnTo>
                    <a:pt x="2" y="32"/>
                  </a:lnTo>
                  <a:lnTo>
                    <a:pt x="2" y="33"/>
                  </a:lnTo>
                  <a:lnTo>
                    <a:pt x="2" y="34"/>
                  </a:lnTo>
                  <a:lnTo>
                    <a:pt x="3" y="35"/>
                  </a:lnTo>
                  <a:lnTo>
                    <a:pt x="4" y="36"/>
                  </a:lnTo>
                  <a:lnTo>
                    <a:pt x="5" y="37"/>
                  </a:lnTo>
                  <a:lnTo>
                    <a:pt x="5" y="38"/>
                  </a:lnTo>
                  <a:lnTo>
                    <a:pt x="7" y="39"/>
                  </a:lnTo>
                  <a:lnTo>
                    <a:pt x="8" y="39"/>
                  </a:lnTo>
                  <a:lnTo>
                    <a:pt x="8" y="41"/>
                  </a:lnTo>
                  <a:lnTo>
                    <a:pt x="9" y="42"/>
                  </a:lnTo>
                  <a:lnTo>
                    <a:pt x="10" y="42"/>
                  </a:lnTo>
                  <a:lnTo>
                    <a:pt x="11" y="43"/>
                  </a:lnTo>
                  <a:lnTo>
                    <a:pt x="12" y="43"/>
                  </a:lnTo>
                  <a:lnTo>
                    <a:pt x="12" y="44"/>
                  </a:lnTo>
                  <a:lnTo>
                    <a:pt x="13" y="44"/>
                  </a:lnTo>
                  <a:lnTo>
                    <a:pt x="14" y="44"/>
                  </a:lnTo>
                  <a:lnTo>
                    <a:pt x="16" y="45"/>
                  </a:lnTo>
                  <a:lnTo>
                    <a:pt x="17" y="45"/>
                  </a:lnTo>
                  <a:lnTo>
                    <a:pt x="18" y="45"/>
                  </a:lnTo>
                  <a:lnTo>
                    <a:pt x="19" y="45"/>
                  </a:lnTo>
                  <a:lnTo>
                    <a:pt x="20" y="45"/>
                  </a:lnTo>
                  <a:lnTo>
                    <a:pt x="21" y="45"/>
                  </a:lnTo>
                  <a:lnTo>
                    <a:pt x="22" y="45"/>
                  </a:lnTo>
                  <a:lnTo>
                    <a:pt x="23" y="45"/>
                  </a:lnTo>
                  <a:lnTo>
                    <a:pt x="25" y="45"/>
                  </a:lnTo>
                  <a:lnTo>
                    <a:pt x="26" y="45"/>
                  </a:lnTo>
                  <a:lnTo>
                    <a:pt x="27" y="45"/>
                  </a:lnTo>
                  <a:lnTo>
                    <a:pt x="28" y="45"/>
                  </a:lnTo>
                  <a:lnTo>
                    <a:pt x="29" y="45"/>
                  </a:lnTo>
                  <a:lnTo>
                    <a:pt x="30" y="44"/>
                  </a:lnTo>
                  <a:lnTo>
                    <a:pt x="31" y="44"/>
                  </a:lnTo>
                  <a:lnTo>
                    <a:pt x="32" y="44"/>
                  </a:lnTo>
                  <a:lnTo>
                    <a:pt x="34" y="43"/>
                  </a:lnTo>
                  <a:lnTo>
                    <a:pt x="35" y="42"/>
                  </a:lnTo>
                  <a:lnTo>
                    <a:pt x="36" y="42"/>
                  </a:lnTo>
                  <a:lnTo>
                    <a:pt x="37" y="41"/>
                  </a:lnTo>
                  <a:lnTo>
                    <a:pt x="38" y="39"/>
                  </a:lnTo>
                  <a:lnTo>
                    <a:pt x="39" y="38"/>
                  </a:lnTo>
                  <a:lnTo>
                    <a:pt x="40" y="37"/>
                  </a:lnTo>
                  <a:lnTo>
                    <a:pt x="40" y="36"/>
                  </a:lnTo>
                  <a:lnTo>
                    <a:pt x="41" y="36"/>
                  </a:lnTo>
                  <a:lnTo>
                    <a:pt x="41" y="35"/>
                  </a:lnTo>
                  <a:lnTo>
                    <a:pt x="42" y="34"/>
                  </a:lnTo>
                  <a:lnTo>
                    <a:pt x="42" y="33"/>
                  </a:lnTo>
                  <a:lnTo>
                    <a:pt x="44" y="32"/>
                  </a:lnTo>
                  <a:lnTo>
                    <a:pt x="44" y="31"/>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2" y="14"/>
                  </a:lnTo>
                  <a:lnTo>
                    <a:pt x="42" y="13"/>
                  </a:lnTo>
                  <a:lnTo>
                    <a:pt x="41" y="11"/>
                  </a:lnTo>
                  <a:lnTo>
                    <a:pt x="41" y="10"/>
                  </a:lnTo>
                  <a:lnTo>
                    <a:pt x="40" y="10"/>
                  </a:lnTo>
                  <a:lnTo>
                    <a:pt x="40" y="9"/>
                  </a:lnTo>
                  <a:lnTo>
                    <a:pt x="39" y="8"/>
                  </a:lnTo>
                  <a:lnTo>
                    <a:pt x="38" y="7"/>
                  </a:lnTo>
                  <a:lnTo>
                    <a:pt x="37" y="6"/>
                  </a:lnTo>
                  <a:lnTo>
                    <a:pt x="36" y="5"/>
                  </a:lnTo>
                  <a:lnTo>
                    <a:pt x="35" y="5"/>
                  </a:lnTo>
                  <a:lnTo>
                    <a:pt x="34" y="4"/>
                  </a:lnTo>
                  <a:lnTo>
                    <a:pt x="32" y="2"/>
                  </a:lnTo>
                  <a:lnTo>
                    <a:pt x="31" y="2"/>
                  </a:lnTo>
                  <a:lnTo>
                    <a:pt x="30" y="2"/>
                  </a:lnTo>
                  <a:lnTo>
                    <a:pt x="29" y="1"/>
                  </a:lnTo>
                  <a:lnTo>
                    <a:pt x="28" y="1"/>
                  </a:lnTo>
                  <a:lnTo>
                    <a:pt x="27" y="1"/>
                  </a:lnTo>
                  <a:lnTo>
                    <a:pt x="26" y="1"/>
                  </a:lnTo>
                  <a:lnTo>
                    <a:pt x="25" y="1"/>
                  </a:lnTo>
                  <a:lnTo>
                    <a:pt x="23" y="1"/>
                  </a:lnTo>
                  <a:lnTo>
                    <a:pt x="22" y="0"/>
                  </a:lnTo>
                  <a:lnTo>
                    <a:pt x="22" y="23"/>
                  </a:lnTo>
                  <a:close/>
                </a:path>
              </a:pathLst>
            </a:custGeom>
            <a:solidFill>
              <a:srgbClr val="000000"/>
            </a:solidFill>
            <a:ln w="19050">
              <a:solidFill>
                <a:srgbClr val="000000"/>
              </a:solidFill>
              <a:round/>
              <a:headEnd/>
              <a:tailEnd/>
            </a:ln>
          </p:spPr>
          <p:txBody>
            <a:bodyPr/>
            <a:lstStyle/>
            <a:p>
              <a:endParaRPr lang="en-US"/>
            </a:p>
          </p:txBody>
        </p:sp>
        <p:sp>
          <p:nvSpPr>
            <p:cNvPr id="39973" name="Freeform 30">
              <a:extLst>
                <a:ext uri="{FF2B5EF4-FFF2-40B4-BE49-F238E27FC236}">
                  <a16:creationId xmlns:a16="http://schemas.microsoft.com/office/drawing/2014/main" id="{A12FB660-9AC1-0643-8ED8-6269D222E5DF}"/>
                </a:ext>
              </a:extLst>
            </p:cNvPr>
            <p:cNvSpPr>
              <a:spLocks/>
            </p:cNvSpPr>
            <p:nvPr/>
          </p:nvSpPr>
          <p:spPr bwMode="auto">
            <a:xfrm>
              <a:off x="3345" y="2046"/>
              <a:ext cx="31" cy="32"/>
            </a:xfrm>
            <a:custGeom>
              <a:avLst/>
              <a:gdLst>
                <a:gd name="T0" fmla="*/ 1 w 55"/>
                <a:gd name="T1" fmla="*/ 0 h 55"/>
                <a:gd name="T2" fmla="*/ 1 w 55"/>
                <a:gd name="T3" fmla="*/ 1 h 55"/>
                <a:gd name="T4" fmla="*/ 1 w 55"/>
                <a:gd name="T5" fmla="*/ 1 h 55"/>
                <a:gd name="T6" fmla="*/ 1 w 55"/>
                <a:gd name="T7" fmla="*/ 1 h 55"/>
                <a:gd name="T8" fmla="*/ 1 w 55"/>
                <a:gd name="T9" fmla="*/ 1 h 55"/>
                <a:gd name="T10" fmla="*/ 1 w 55"/>
                <a:gd name="T11" fmla="*/ 1 h 55"/>
                <a:gd name="T12" fmla="*/ 1 w 55"/>
                <a:gd name="T13" fmla="*/ 1 h 55"/>
                <a:gd name="T14" fmla="*/ 1 w 55"/>
                <a:gd name="T15" fmla="*/ 1 h 55"/>
                <a:gd name="T16" fmla="*/ 1 w 55"/>
                <a:gd name="T17" fmla="*/ 1 h 55"/>
                <a:gd name="T18" fmla="*/ 0 w 55"/>
                <a:gd name="T19" fmla="*/ 1 h 55"/>
                <a:gd name="T20" fmla="*/ 0 w 55"/>
                <a:gd name="T21" fmla="*/ 1 h 55"/>
                <a:gd name="T22" fmla="*/ 0 w 55"/>
                <a:gd name="T23" fmla="*/ 1 h 55"/>
                <a:gd name="T24" fmla="*/ 1 w 55"/>
                <a:gd name="T25" fmla="*/ 1 h 55"/>
                <a:gd name="T26" fmla="*/ 1 w 55"/>
                <a:gd name="T27" fmla="*/ 1 h 55"/>
                <a:gd name="T28" fmla="*/ 1 w 55"/>
                <a:gd name="T29" fmla="*/ 1 h 55"/>
                <a:gd name="T30" fmla="*/ 1 w 55"/>
                <a:gd name="T31" fmla="*/ 1 h 55"/>
                <a:gd name="T32" fmla="*/ 1 w 55"/>
                <a:gd name="T33" fmla="*/ 1 h 55"/>
                <a:gd name="T34" fmla="*/ 1 w 55"/>
                <a:gd name="T35" fmla="*/ 1 h 55"/>
                <a:gd name="T36" fmla="*/ 1 w 55"/>
                <a:gd name="T37" fmla="*/ 1 h 55"/>
                <a:gd name="T38" fmla="*/ 1 w 55"/>
                <a:gd name="T39" fmla="*/ 1 h 55"/>
                <a:gd name="T40" fmla="*/ 1 w 55"/>
                <a:gd name="T41" fmla="*/ 1 h 55"/>
                <a:gd name="T42" fmla="*/ 1 w 55"/>
                <a:gd name="T43" fmla="*/ 1 h 55"/>
                <a:gd name="T44" fmla="*/ 1 w 55"/>
                <a:gd name="T45" fmla="*/ 1 h 55"/>
                <a:gd name="T46" fmla="*/ 1 w 55"/>
                <a:gd name="T47" fmla="*/ 1 h 55"/>
                <a:gd name="T48" fmla="*/ 1 w 55"/>
                <a:gd name="T49" fmla="*/ 1 h 55"/>
                <a:gd name="T50" fmla="*/ 1 w 55"/>
                <a:gd name="T51" fmla="*/ 1 h 55"/>
                <a:gd name="T52" fmla="*/ 1 w 55"/>
                <a:gd name="T53" fmla="*/ 1 h 55"/>
                <a:gd name="T54" fmla="*/ 1 w 55"/>
                <a:gd name="T55" fmla="*/ 1 h 55"/>
                <a:gd name="T56" fmla="*/ 1 w 55"/>
                <a:gd name="T57" fmla="*/ 1 h 55"/>
                <a:gd name="T58" fmla="*/ 1 w 55"/>
                <a:gd name="T59" fmla="*/ 1 h 55"/>
                <a:gd name="T60" fmla="*/ 1 w 55"/>
                <a:gd name="T61" fmla="*/ 1 h 55"/>
                <a:gd name="T62" fmla="*/ 1 w 55"/>
                <a:gd name="T63" fmla="*/ 1 h 55"/>
                <a:gd name="T64" fmla="*/ 1 w 55"/>
                <a:gd name="T65" fmla="*/ 1 h 55"/>
                <a:gd name="T66" fmla="*/ 1 w 55"/>
                <a:gd name="T67" fmla="*/ 1 h 55"/>
                <a:gd name="T68" fmla="*/ 1 w 55"/>
                <a:gd name="T69" fmla="*/ 1 h 55"/>
                <a:gd name="T70" fmla="*/ 1 w 55"/>
                <a:gd name="T71" fmla="*/ 1 h 55"/>
                <a:gd name="T72" fmla="*/ 1 w 55"/>
                <a:gd name="T73" fmla="*/ 1 h 55"/>
                <a:gd name="T74" fmla="*/ 1 w 55"/>
                <a:gd name="T75" fmla="*/ 1 h 55"/>
                <a:gd name="T76" fmla="*/ 1 w 55"/>
                <a:gd name="T77" fmla="*/ 1 h 55"/>
                <a:gd name="T78" fmla="*/ 1 w 55"/>
                <a:gd name="T79" fmla="*/ 1 h 55"/>
                <a:gd name="T80" fmla="*/ 1 w 55"/>
                <a:gd name="T81" fmla="*/ 1 h 55"/>
                <a:gd name="T82" fmla="*/ 1 w 55"/>
                <a:gd name="T83" fmla="*/ 1 h 55"/>
                <a:gd name="T84" fmla="*/ 1 w 55"/>
                <a:gd name="T85" fmla="*/ 1 h 55"/>
                <a:gd name="T86" fmla="*/ 1 w 55"/>
                <a:gd name="T87" fmla="*/ 0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
                <a:gd name="T133" fmla="*/ 0 h 55"/>
                <a:gd name="T134" fmla="*/ 55 w 55"/>
                <a:gd name="T135" fmla="*/ 55 h 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 h="55">
                  <a:moveTo>
                    <a:pt x="27" y="0"/>
                  </a:moveTo>
                  <a:lnTo>
                    <a:pt x="26" y="0"/>
                  </a:lnTo>
                  <a:lnTo>
                    <a:pt x="25" y="0"/>
                  </a:lnTo>
                  <a:lnTo>
                    <a:pt x="24" y="1"/>
                  </a:lnTo>
                  <a:lnTo>
                    <a:pt x="22" y="1"/>
                  </a:lnTo>
                  <a:lnTo>
                    <a:pt x="21" y="1"/>
                  </a:lnTo>
                  <a:lnTo>
                    <a:pt x="19" y="1"/>
                  </a:lnTo>
                  <a:lnTo>
                    <a:pt x="18" y="2"/>
                  </a:lnTo>
                  <a:lnTo>
                    <a:pt x="17" y="2"/>
                  </a:lnTo>
                  <a:lnTo>
                    <a:pt x="16" y="3"/>
                  </a:lnTo>
                  <a:lnTo>
                    <a:pt x="15" y="3"/>
                  </a:lnTo>
                  <a:lnTo>
                    <a:pt x="14" y="4"/>
                  </a:lnTo>
                  <a:lnTo>
                    <a:pt x="13" y="4"/>
                  </a:lnTo>
                  <a:lnTo>
                    <a:pt x="12" y="5"/>
                  </a:lnTo>
                  <a:lnTo>
                    <a:pt x="11" y="7"/>
                  </a:lnTo>
                  <a:lnTo>
                    <a:pt x="9" y="8"/>
                  </a:lnTo>
                  <a:lnTo>
                    <a:pt x="8" y="8"/>
                  </a:lnTo>
                  <a:lnTo>
                    <a:pt x="7" y="9"/>
                  </a:lnTo>
                  <a:lnTo>
                    <a:pt x="6" y="10"/>
                  </a:lnTo>
                  <a:lnTo>
                    <a:pt x="6" y="11"/>
                  </a:lnTo>
                  <a:lnTo>
                    <a:pt x="5" y="12"/>
                  </a:lnTo>
                  <a:lnTo>
                    <a:pt x="4" y="13"/>
                  </a:lnTo>
                  <a:lnTo>
                    <a:pt x="4" y="14"/>
                  </a:lnTo>
                  <a:lnTo>
                    <a:pt x="3" y="15"/>
                  </a:lnTo>
                  <a:lnTo>
                    <a:pt x="3" y="17"/>
                  </a:lnTo>
                  <a:lnTo>
                    <a:pt x="2" y="18"/>
                  </a:lnTo>
                  <a:lnTo>
                    <a:pt x="2" y="19"/>
                  </a:lnTo>
                  <a:lnTo>
                    <a:pt x="2" y="21"/>
                  </a:lnTo>
                  <a:lnTo>
                    <a:pt x="0" y="22"/>
                  </a:lnTo>
                  <a:lnTo>
                    <a:pt x="0" y="23"/>
                  </a:lnTo>
                  <a:lnTo>
                    <a:pt x="0" y="24"/>
                  </a:lnTo>
                  <a:lnTo>
                    <a:pt x="0" y="26"/>
                  </a:lnTo>
                  <a:lnTo>
                    <a:pt x="0" y="28"/>
                  </a:lnTo>
                  <a:lnTo>
                    <a:pt x="0" y="29"/>
                  </a:lnTo>
                  <a:lnTo>
                    <a:pt x="0" y="30"/>
                  </a:lnTo>
                  <a:lnTo>
                    <a:pt x="0" y="31"/>
                  </a:lnTo>
                  <a:lnTo>
                    <a:pt x="0" y="33"/>
                  </a:lnTo>
                  <a:lnTo>
                    <a:pt x="2" y="35"/>
                  </a:lnTo>
                  <a:lnTo>
                    <a:pt x="2" y="36"/>
                  </a:lnTo>
                  <a:lnTo>
                    <a:pt x="2" y="37"/>
                  </a:lnTo>
                  <a:lnTo>
                    <a:pt x="3" y="38"/>
                  </a:lnTo>
                  <a:lnTo>
                    <a:pt x="3" y="39"/>
                  </a:lnTo>
                  <a:lnTo>
                    <a:pt x="4" y="40"/>
                  </a:lnTo>
                  <a:lnTo>
                    <a:pt x="4" y="41"/>
                  </a:lnTo>
                  <a:lnTo>
                    <a:pt x="5" y="42"/>
                  </a:lnTo>
                  <a:lnTo>
                    <a:pt x="6" y="44"/>
                  </a:lnTo>
                  <a:lnTo>
                    <a:pt x="6" y="45"/>
                  </a:lnTo>
                  <a:lnTo>
                    <a:pt x="7" y="46"/>
                  </a:lnTo>
                  <a:lnTo>
                    <a:pt x="8" y="47"/>
                  </a:lnTo>
                  <a:lnTo>
                    <a:pt x="9" y="48"/>
                  </a:lnTo>
                  <a:lnTo>
                    <a:pt x="11" y="49"/>
                  </a:lnTo>
                  <a:lnTo>
                    <a:pt x="12" y="49"/>
                  </a:lnTo>
                  <a:lnTo>
                    <a:pt x="13" y="50"/>
                  </a:lnTo>
                  <a:lnTo>
                    <a:pt x="14" y="51"/>
                  </a:lnTo>
                  <a:lnTo>
                    <a:pt x="15" y="51"/>
                  </a:lnTo>
                  <a:lnTo>
                    <a:pt x="16" y="52"/>
                  </a:lnTo>
                  <a:lnTo>
                    <a:pt x="17" y="52"/>
                  </a:lnTo>
                  <a:lnTo>
                    <a:pt x="18" y="54"/>
                  </a:lnTo>
                  <a:lnTo>
                    <a:pt x="19" y="54"/>
                  </a:lnTo>
                  <a:lnTo>
                    <a:pt x="21" y="54"/>
                  </a:lnTo>
                  <a:lnTo>
                    <a:pt x="22" y="55"/>
                  </a:lnTo>
                  <a:lnTo>
                    <a:pt x="24" y="55"/>
                  </a:lnTo>
                  <a:lnTo>
                    <a:pt x="25" y="55"/>
                  </a:lnTo>
                  <a:lnTo>
                    <a:pt x="26" y="55"/>
                  </a:lnTo>
                  <a:lnTo>
                    <a:pt x="27" y="55"/>
                  </a:lnTo>
                  <a:lnTo>
                    <a:pt x="30" y="55"/>
                  </a:lnTo>
                  <a:lnTo>
                    <a:pt x="31" y="55"/>
                  </a:lnTo>
                  <a:lnTo>
                    <a:pt x="32" y="55"/>
                  </a:lnTo>
                  <a:lnTo>
                    <a:pt x="33" y="55"/>
                  </a:lnTo>
                  <a:lnTo>
                    <a:pt x="34" y="54"/>
                  </a:lnTo>
                  <a:lnTo>
                    <a:pt x="36" y="54"/>
                  </a:lnTo>
                  <a:lnTo>
                    <a:pt x="37" y="54"/>
                  </a:lnTo>
                  <a:lnTo>
                    <a:pt x="39" y="52"/>
                  </a:lnTo>
                  <a:lnTo>
                    <a:pt x="40" y="52"/>
                  </a:lnTo>
                  <a:lnTo>
                    <a:pt x="41" y="51"/>
                  </a:lnTo>
                  <a:lnTo>
                    <a:pt x="42" y="51"/>
                  </a:lnTo>
                  <a:lnTo>
                    <a:pt x="43" y="50"/>
                  </a:lnTo>
                  <a:lnTo>
                    <a:pt x="44" y="49"/>
                  </a:lnTo>
                  <a:lnTo>
                    <a:pt x="45" y="49"/>
                  </a:lnTo>
                  <a:lnTo>
                    <a:pt x="46" y="48"/>
                  </a:lnTo>
                  <a:lnTo>
                    <a:pt x="48" y="47"/>
                  </a:lnTo>
                  <a:lnTo>
                    <a:pt x="48" y="46"/>
                  </a:lnTo>
                  <a:lnTo>
                    <a:pt x="49" y="45"/>
                  </a:lnTo>
                  <a:lnTo>
                    <a:pt x="50" y="44"/>
                  </a:lnTo>
                  <a:lnTo>
                    <a:pt x="51" y="42"/>
                  </a:lnTo>
                  <a:lnTo>
                    <a:pt x="51" y="41"/>
                  </a:lnTo>
                  <a:lnTo>
                    <a:pt x="52" y="40"/>
                  </a:lnTo>
                  <a:lnTo>
                    <a:pt x="52" y="39"/>
                  </a:lnTo>
                  <a:lnTo>
                    <a:pt x="53" y="38"/>
                  </a:lnTo>
                  <a:lnTo>
                    <a:pt x="53" y="37"/>
                  </a:lnTo>
                  <a:lnTo>
                    <a:pt x="54" y="36"/>
                  </a:lnTo>
                  <a:lnTo>
                    <a:pt x="54" y="35"/>
                  </a:lnTo>
                  <a:lnTo>
                    <a:pt x="54" y="33"/>
                  </a:lnTo>
                  <a:lnTo>
                    <a:pt x="54" y="31"/>
                  </a:lnTo>
                  <a:lnTo>
                    <a:pt x="55" y="30"/>
                  </a:lnTo>
                  <a:lnTo>
                    <a:pt x="55" y="29"/>
                  </a:lnTo>
                  <a:lnTo>
                    <a:pt x="55" y="28"/>
                  </a:lnTo>
                  <a:lnTo>
                    <a:pt x="55" y="26"/>
                  </a:lnTo>
                  <a:lnTo>
                    <a:pt x="55" y="24"/>
                  </a:lnTo>
                  <a:lnTo>
                    <a:pt x="54" y="23"/>
                  </a:lnTo>
                  <a:lnTo>
                    <a:pt x="54" y="22"/>
                  </a:lnTo>
                  <a:lnTo>
                    <a:pt x="54" y="21"/>
                  </a:lnTo>
                  <a:lnTo>
                    <a:pt x="54" y="19"/>
                  </a:lnTo>
                  <a:lnTo>
                    <a:pt x="53" y="18"/>
                  </a:lnTo>
                  <a:lnTo>
                    <a:pt x="53" y="17"/>
                  </a:lnTo>
                  <a:lnTo>
                    <a:pt x="52" y="15"/>
                  </a:lnTo>
                  <a:lnTo>
                    <a:pt x="52" y="14"/>
                  </a:lnTo>
                  <a:lnTo>
                    <a:pt x="51" y="13"/>
                  </a:lnTo>
                  <a:lnTo>
                    <a:pt x="51" y="12"/>
                  </a:lnTo>
                  <a:lnTo>
                    <a:pt x="50" y="11"/>
                  </a:lnTo>
                  <a:lnTo>
                    <a:pt x="49" y="10"/>
                  </a:lnTo>
                  <a:lnTo>
                    <a:pt x="48" y="9"/>
                  </a:lnTo>
                  <a:lnTo>
                    <a:pt x="48" y="8"/>
                  </a:lnTo>
                  <a:lnTo>
                    <a:pt x="46" y="8"/>
                  </a:lnTo>
                  <a:lnTo>
                    <a:pt x="45" y="7"/>
                  </a:lnTo>
                  <a:lnTo>
                    <a:pt x="44" y="5"/>
                  </a:lnTo>
                  <a:lnTo>
                    <a:pt x="43" y="4"/>
                  </a:lnTo>
                  <a:lnTo>
                    <a:pt x="42" y="4"/>
                  </a:lnTo>
                  <a:lnTo>
                    <a:pt x="41" y="3"/>
                  </a:lnTo>
                  <a:lnTo>
                    <a:pt x="40" y="3"/>
                  </a:lnTo>
                  <a:lnTo>
                    <a:pt x="39" y="2"/>
                  </a:lnTo>
                  <a:lnTo>
                    <a:pt x="37" y="2"/>
                  </a:lnTo>
                  <a:lnTo>
                    <a:pt x="36" y="1"/>
                  </a:lnTo>
                  <a:lnTo>
                    <a:pt x="34" y="1"/>
                  </a:lnTo>
                  <a:lnTo>
                    <a:pt x="33" y="1"/>
                  </a:lnTo>
                  <a:lnTo>
                    <a:pt x="32" y="1"/>
                  </a:lnTo>
                  <a:lnTo>
                    <a:pt x="31" y="0"/>
                  </a:lnTo>
                  <a:lnTo>
                    <a:pt x="30" y="0"/>
                  </a:lnTo>
                  <a:lnTo>
                    <a:pt x="2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74" name="Line 31">
              <a:extLst>
                <a:ext uri="{FF2B5EF4-FFF2-40B4-BE49-F238E27FC236}">
                  <a16:creationId xmlns:a16="http://schemas.microsoft.com/office/drawing/2014/main" id="{EE011501-B45F-4544-8905-148DCD125AF1}"/>
                </a:ext>
              </a:extLst>
            </p:cNvPr>
            <p:cNvSpPr>
              <a:spLocks noChangeShapeType="1"/>
            </p:cNvSpPr>
            <p:nvPr/>
          </p:nvSpPr>
          <p:spPr bwMode="auto">
            <a:xfrm flipH="1">
              <a:off x="3159" y="1332"/>
              <a:ext cx="38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75" name="Rectangle 32">
              <a:extLst>
                <a:ext uri="{FF2B5EF4-FFF2-40B4-BE49-F238E27FC236}">
                  <a16:creationId xmlns:a16="http://schemas.microsoft.com/office/drawing/2014/main" id="{511B1C48-E5D8-8045-89C6-99CB5DA1D9A9}"/>
                </a:ext>
              </a:extLst>
            </p:cNvPr>
            <p:cNvSpPr>
              <a:spLocks noChangeArrowheads="1"/>
            </p:cNvSpPr>
            <p:nvPr/>
          </p:nvSpPr>
          <p:spPr bwMode="auto">
            <a:xfrm>
              <a:off x="578" y="2917"/>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D </a:t>
              </a:r>
              <a:endParaRPr lang="en-US" altLang="en-US" b="0">
                <a:latin typeface="Times" pitchFamily="2" charset="0"/>
              </a:endParaRPr>
            </a:p>
          </p:txBody>
        </p:sp>
        <p:sp>
          <p:nvSpPr>
            <p:cNvPr id="39976" name="Rectangle 33">
              <a:extLst>
                <a:ext uri="{FF2B5EF4-FFF2-40B4-BE49-F238E27FC236}">
                  <a16:creationId xmlns:a16="http://schemas.microsoft.com/office/drawing/2014/main" id="{76B5A6B7-2EF9-5D45-B6F4-2CDA50B6C9EB}"/>
                </a:ext>
              </a:extLst>
            </p:cNvPr>
            <p:cNvSpPr>
              <a:spLocks noChangeArrowheads="1"/>
            </p:cNvSpPr>
            <p:nvPr/>
          </p:nvSpPr>
          <p:spPr bwMode="auto">
            <a:xfrm>
              <a:off x="374" y="1683"/>
              <a:ext cx="274"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Clock </a:t>
              </a:r>
              <a:endParaRPr lang="en-US" altLang="en-US" b="0">
                <a:latin typeface="Times" pitchFamily="2" charset="0"/>
              </a:endParaRPr>
            </a:p>
          </p:txBody>
        </p:sp>
        <p:sp>
          <p:nvSpPr>
            <p:cNvPr id="39977" name="Rectangle 34">
              <a:extLst>
                <a:ext uri="{FF2B5EF4-FFF2-40B4-BE49-F238E27FC236}">
                  <a16:creationId xmlns:a16="http://schemas.microsoft.com/office/drawing/2014/main" id="{B7D1CBEF-F3A2-4F45-9401-DB64FEB8318C}"/>
                </a:ext>
              </a:extLst>
            </p:cNvPr>
            <p:cNvSpPr>
              <a:spLocks noChangeArrowheads="1"/>
            </p:cNvSpPr>
            <p:nvPr/>
          </p:nvSpPr>
          <p:spPr bwMode="auto">
            <a:xfrm>
              <a:off x="2156" y="2824"/>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P4</a:t>
              </a:r>
              <a:endParaRPr lang="en-US" altLang="en-US" b="0">
                <a:latin typeface="Times" pitchFamily="2" charset="0"/>
              </a:endParaRPr>
            </a:p>
          </p:txBody>
        </p:sp>
        <p:sp>
          <p:nvSpPr>
            <p:cNvPr id="39978" name="Rectangle 35">
              <a:extLst>
                <a:ext uri="{FF2B5EF4-FFF2-40B4-BE49-F238E27FC236}">
                  <a16:creationId xmlns:a16="http://schemas.microsoft.com/office/drawing/2014/main" id="{AF5347CB-1EFF-804E-A8CD-C8D15899D350}"/>
                </a:ext>
              </a:extLst>
            </p:cNvPr>
            <p:cNvSpPr>
              <a:spLocks noChangeArrowheads="1"/>
            </p:cNvSpPr>
            <p:nvPr/>
          </p:nvSpPr>
          <p:spPr bwMode="auto">
            <a:xfrm>
              <a:off x="2156" y="455"/>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P3</a:t>
              </a:r>
              <a:endParaRPr lang="en-US" altLang="en-US" b="0">
                <a:latin typeface="Times" pitchFamily="2" charset="0"/>
              </a:endParaRPr>
            </a:p>
          </p:txBody>
        </p:sp>
        <p:sp>
          <p:nvSpPr>
            <p:cNvPr id="39979" name="Rectangle 36">
              <a:extLst>
                <a:ext uri="{FF2B5EF4-FFF2-40B4-BE49-F238E27FC236}">
                  <a16:creationId xmlns:a16="http://schemas.microsoft.com/office/drawing/2014/main" id="{5CADEC8D-100C-6846-9028-01E15890CDB2}"/>
                </a:ext>
              </a:extLst>
            </p:cNvPr>
            <p:cNvSpPr>
              <a:spLocks noChangeArrowheads="1"/>
            </p:cNvSpPr>
            <p:nvPr/>
          </p:nvSpPr>
          <p:spPr bwMode="auto">
            <a:xfrm>
              <a:off x="2302" y="1100"/>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P1</a:t>
              </a:r>
              <a:endParaRPr lang="en-US" altLang="en-US" b="0">
                <a:latin typeface="Times" pitchFamily="2" charset="0"/>
              </a:endParaRPr>
            </a:p>
          </p:txBody>
        </p:sp>
        <p:sp>
          <p:nvSpPr>
            <p:cNvPr id="39980" name="Line 42">
              <a:extLst>
                <a:ext uri="{FF2B5EF4-FFF2-40B4-BE49-F238E27FC236}">
                  <a16:creationId xmlns:a16="http://schemas.microsoft.com/office/drawing/2014/main" id="{F7F43087-BC26-4E4C-9AC2-FF1DE3E7162B}"/>
                </a:ext>
              </a:extLst>
            </p:cNvPr>
            <p:cNvSpPr>
              <a:spLocks noChangeShapeType="1"/>
            </p:cNvSpPr>
            <p:nvPr/>
          </p:nvSpPr>
          <p:spPr bwMode="auto">
            <a:xfrm flipH="1" flipV="1">
              <a:off x="2540" y="1424"/>
              <a:ext cx="19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1" name="Rectangle 44">
              <a:extLst>
                <a:ext uri="{FF2B5EF4-FFF2-40B4-BE49-F238E27FC236}">
                  <a16:creationId xmlns:a16="http://schemas.microsoft.com/office/drawing/2014/main" id="{9FC876CD-F23D-4B4F-A341-1A56C2081B39}"/>
                </a:ext>
              </a:extLst>
            </p:cNvPr>
            <p:cNvSpPr>
              <a:spLocks noChangeArrowheads="1"/>
            </p:cNvSpPr>
            <p:nvPr/>
          </p:nvSpPr>
          <p:spPr bwMode="auto">
            <a:xfrm>
              <a:off x="2302" y="2013"/>
              <a:ext cx="110"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P2</a:t>
              </a:r>
              <a:endParaRPr lang="en-US" altLang="en-US" b="0">
                <a:latin typeface="Times" pitchFamily="2" charset="0"/>
              </a:endParaRPr>
            </a:p>
          </p:txBody>
        </p:sp>
        <p:sp>
          <p:nvSpPr>
            <p:cNvPr id="39982" name="Freeform 46">
              <a:extLst>
                <a:ext uri="{FF2B5EF4-FFF2-40B4-BE49-F238E27FC236}">
                  <a16:creationId xmlns:a16="http://schemas.microsoft.com/office/drawing/2014/main" id="{F730DA73-BDAC-2349-99CC-BC736EE08C00}"/>
                </a:ext>
              </a:extLst>
            </p:cNvPr>
            <p:cNvSpPr>
              <a:spLocks/>
            </p:cNvSpPr>
            <p:nvPr/>
          </p:nvSpPr>
          <p:spPr bwMode="auto">
            <a:xfrm>
              <a:off x="3090" y="1302"/>
              <a:ext cx="70" cy="69"/>
            </a:xfrm>
            <a:custGeom>
              <a:avLst/>
              <a:gdLst>
                <a:gd name="T0" fmla="*/ 1 w 122"/>
                <a:gd name="T1" fmla="*/ 1 h 121"/>
                <a:gd name="T2" fmla="*/ 1 w 122"/>
                <a:gd name="T3" fmla="*/ 1 h 121"/>
                <a:gd name="T4" fmla="*/ 1 w 122"/>
                <a:gd name="T5" fmla="*/ 1 h 121"/>
                <a:gd name="T6" fmla="*/ 1 w 122"/>
                <a:gd name="T7" fmla="*/ 1 h 121"/>
                <a:gd name="T8" fmla="*/ 1 w 122"/>
                <a:gd name="T9" fmla="*/ 1 h 121"/>
                <a:gd name="T10" fmla="*/ 1 w 122"/>
                <a:gd name="T11" fmla="*/ 1 h 121"/>
                <a:gd name="T12" fmla="*/ 1 w 122"/>
                <a:gd name="T13" fmla="*/ 1 h 121"/>
                <a:gd name="T14" fmla="*/ 1 w 122"/>
                <a:gd name="T15" fmla="*/ 1 h 121"/>
                <a:gd name="T16" fmla="*/ 1 w 122"/>
                <a:gd name="T17" fmla="*/ 1 h 121"/>
                <a:gd name="T18" fmla="*/ 1 w 122"/>
                <a:gd name="T19" fmla="*/ 1 h 121"/>
                <a:gd name="T20" fmla="*/ 0 w 122"/>
                <a:gd name="T21" fmla="*/ 1 h 121"/>
                <a:gd name="T22" fmla="*/ 0 w 122"/>
                <a:gd name="T23" fmla="*/ 1 h 121"/>
                <a:gd name="T24" fmla="*/ 1 w 122"/>
                <a:gd name="T25" fmla="*/ 1 h 121"/>
                <a:gd name="T26" fmla="*/ 1 w 122"/>
                <a:gd name="T27" fmla="*/ 1 h 121"/>
                <a:gd name="T28" fmla="*/ 1 w 122"/>
                <a:gd name="T29" fmla="*/ 1 h 121"/>
                <a:gd name="T30" fmla="*/ 1 w 122"/>
                <a:gd name="T31" fmla="*/ 1 h 121"/>
                <a:gd name="T32" fmla="*/ 1 w 122"/>
                <a:gd name="T33" fmla="*/ 1 h 121"/>
                <a:gd name="T34" fmla="*/ 1 w 122"/>
                <a:gd name="T35" fmla="*/ 1 h 121"/>
                <a:gd name="T36" fmla="*/ 1 w 122"/>
                <a:gd name="T37" fmla="*/ 1 h 121"/>
                <a:gd name="T38" fmla="*/ 1 w 122"/>
                <a:gd name="T39" fmla="*/ 1 h 121"/>
                <a:gd name="T40" fmla="*/ 1 w 122"/>
                <a:gd name="T41" fmla="*/ 1 h 121"/>
                <a:gd name="T42" fmla="*/ 1 w 122"/>
                <a:gd name="T43" fmla="*/ 1 h 121"/>
                <a:gd name="T44" fmla="*/ 1 w 122"/>
                <a:gd name="T45" fmla="*/ 1 h 121"/>
                <a:gd name="T46" fmla="*/ 1 w 122"/>
                <a:gd name="T47" fmla="*/ 1 h 121"/>
                <a:gd name="T48" fmla="*/ 1 w 122"/>
                <a:gd name="T49" fmla="*/ 1 h 121"/>
                <a:gd name="T50" fmla="*/ 1 w 122"/>
                <a:gd name="T51" fmla="*/ 1 h 121"/>
                <a:gd name="T52" fmla="*/ 1 w 122"/>
                <a:gd name="T53" fmla="*/ 1 h 121"/>
                <a:gd name="T54" fmla="*/ 1 w 122"/>
                <a:gd name="T55" fmla="*/ 1 h 121"/>
                <a:gd name="T56" fmla="*/ 1 w 122"/>
                <a:gd name="T57" fmla="*/ 1 h 121"/>
                <a:gd name="T58" fmla="*/ 1 w 122"/>
                <a:gd name="T59" fmla="*/ 1 h 121"/>
                <a:gd name="T60" fmla="*/ 1 w 122"/>
                <a:gd name="T61" fmla="*/ 1 h 121"/>
                <a:gd name="T62" fmla="*/ 1 w 122"/>
                <a:gd name="T63" fmla="*/ 1 h 121"/>
                <a:gd name="T64" fmla="*/ 1 w 122"/>
                <a:gd name="T65" fmla="*/ 1 h 121"/>
                <a:gd name="T66" fmla="*/ 1 w 122"/>
                <a:gd name="T67" fmla="*/ 1 h 121"/>
                <a:gd name="T68" fmla="*/ 1 w 122"/>
                <a:gd name="T69" fmla="*/ 1 h 121"/>
                <a:gd name="T70" fmla="*/ 1 w 122"/>
                <a:gd name="T71" fmla="*/ 1 h 121"/>
                <a:gd name="T72" fmla="*/ 1 w 122"/>
                <a:gd name="T73" fmla="*/ 1 h 121"/>
                <a:gd name="T74" fmla="*/ 1 w 122"/>
                <a:gd name="T75" fmla="*/ 1 h 121"/>
                <a:gd name="T76" fmla="*/ 1 w 122"/>
                <a:gd name="T77" fmla="*/ 1 h 121"/>
                <a:gd name="T78" fmla="*/ 1 w 122"/>
                <a:gd name="T79" fmla="*/ 1 h 121"/>
                <a:gd name="T80" fmla="*/ 1 w 122"/>
                <a:gd name="T81" fmla="*/ 1 h 121"/>
                <a:gd name="T82" fmla="*/ 1 w 122"/>
                <a:gd name="T83" fmla="*/ 1 h 121"/>
                <a:gd name="T84" fmla="*/ 1 w 122"/>
                <a:gd name="T85" fmla="*/ 1 h 121"/>
                <a:gd name="T86" fmla="*/ 1 w 122"/>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121"/>
                <a:gd name="T134" fmla="*/ 122 w 122"/>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121">
                  <a:moveTo>
                    <a:pt x="61" y="0"/>
                  </a:moveTo>
                  <a:lnTo>
                    <a:pt x="58" y="1"/>
                  </a:lnTo>
                  <a:lnTo>
                    <a:pt x="55" y="1"/>
                  </a:lnTo>
                  <a:lnTo>
                    <a:pt x="52" y="1"/>
                  </a:lnTo>
                  <a:lnTo>
                    <a:pt x="49" y="2"/>
                  </a:lnTo>
                  <a:lnTo>
                    <a:pt x="46" y="2"/>
                  </a:lnTo>
                  <a:lnTo>
                    <a:pt x="43" y="3"/>
                  </a:lnTo>
                  <a:lnTo>
                    <a:pt x="41" y="4"/>
                  </a:lnTo>
                  <a:lnTo>
                    <a:pt x="37" y="5"/>
                  </a:lnTo>
                  <a:lnTo>
                    <a:pt x="35" y="6"/>
                  </a:lnTo>
                  <a:lnTo>
                    <a:pt x="32" y="8"/>
                  </a:lnTo>
                  <a:lnTo>
                    <a:pt x="30" y="9"/>
                  </a:lnTo>
                  <a:lnTo>
                    <a:pt x="27" y="11"/>
                  </a:lnTo>
                  <a:lnTo>
                    <a:pt x="25" y="12"/>
                  </a:lnTo>
                  <a:lnTo>
                    <a:pt x="23" y="14"/>
                  </a:lnTo>
                  <a:lnTo>
                    <a:pt x="21" y="17"/>
                  </a:lnTo>
                  <a:lnTo>
                    <a:pt x="18" y="18"/>
                  </a:lnTo>
                  <a:lnTo>
                    <a:pt x="16" y="20"/>
                  </a:lnTo>
                  <a:lnTo>
                    <a:pt x="14" y="22"/>
                  </a:lnTo>
                  <a:lnTo>
                    <a:pt x="13" y="24"/>
                  </a:lnTo>
                  <a:lnTo>
                    <a:pt x="10" y="27"/>
                  </a:lnTo>
                  <a:lnTo>
                    <a:pt x="9" y="29"/>
                  </a:lnTo>
                  <a:lnTo>
                    <a:pt x="8" y="32"/>
                  </a:lnTo>
                  <a:lnTo>
                    <a:pt x="6" y="34"/>
                  </a:lnTo>
                  <a:lnTo>
                    <a:pt x="5" y="37"/>
                  </a:lnTo>
                  <a:lnTo>
                    <a:pt x="4" y="40"/>
                  </a:lnTo>
                  <a:lnTo>
                    <a:pt x="4" y="42"/>
                  </a:lnTo>
                  <a:lnTo>
                    <a:pt x="3" y="46"/>
                  </a:lnTo>
                  <a:lnTo>
                    <a:pt x="1" y="49"/>
                  </a:lnTo>
                  <a:lnTo>
                    <a:pt x="1" y="51"/>
                  </a:lnTo>
                  <a:lnTo>
                    <a:pt x="0" y="55"/>
                  </a:lnTo>
                  <a:lnTo>
                    <a:pt x="0" y="58"/>
                  </a:lnTo>
                  <a:lnTo>
                    <a:pt x="0" y="60"/>
                  </a:lnTo>
                  <a:lnTo>
                    <a:pt x="0" y="64"/>
                  </a:lnTo>
                  <a:lnTo>
                    <a:pt x="0" y="67"/>
                  </a:lnTo>
                  <a:lnTo>
                    <a:pt x="1" y="70"/>
                  </a:lnTo>
                  <a:lnTo>
                    <a:pt x="1" y="73"/>
                  </a:lnTo>
                  <a:lnTo>
                    <a:pt x="3" y="76"/>
                  </a:lnTo>
                  <a:lnTo>
                    <a:pt x="4" y="79"/>
                  </a:lnTo>
                  <a:lnTo>
                    <a:pt x="4" y="82"/>
                  </a:lnTo>
                  <a:lnTo>
                    <a:pt x="5" y="85"/>
                  </a:lnTo>
                  <a:lnTo>
                    <a:pt x="6" y="87"/>
                  </a:lnTo>
                  <a:lnTo>
                    <a:pt x="8" y="89"/>
                  </a:lnTo>
                  <a:lnTo>
                    <a:pt x="9" y="92"/>
                  </a:lnTo>
                  <a:lnTo>
                    <a:pt x="10" y="95"/>
                  </a:lnTo>
                  <a:lnTo>
                    <a:pt x="13" y="97"/>
                  </a:lnTo>
                  <a:lnTo>
                    <a:pt x="14" y="100"/>
                  </a:lnTo>
                  <a:lnTo>
                    <a:pt x="16" y="102"/>
                  </a:lnTo>
                  <a:lnTo>
                    <a:pt x="18" y="104"/>
                  </a:lnTo>
                  <a:lnTo>
                    <a:pt x="21" y="105"/>
                  </a:lnTo>
                  <a:lnTo>
                    <a:pt x="23" y="107"/>
                  </a:lnTo>
                  <a:lnTo>
                    <a:pt x="25" y="110"/>
                  </a:lnTo>
                  <a:lnTo>
                    <a:pt x="27" y="111"/>
                  </a:lnTo>
                  <a:lnTo>
                    <a:pt x="30" y="113"/>
                  </a:lnTo>
                  <a:lnTo>
                    <a:pt x="32" y="114"/>
                  </a:lnTo>
                  <a:lnTo>
                    <a:pt x="35" y="115"/>
                  </a:lnTo>
                  <a:lnTo>
                    <a:pt x="37" y="116"/>
                  </a:lnTo>
                  <a:lnTo>
                    <a:pt x="41" y="117"/>
                  </a:lnTo>
                  <a:lnTo>
                    <a:pt x="43" y="119"/>
                  </a:lnTo>
                  <a:lnTo>
                    <a:pt x="46" y="120"/>
                  </a:lnTo>
                  <a:lnTo>
                    <a:pt x="49" y="120"/>
                  </a:lnTo>
                  <a:lnTo>
                    <a:pt x="52" y="121"/>
                  </a:lnTo>
                  <a:lnTo>
                    <a:pt x="55" y="121"/>
                  </a:lnTo>
                  <a:lnTo>
                    <a:pt x="58" y="121"/>
                  </a:lnTo>
                  <a:lnTo>
                    <a:pt x="61" y="121"/>
                  </a:lnTo>
                  <a:lnTo>
                    <a:pt x="64" y="121"/>
                  </a:lnTo>
                  <a:lnTo>
                    <a:pt x="68" y="121"/>
                  </a:lnTo>
                  <a:lnTo>
                    <a:pt x="70" y="121"/>
                  </a:lnTo>
                  <a:lnTo>
                    <a:pt x="73" y="120"/>
                  </a:lnTo>
                  <a:lnTo>
                    <a:pt x="77" y="120"/>
                  </a:lnTo>
                  <a:lnTo>
                    <a:pt x="79" y="119"/>
                  </a:lnTo>
                  <a:lnTo>
                    <a:pt x="82" y="117"/>
                  </a:lnTo>
                  <a:lnTo>
                    <a:pt x="84" y="116"/>
                  </a:lnTo>
                  <a:lnTo>
                    <a:pt x="87" y="115"/>
                  </a:lnTo>
                  <a:lnTo>
                    <a:pt x="90" y="114"/>
                  </a:lnTo>
                  <a:lnTo>
                    <a:pt x="92" y="113"/>
                  </a:lnTo>
                  <a:lnTo>
                    <a:pt x="95" y="111"/>
                  </a:lnTo>
                  <a:lnTo>
                    <a:pt x="97" y="110"/>
                  </a:lnTo>
                  <a:lnTo>
                    <a:pt x="99" y="107"/>
                  </a:lnTo>
                  <a:lnTo>
                    <a:pt x="101" y="105"/>
                  </a:lnTo>
                  <a:lnTo>
                    <a:pt x="104" y="104"/>
                  </a:lnTo>
                  <a:lnTo>
                    <a:pt x="106" y="102"/>
                  </a:lnTo>
                  <a:lnTo>
                    <a:pt x="108" y="100"/>
                  </a:lnTo>
                  <a:lnTo>
                    <a:pt x="109" y="97"/>
                  </a:lnTo>
                  <a:lnTo>
                    <a:pt x="111" y="95"/>
                  </a:lnTo>
                  <a:lnTo>
                    <a:pt x="113" y="92"/>
                  </a:lnTo>
                  <a:lnTo>
                    <a:pt x="115" y="89"/>
                  </a:lnTo>
                  <a:lnTo>
                    <a:pt x="116" y="87"/>
                  </a:lnTo>
                  <a:lnTo>
                    <a:pt x="117" y="85"/>
                  </a:lnTo>
                  <a:lnTo>
                    <a:pt x="118" y="82"/>
                  </a:lnTo>
                  <a:lnTo>
                    <a:pt x="119" y="79"/>
                  </a:lnTo>
                  <a:lnTo>
                    <a:pt x="119" y="76"/>
                  </a:lnTo>
                  <a:lnTo>
                    <a:pt x="120" y="73"/>
                  </a:lnTo>
                  <a:lnTo>
                    <a:pt x="120" y="70"/>
                  </a:lnTo>
                  <a:lnTo>
                    <a:pt x="122" y="67"/>
                  </a:lnTo>
                  <a:lnTo>
                    <a:pt x="122" y="64"/>
                  </a:lnTo>
                  <a:lnTo>
                    <a:pt x="122" y="60"/>
                  </a:lnTo>
                  <a:lnTo>
                    <a:pt x="122" y="58"/>
                  </a:lnTo>
                  <a:lnTo>
                    <a:pt x="122" y="55"/>
                  </a:lnTo>
                  <a:lnTo>
                    <a:pt x="120" y="51"/>
                  </a:lnTo>
                  <a:lnTo>
                    <a:pt x="120" y="49"/>
                  </a:lnTo>
                  <a:lnTo>
                    <a:pt x="119" y="46"/>
                  </a:lnTo>
                  <a:lnTo>
                    <a:pt x="119" y="42"/>
                  </a:lnTo>
                  <a:lnTo>
                    <a:pt x="118" y="40"/>
                  </a:lnTo>
                  <a:lnTo>
                    <a:pt x="117" y="37"/>
                  </a:lnTo>
                  <a:lnTo>
                    <a:pt x="116" y="34"/>
                  </a:lnTo>
                  <a:lnTo>
                    <a:pt x="115" y="32"/>
                  </a:lnTo>
                  <a:lnTo>
                    <a:pt x="113" y="29"/>
                  </a:lnTo>
                  <a:lnTo>
                    <a:pt x="111" y="27"/>
                  </a:lnTo>
                  <a:lnTo>
                    <a:pt x="109" y="24"/>
                  </a:lnTo>
                  <a:lnTo>
                    <a:pt x="108" y="22"/>
                  </a:lnTo>
                  <a:lnTo>
                    <a:pt x="106" y="20"/>
                  </a:lnTo>
                  <a:lnTo>
                    <a:pt x="104" y="18"/>
                  </a:lnTo>
                  <a:lnTo>
                    <a:pt x="101" y="17"/>
                  </a:lnTo>
                  <a:lnTo>
                    <a:pt x="99" y="14"/>
                  </a:lnTo>
                  <a:lnTo>
                    <a:pt x="97" y="12"/>
                  </a:lnTo>
                  <a:lnTo>
                    <a:pt x="95" y="11"/>
                  </a:lnTo>
                  <a:lnTo>
                    <a:pt x="92" y="9"/>
                  </a:lnTo>
                  <a:lnTo>
                    <a:pt x="90" y="8"/>
                  </a:lnTo>
                  <a:lnTo>
                    <a:pt x="87" y="6"/>
                  </a:lnTo>
                  <a:lnTo>
                    <a:pt x="84" y="5"/>
                  </a:lnTo>
                  <a:lnTo>
                    <a:pt x="82" y="4"/>
                  </a:lnTo>
                  <a:lnTo>
                    <a:pt x="79" y="3"/>
                  </a:lnTo>
                  <a:lnTo>
                    <a:pt x="77" y="2"/>
                  </a:lnTo>
                  <a:lnTo>
                    <a:pt x="73" y="2"/>
                  </a:lnTo>
                  <a:lnTo>
                    <a:pt x="70" y="1"/>
                  </a:lnTo>
                  <a:lnTo>
                    <a:pt x="68" y="1"/>
                  </a:lnTo>
                  <a:lnTo>
                    <a:pt x="64" y="1"/>
                  </a:lnTo>
                  <a:lnTo>
                    <a:pt x="61" y="0"/>
                  </a:lnTo>
                </a:path>
              </a:pathLst>
            </a:custGeom>
            <a:solidFill>
              <a:schemeClr val="bg1"/>
            </a:solidFill>
            <a:ln w="19050">
              <a:solidFill>
                <a:srgbClr val="000000"/>
              </a:solidFill>
              <a:round/>
              <a:headEnd/>
              <a:tailEnd/>
            </a:ln>
          </p:spPr>
          <p:txBody>
            <a:bodyPr/>
            <a:lstStyle/>
            <a:p>
              <a:endParaRPr lang="en-US"/>
            </a:p>
          </p:txBody>
        </p:sp>
        <p:sp>
          <p:nvSpPr>
            <p:cNvPr id="39983" name="Line 51">
              <a:extLst>
                <a:ext uri="{FF2B5EF4-FFF2-40B4-BE49-F238E27FC236}">
                  <a16:creationId xmlns:a16="http://schemas.microsoft.com/office/drawing/2014/main" id="{FAB5E66B-045F-9A41-B7EA-7E1F3FFCAD9D}"/>
                </a:ext>
              </a:extLst>
            </p:cNvPr>
            <p:cNvSpPr>
              <a:spLocks noChangeShapeType="1"/>
            </p:cNvSpPr>
            <p:nvPr/>
          </p:nvSpPr>
          <p:spPr bwMode="auto">
            <a:xfrm flipH="1">
              <a:off x="2540" y="1978"/>
              <a:ext cx="19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4" name="Rectangle 54">
              <a:extLst>
                <a:ext uri="{FF2B5EF4-FFF2-40B4-BE49-F238E27FC236}">
                  <a16:creationId xmlns:a16="http://schemas.microsoft.com/office/drawing/2014/main" id="{C15DCA21-FEC7-3241-8710-E94DB02EFDD8}"/>
                </a:ext>
              </a:extLst>
            </p:cNvPr>
            <p:cNvSpPr>
              <a:spLocks noChangeArrowheads="1"/>
            </p:cNvSpPr>
            <p:nvPr/>
          </p:nvSpPr>
          <p:spPr bwMode="auto">
            <a:xfrm>
              <a:off x="2848" y="1264"/>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5 </a:t>
              </a:r>
              <a:endParaRPr lang="en-US" altLang="en-US" b="0">
                <a:latin typeface="Times" pitchFamily="2" charset="0"/>
              </a:endParaRPr>
            </a:p>
          </p:txBody>
        </p:sp>
        <p:sp>
          <p:nvSpPr>
            <p:cNvPr id="39985" name="Freeform 56">
              <a:extLst>
                <a:ext uri="{FF2B5EF4-FFF2-40B4-BE49-F238E27FC236}">
                  <a16:creationId xmlns:a16="http://schemas.microsoft.com/office/drawing/2014/main" id="{806A0082-2A8A-4440-9597-B4572C126867}"/>
                </a:ext>
              </a:extLst>
            </p:cNvPr>
            <p:cNvSpPr>
              <a:spLocks/>
            </p:cNvSpPr>
            <p:nvPr/>
          </p:nvSpPr>
          <p:spPr bwMode="auto">
            <a:xfrm>
              <a:off x="3090" y="2028"/>
              <a:ext cx="70" cy="69"/>
            </a:xfrm>
            <a:custGeom>
              <a:avLst/>
              <a:gdLst>
                <a:gd name="T0" fmla="*/ 1 w 122"/>
                <a:gd name="T1" fmla="*/ 1 h 121"/>
                <a:gd name="T2" fmla="*/ 1 w 122"/>
                <a:gd name="T3" fmla="*/ 1 h 121"/>
                <a:gd name="T4" fmla="*/ 1 w 122"/>
                <a:gd name="T5" fmla="*/ 1 h 121"/>
                <a:gd name="T6" fmla="*/ 1 w 122"/>
                <a:gd name="T7" fmla="*/ 1 h 121"/>
                <a:gd name="T8" fmla="*/ 1 w 122"/>
                <a:gd name="T9" fmla="*/ 1 h 121"/>
                <a:gd name="T10" fmla="*/ 1 w 122"/>
                <a:gd name="T11" fmla="*/ 1 h 121"/>
                <a:gd name="T12" fmla="*/ 1 w 122"/>
                <a:gd name="T13" fmla="*/ 1 h 121"/>
                <a:gd name="T14" fmla="*/ 1 w 122"/>
                <a:gd name="T15" fmla="*/ 1 h 121"/>
                <a:gd name="T16" fmla="*/ 1 w 122"/>
                <a:gd name="T17" fmla="*/ 1 h 121"/>
                <a:gd name="T18" fmla="*/ 1 w 122"/>
                <a:gd name="T19" fmla="*/ 1 h 121"/>
                <a:gd name="T20" fmla="*/ 0 w 122"/>
                <a:gd name="T21" fmla="*/ 1 h 121"/>
                <a:gd name="T22" fmla="*/ 0 w 122"/>
                <a:gd name="T23" fmla="*/ 1 h 121"/>
                <a:gd name="T24" fmla="*/ 1 w 122"/>
                <a:gd name="T25" fmla="*/ 1 h 121"/>
                <a:gd name="T26" fmla="*/ 1 w 122"/>
                <a:gd name="T27" fmla="*/ 1 h 121"/>
                <a:gd name="T28" fmla="*/ 1 w 122"/>
                <a:gd name="T29" fmla="*/ 1 h 121"/>
                <a:gd name="T30" fmla="*/ 1 w 122"/>
                <a:gd name="T31" fmla="*/ 1 h 121"/>
                <a:gd name="T32" fmla="*/ 1 w 122"/>
                <a:gd name="T33" fmla="*/ 1 h 121"/>
                <a:gd name="T34" fmla="*/ 1 w 122"/>
                <a:gd name="T35" fmla="*/ 1 h 121"/>
                <a:gd name="T36" fmla="*/ 1 w 122"/>
                <a:gd name="T37" fmla="*/ 1 h 121"/>
                <a:gd name="T38" fmla="*/ 1 w 122"/>
                <a:gd name="T39" fmla="*/ 1 h 121"/>
                <a:gd name="T40" fmla="*/ 1 w 122"/>
                <a:gd name="T41" fmla="*/ 1 h 121"/>
                <a:gd name="T42" fmla="*/ 1 w 122"/>
                <a:gd name="T43" fmla="*/ 1 h 121"/>
                <a:gd name="T44" fmla="*/ 1 w 122"/>
                <a:gd name="T45" fmla="*/ 1 h 121"/>
                <a:gd name="T46" fmla="*/ 1 w 122"/>
                <a:gd name="T47" fmla="*/ 1 h 121"/>
                <a:gd name="T48" fmla="*/ 1 w 122"/>
                <a:gd name="T49" fmla="*/ 1 h 121"/>
                <a:gd name="T50" fmla="*/ 1 w 122"/>
                <a:gd name="T51" fmla="*/ 1 h 121"/>
                <a:gd name="T52" fmla="*/ 1 w 122"/>
                <a:gd name="T53" fmla="*/ 1 h 121"/>
                <a:gd name="T54" fmla="*/ 1 w 122"/>
                <a:gd name="T55" fmla="*/ 1 h 121"/>
                <a:gd name="T56" fmla="*/ 1 w 122"/>
                <a:gd name="T57" fmla="*/ 1 h 121"/>
                <a:gd name="T58" fmla="*/ 1 w 122"/>
                <a:gd name="T59" fmla="*/ 1 h 121"/>
                <a:gd name="T60" fmla="*/ 1 w 122"/>
                <a:gd name="T61" fmla="*/ 1 h 121"/>
                <a:gd name="T62" fmla="*/ 1 w 122"/>
                <a:gd name="T63" fmla="*/ 1 h 121"/>
                <a:gd name="T64" fmla="*/ 1 w 122"/>
                <a:gd name="T65" fmla="*/ 1 h 121"/>
                <a:gd name="T66" fmla="*/ 1 w 122"/>
                <a:gd name="T67" fmla="*/ 1 h 121"/>
                <a:gd name="T68" fmla="*/ 1 w 122"/>
                <a:gd name="T69" fmla="*/ 1 h 121"/>
                <a:gd name="T70" fmla="*/ 1 w 122"/>
                <a:gd name="T71" fmla="*/ 1 h 121"/>
                <a:gd name="T72" fmla="*/ 1 w 122"/>
                <a:gd name="T73" fmla="*/ 1 h 121"/>
                <a:gd name="T74" fmla="*/ 1 w 122"/>
                <a:gd name="T75" fmla="*/ 1 h 121"/>
                <a:gd name="T76" fmla="*/ 1 w 122"/>
                <a:gd name="T77" fmla="*/ 1 h 121"/>
                <a:gd name="T78" fmla="*/ 1 w 122"/>
                <a:gd name="T79" fmla="*/ 1 h 121"/>
                <a:gd name="T80" fmla="*/ 1 w 122"/>
                <a:gd name="T81" fmla="*/ 1 h 121"/>
                <a:gd name="T82" fmla="*/ 1 w 122"/>
                <a:gd name="T83" fmla="*/ 1 h 121"/>
                <a:gd name="T84" fmla="*/ 1 w 122"/>
                <a:gd name="T85" fmla="*/ 1 h 121"/>
                <a:gd name="T86" fmla="*/ 1 w 122"/>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121"/>
                <a:gd name="T134" fmla="*/ 122 w 122"/>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121">
                  <a:moveTo>
                    <a:pt x="61" y="0"/>
                  </a:moveTo>
                  <a:lnTo>
                    <a:pt x="58" y="1"/>
                  </a:lnTo>
                  <a:lnTo>
                    <a:pt x="55" y="1"/>
                  </a:lnTo>
                  <a:lnTo>
                    <a:pt x="52" y="1"/>
                  </a:lnTo>
                  <a:lnTo>
                    <a:pt x="49" y="2"/>
                  </a:lnTo>
                  <a:lnTo>
                    <a:pt x="46" y="2"/>
                  </a:lnTo>
                  <a:lnTo>
                    <a:pt x="43" y="3"/>
                  </a:lnTo>
                  <a:lnTo>
                    <a:pt x="41" y="4"/>
                  </a:lnTo>
                  <a:lnTo>
                    <a:pt x="37" y="5"/>
                  </a:lnTo>
                  <a:lnTo>
                    <a:pt x="35" y="6"/>
                  </a:lnTo>
                  <a:lnTo>
                    <a:pt x="32" y="7"/>
                  </a:lnTo>
                  <a:lnTo>
                    <a:pt x="30" y="9"/>
                  </a:lnTo>
                  <a:lnTo>
                    <a:pt x="27" y="11"/>
                  </a:lnTo>
                  <a:lnTo>
                    <a:pt x="25" y="12"/>
                  </a:lnTo>
                  <a:lnTo>
                    <a:pt x="23" y="14"/>
                  </a:lnTo>
                  <a:lnTo>
                    <a:pt x="21" y="16"/>
                  </a:lnTo>
                  <a:lnTo>
                    <a:pt x="18" y="17"/>
                  </a:lnTo>
                  <a:lnTo>
                    <a:pt x="16" y="20"/>
                  </a:lnTo>
                  <a:lnTo>
                    <a:pt x="14" y="22"/>
                  </a:lnTo>
                  <a:lnTo>
                    <a:pt x="13" y="24"/>
                  </a:lnTo>
                  <a:lnTo>
                    <a:pt x="10" y="26"/>
                  </a:lnTo>
                  <a:lnTo>
                    <a:pt x="9" y="29"/>
                  </a:lnTo>
                  <a:lnTo>
                    <a:pt x="8" y="32"/>
                  </a:lnTo>
                  <a:lnTo>
                    <a:pt x="6" y="34"/>
                  </a:lnTo>
                  <a:lnTo>
                    <a:pt x="5" y="37"/>
                  </a:lnTo>
                  <a:lnTo>
                    <a:pt x="4" y="40"/>
                  </a:lnTo>
                  <a:lnTo>
                    <a:pt x="4" y="42"/>
                  </a:lnTo>
                  <a:lnTo>
                    <a:pt x="3" y="46"/>
                  </a:lnTo>
                  <a:lnTo>
                    <a:pt x="1" y="49"/>
                  </a:lnTo>
                  <a:lnTo>
                    <a:pt x="1" y="51"/>
                  </a:lnTo>
                  <a:lnTo>
                    <a:pt x="0" y="54"/>
                  </a:lnTo>
                  <a:lnTo>
                    <a:pt x="0" y="58"/>
                  </a:lnTo>
                  <a:lnTo>
                    <a:pt x="0" y="60"/>
                  </a:lnTo>
                  <a:lnTo>
                    <a:pt x="0" y="63"/>
                  </a:lnTo>
                  <a:lnTo>
                    <a:pt x="0" y="67"/>
                  </a:lnTo>
                  <a:lnTo>
                    <a:pt x="1" y="70"/>
                  </a:lnTo>
                  <a:lnTo>
                    <a:pt x="1" y="72"/>
                  </a:lnTo>
                  <a:lnTo>
                    <a:pt x="3" y="76"/>
                  </a:lnTo>
                  <a:lnTo>
                    <a:pt x="4" y="79"/>
                  </a:lnTo>
                  <a:lnTo>
                    <a:pt x="4" y="81"/>
                  </a:lnTo>
                  <a:lnTo>
                    <a:pt x="5" y="85"/>
                  </a:lnTo>
                  <a:lnTo>
                    <a:pt x="6" y="87"/>
                  </a:lnTo>
                  <a:lnTo>
                    <a:pt x="8" y="89"/>
                  </a:lnTo>
                  <a:lnTo>
                    <a:pt x="9" y="91"/>
                  </a:lnTo>
                  <a:lnTo>
                    <a:pt x="10" y="95"/>
                  </a:lnTo>
                  <a:lnTo>
                    <a:pt x="13" y="97"/>
                  </a:lnTo>
                  <a:lnTo>
                    <a:pt x="14" y="99"/>
                  </a:lnTo>
                  <a:lnTo>
                    <a:pt x="16" y="102"/>
                  </a:lnTo>
                  <a:lnTo>
                    <a:pt x="18" y="104"/>
                  </a:lnTo>
                  <a:lnTo>
                    <a:pt x="21" y="105"/>
                  </a:lnTo>
                  <a:lnTo>
                    <a:pt x="23" y="107"/>
                  </a:lnTo>
                  <a:lnTo>
                    <a:pt x="25" y="109"/>
                  </a:lnTo>
                  <a:lnTo>
                    <a:pt x="27" y="111"/>
                  </a:lnTo>
                  <a:lnTo>
                    <a:pt x="30" y="113"/>
                  </a:lnTo>
                  <a:lnTo>
                    <a:pt x="32" y="114"/>
                  </a:lnTo>
                  <a:lnTo>
                    <a:pt x="35" y="115"/>
                  </a:lnTo>
                  <a:lnTo>
                    <a:pt x="37" y="116"/>
                  </a:lnTo>
                  <a:lnTo>
                    <a:pt x="41" y="117"/>
                  </a:lnTo>
                  <a:lnTo>
                    <a:pt x="43" y="118"/>
                  </a:lnTo>
                  <a:lnTo>
                    <a:pt x="46" y="120"/>
                  </a:lnTo>
                  <a:lnTo>
                    <a:pt x="49" y="120"/>
                  </a:lnTo>
                  <a:lnTo>
                    <a:pt x="52" y="121"/>
                  </a:lnTo>
                  <a:lnTo>
                    <a:pt x="55" y="121"/>
                  </a:lnTo>
                  <a:lnTo>
                    <a:pt x="58" y="121"/>
                  </a:lnTo>
                  <a:lnTo>
                    <a:pt x="61" y="121"/>
                  </a:lnTo>
                  <a:lnTo>
                    <a:pt x="64" y="121"/>
                  </a:lnTo>
                  <a:lnTo>
                    <a:pt x="68" y="121"/>
                  </a:lnTo>
                  <a:lnTo>
                    <a:pt x="70" y="121"/>
                  </a:lnTo>
                  <a:lnTo>
                    <a:pt x="73" y="120"/>
                  </a:lnTo>
                  <a:lnTo>
                    <a:pt x="77" y="120"/>
                  </a:lnTo>
                  <a:lnTo>
                    <a:pt x="79" y="118"/>
                  </a:lnTo>
                  <a:lnTo>
                    <a:pt x="82" y="117"/>
                  </a:lnTo>
                  <a:lnTo>
                    <a:pt x="84" y="116"/>
                  </a:lnTo>
                  <a:lnTo>
                    <a:pt x="87" y="115"/>
                  </a:lnTo>
                  <a:lnTo>
                    <a:pt x="90" y="114"/>
                  </a:lnTo>
                  <a:lnTo>
                    <a:pt x="92" y="113"/>
                  </a:lnTo>
                  <a:lnTo>
                    <a:pt x="95" y="111"/>
                  </a:lnTo>
                  <a:lnTo>
                    <a:pt x="97" y="109"/>
                  </a:lnTo>
                  <a:lnTo>
                    <a:pt x="99" y="107"/>
                  </a:lnTo>
                  <a:lnTo>
                    <a:pt x="101" y="105"/>
                  </a:lnTo>
                  <a:lnTo>
                    <a:pt x="104" y="104"/>
                  </a:lnTo>
                  <a:lnTo>
                    <a:pt x="106" y="102"/>
                  </a:lnTo>
                  <a:lnTo>
                    <a:pt x="108" y="99"/>
                  </a:lnTo>
                  <a:lnTo>
                    <a:pt x="109" y="97"/>
                  </a:lnTo>
                  <a:lnTo>
                    <a:pt x="111" y="95"/>
                  </a:lnTo>
                  <a:lnTo>
                    <a:pt x="113" y="91"/>
                  </a:lnTo>
                  <a:lnTo>
                    <a:pt x="115" y="89"/>
                  </a:lnTo>
                  <a:lnTo>
                    <a:pt x="116" y="87"/>
                  </a:lnTo>
                  <a:lnTo>
                    <a:pt x="117" y="85"/>
                  </a:lnTo>
                  <a:lnTo>
                    <a:pt x="118" y="81"/>
                  </a:lnTo>
                  <a:lnTo>
                    <a:pt x="119" y="79"/>
                  </a:lnTo>
                  <a:lnTo>
                    <a:pt x="119" y="76"/>
                  </a:lnTo>
                  <a:lnTo>
                    <a:pt x="120" y="72"/>
                  </a:lnTo>
                  <a:lnTo>
                    <a:pt x="120" y="70"/>
                  </a:lnTo>
                  <a:lnTo>
                    <a:pt x="122" y="67"/>
                  </a:lnTo>
                  <a:lnTo>
                    <a:pt x="122" y="63"/>
                  </a:lnTo>
                  <a:lnTo>
                    <a:pt x="122" y="60"/>
                  </a:lnTo>
                  <a:lnTo>
                    <a:pt x="122" y="58"/>
                  </a:lnTo>
                  <a:lnTo>
                    <a:pt x="122" y="54"/>
                  </a:lnTo>
                  <a:lnTo>
                    <a:pt x="120" y="51"/>
                  </a:lnTo>
                  <a:lnTo>
                    <a:pt x="120" y="49"/>
                  </a:lnTo>
                  <a:lnTo>
                    <a:pt x="119" y="46"/>
                  </a:lnTo>
                  <a:lnTo>
                    <a:pt x="119" y="42"/>
                  </a:lnTo>
                  <a:lnTo>
                    <a:pt x="118" y="40"/>
                  </a:lnTo>
                  <a:lnTo>
                    <a:pt x="117" y="37"/>
                  </a:lnTo>
                  <a:lnTo>
                    <a:pt x="116" y="34"/>
                  </a:lnTo>
                  <a:lnTo>
                    <a:pt x="115" y="32"/>
                  </a:lnTo>
                  <a:lnTo>
                    <a:pt x="113" y="29"/>
                  </a:lnTo>
                  <a:lnTo>
                    <a:pt x="111" y="26"/>
                  </a:lnTo>
                  <a:lnTo>
                    <a:pt x="109" y="24"/>
                  </a:lnTo>
                  <a:lnTo>
                    <a:pt x="108" y="22"/>
                  </a:lnTo>
                  <a:lnTo>
                    <a:pt x="106" y="20"/>
                  </a:lnTo>
                  <a:lnTo>
                    <a:pt x="104" y="17"/>
                  </a:lnTo>
                  <a:lnTo>
                    <a:pt x="101" y="16"/>
                  </a:lnTo>
                  <a:lnTo>
                    <a:pt x="99" y="14"/>
                  </a:lnTo>
                  <a:lnTo>
                    <a:pt x="97" y="12"/>
                  </a:lnTo>
                  <a:lnTo>
                    <a:pt x="95" y="11"/>
                  </a:lnTo>
                  <a:lnTo>
                    <a:pt x="92" y="9"/>
                  </a:lnTo>
                  <a:lnTo>
                    <a:pt x="90" y="7"/>
                  </a:lnTo>
                  <a:lnTo>
                    <a:pt x="87" y="6"/>
                  </a:lnTo>
                  <a:lnTo>
                    <a:pt x="84" y="5"/>
                  </a:lnTo>
                  <a:lnTo>
                    <a:pt x="82" y="4"/>
                  </a:lnTo>
                  <a:lnTo>
                    <a:pt x="79" y="3"/>
                  </a:lnTo>
                  <a:lnTo>
                    <a:pt x="77" y="2"/>
                  </a:lnTo>
                  <a:lnTo>
                    <a:pt x="73" y="2"/>
                  </a:lnTo>
                  <a:lnTo>
                    <a:pt x="70" y="1"/>
                  </a:lnTo>
                  <a:lnTo>
                    <a:pt x="68" y="1"/>
                  </a:lnTo>
                  <a:lnTo>
                    <a:pt x="64" y="1"/>
                  </a:lnTo>
                  <a:lnTo>
                    <a:pt x="61" y="0"/>
                  </a:lnTo>
                </a:path>
              </a:pathLst>
            </a:custGeom>
            <a:solidFill>
              <a:schemeClr val="bg1"/>
            </a:solidFill>
            <a:ln w="19050">
              <a:solidFill>
                <a:srgbClr val="000000"/>
              </a:solidFill>
              <a:round/>
              <a:headEnd/>
              <a:tailEnd/>
            </a:ln>
          </p:spPr>
          <p:txBody>
            <a:bodyPr/>
            <a:lstStyle/>
            <a:p>
              <a:endParaRPr lang="en-US"/>
            </a:p>
          </p:txBody>
        </p:sp>
        <p:sp>
          <p:nvSpPr>
            <p:cNvPr id="39986" name="Line 61">
              <a:extLst>
                <a:ext uri="{FF2B5EF4-FFF2-40B4-BE49-F238E27FC236}">
                  <a16:creationId xmlns:a16="http://schemas.microsoft.com/office/drawing/2014/main" id="{610FBF55-1E9B-9141-8EDF-6635792AB216}"/>
                </a:ext>
              </a:extLst>
            </p:cNvPr>
            <p:cNvSpPr>
              <a:spLocks noChangeShapeType="1"/>
            </p:cNvSpPr>
            <p:nvPr/>
          </p:nvSpPr>
          <p:spPr bwMode="auto">
            <a:xfrm flipH="1">
              <a:off x="1262" y="417"/>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7" name="Line 62">
              <a:extLst>
                <a:ext uri="{FF2B5EF4-FFF2-40B4-BE49-F238E27FC236}">
                  <a16:creationId xmlns:a16="http://schemas.microsoft.com/office/drawing/2014/main" id="{ADDBA384-B5D1-6D43-9209-AD8E2C260A3B}"/>
                </a:ext>
              </a:extLst>
            </p:cNvPr>
            <p:cNvSpPr>
              <a:spLocks noChangeShapeType="1"/>
            </p:cNvSpPr>
            <p:nvPr/>
          </p:nvSpPr>
          <p:spPr bwMode="auto">
            <a:xfrm flipH="1">
              <a:off x="1262" y="599"/>
              <a:ext cx="18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8" name="Line 63">
              <a:extLst>
                <a:ext uri="{FF2B5EF4-FFF2-40B4-BE49-F238E27FC236}">
                  <a16:creationId xmlns:a16="http://schemas.microsoft.com/office/drawing/2014/main" id="{E0A5A2B4-9B9F-A54D-913F-5952ED8DA0CF}"/>
                </a:ext>
              </a:extLst>
            </p:cNvPr>
            <p:cNvSpPr>
              <a:spLocks noChangeShapeType="1"/>
            </p:cNvSpPr>
            <p:nvPr/>
          </p:nvSpPr>
          <p:spPr bwMode="auto">
            <a:xfrm flipH="1">
              <a:off x="1804" y="508"/>
              <a:ext cx="18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9" name="Rectangle 64">
              <a:extLst>
                <a:ext uri="{FF2B5EF4-FFF2-40B4-BE49-F238E27FC236}">
                  <a16:creationId xmlns:a16="http://schemas.microsoft.com/office/drawing/2014/main" id="{52CF0B76-381D-3A4B-A389-545D57D54DC1}"/>
                </a:ext>
              </a:extLst>
            </p:cNvPr>
            <p:cNvSpPr>
              <a:spLocks noChangeArrowheads="1"/>
            </p:cNvSpPr>
            <p:nvPr/>
          </p:nvSpPr>
          <p:spPr bwMode="auto">
            <a:xfrm>
              <a:off x="2857" y="1985"/>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6 </a:t>
              </a:r>
              <a:endParaRPr lang="en-US" altLang="en-US" b="0">
                <a:latin typeface="Times" pitchFamily="2" charset="0"/>
              </a:endParaRPr>
            </a:p>
          </p:txBody>
        </p:sp>
        <p:sp>
          <p:nvSpPr>
            <p:cNvPr id="39990" name="Freeform 66">
              <a:extLst>
                <a:ext uri="{FF2B5EF4-FFF2-40B4-BE49-F238E27FC236}">
                  <a16:creationId xmlns:a16="http://schemas.microsoft.com/office/drawing/2014/main" id="{46AC1EE3-D2A3-A64F-A28E-746DC2EC9AF2}"/>
                </a:ext>
              </a:extLst>
            </p:cNvPr>
            <p:cNvSpPr>
              <a:spLocks/>
            </p:cNvSpPr>
            <p:nvPr/>
          </p:nvSpPr>
          <p:spPr bwMode="auto">
            <a:xfrm>
              <a:off x="1813" y="475"/>
              <a:ext cx="69" cy="70"/>
            </a:xfrm>
            <a:custGeom>
              <a:avLst/>
              <a:gdLst>
                <a:gd name="T0" fmla="*/ 1 w 121"/>
                <a:gd name="T1" fmla="*/ 1 h 122"/>
                <a:gd name="T2" fmla="*/ 1 w 121"/>
                <a:gd name="T3" fmla="*/ 1 h 122"/>
                <a:gd name="T4" fmla="*/ 1 w 121"/>
                <a:gd name="T5" fmla="*/ 1 h 122"/>
                <a:gd name="T6" fmla="*/ 1 w 121"/>
                <a:gd name="T7" fmla="*/ 1 h 122"/>
                <a:gd name="T8" fmla="*/ 1 w 121"/>
                <a:gd name="T9" fmla="*/ 1 h 122"/>
                <a:gd name="T10" fmla="*/ 1 w 121"/>
                <a:gd name="T11" fmla="*/ 1 h 122"/>
                <a:gd name="T12" fmla="*/ 1 w 121"/>
                <a:gd name="T13" fmla="*/ 1 h 122"/>
                <a:gd name="T14" fmla="*/ 1 w 121"/>
                <a:gd name="T15" fmla="*/ 1 h 122"/>
                <a:gd name="T16" fmla="*/ 1 w 121"/>
                <a:gd name="T17" fmla="*/ 1 h 122"/>
                <a:gd name="T18" fmla="*/ 1 w 121"/>
                <a:gd name="T19" fmla="*/ 1 h 122"/>
                <a:gd name="T20" fmla="*/ 0 w 121"/>
                <a:gd name="T21" fmla="*/ 1 h 122"/>
                <a:gd name="T22" fmla="*/ 0 w 121"/>
                <a:gd name="T23" fmla="*/ 1 h 122"/>
                <a:gd name="T24" fmla="*/ 1 w 121"/>
                <a:gd name="T25" fmla="*/ 1 h 122"/>
                <a:gd name="T26" fmla="*/ 1 w 121"/>
                <a:gd name="T27" fmla="*/ 1 h 122"/>
                <a:gd name="T28" fmla="*/ 1 w 121"/>
                <a:gd name="T29" fmla="*/ 1 h 122"/>
                <a:gd name="T30" fmla="*/ 1 w 121"/>
                <a:gd name="T31" fmla="*/ 1 h 122"/>
                <a:gd name="T32" fmla="*/ 1 w 121"/>
                <a:gd name="T33" fmla="*/ 1 h 122"/>
                <a:gd name="T34" fmla="*/ 1 w 121"/>
                <a:gd name="T35" fmla="*/ 1 h 122"/>
                <a:gd name="T36" fmla="*/ 1 w 121"/>
                <a:gd name="T37" fmla="*/ 1 h 122"/>
                <a:gd name="T38" fmla="*/ 1 w 121"/>
                <a:gd name="T39" fmla="*/ 1 h 122"/>
                <a:gd name="T40" fmla="*/ 1 w 121"/>
                <a:gd name="T41" fmla="*/ 1 h 122"/>
                <a:gd name="T42" fmla="*/ 1 w 121"/>
                <a:gd name="T43" fmla="*/ 1 h 122"/>
                <a:gd name="T44" fmla="*/ 1 w 121"/>
                <a:gd name="T45" fmla="*/ 1 h 122"/>
                <a:gd name="T46" fmla="*/ 1 w 121"/>
                <a:gd name="T47" fmla="*/ 1 h 122"/>
                <a:gd name="T48" fmla="*/ 1 w 121"/>
                <a:gd name="T49" fmla="*/ 1 h 122"/>
                <a:gd name="T50" fmla="*/ 1 w 121"/>
                <a:gd name="T51" fmla="*/ 1 h 122"/>
                <a:gd name="T52" fmla="*/ 1 w 121"/>
                <a:gd name="T53" fmla="*/ 1 h 122"/>
                <a:gd name="T54" fmla="*/ 1 w 121"/>
                <a:gd name="T55" fmla="*/ 1 h 122"/>
                <a:gd name="T56" fmla="*/ 1 w 121"/>
                <a:gd name="T57" fmla="*/ 1 h 122"/>
                <a:gd name="T58" fmla="*/ 1 w 121"/>
                <a:gd name="T59" fmla="*/ 1 h 122"/>
                <a:gd name="T60" fmla="*/ 1 w 121"/>
                <a:gd name="T61" fmla="*/ 1 h 122"/>
                <a:gd name="T62" fmla="*/ 1 w 121"/>
                <a:gd name="T63" fmla="*/ 1 h 122"/>
                <a:gd name="T64" fmla="*/ 1 w 121"/>
                <a:gd name="T65" fmla="*/ 1 h 122"/>
                <a:gd name="T66" fmla="*/ 1 w 121"/>
                <a:gd name="T67" fmla="*/ 1 h 122"/>
                <a:gd name="T68" fmla="*/ 1 w 121"/>
                <a:gd name="T69" fmla="*/ 1 h 122"/>
                <a:gd name="T70" fmla="*/ 1 w 121"/>
                <a:gd name="T71" fmla="*/ 1 h 122"/>
                <a:gd name="T72" fmla="*/ 1 w 121"/>
                <a:gd name="T73" fmla="*/ 1 h 122"/>
                <a:gd name="T74" fmla="*/ 1 w 121"/>
                <a:gd name="T75" fmla="*/ 1 h 122"/>
                <a:gd name="T76" fmla="*/ 1 w 121"/>
                <a:gd name="T77" fmla="*/ 1 h 122"/>
                <a:gd name="T78" fmla="*/ 1 w 121"/>
                <a:gd name="T79" fmla="*/ 1 h 122"/>
                <a:gd name="T80" fmla="*/ 1 w 121"/>
                <a:gd name="T81" fmla="*/ 1 h 122"/>
                <a:gd name="T82" fmla="*/ 1 w 121"/>
                <a:gd name="T83" fmla="*/ 1 h 122"/>
                <a:gd name="T84" fmla="*/ 1 w 121"/>
                <a:gd name="T85" fmla="*/ 1 h 122"/>
                <a:gd name="T86" fmla="*/ 1 w 121"/>
                <a:gd name="T87" fmla="*/ 0 h 1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2"/>
                <a:gd name="T134" fmla="*/ 121 w 121"/>
                <a:gd name="T135" fmla="*/ 122 h 1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2">
                  <a:moveTo>
                    <a:pt x="60" y="0"/>
                  </a:moveTo>
                  <a:lnTo>
                    <a:pt x="57" y="2"/>
                  </a:lnTo>
                  <a:lnTo>
                    <a:pt x="55" y="2"/>
                  </a:lnTo>
                  <a:lnTo>
                    <a:pt x="51" y="2"/>
                  </a:lnTo>
                  <a:lnTo>
                    <a:pt x="48" y="3"/>
                  </a:lnTo>
                  <a:lnTo>
                    <a:pt x="46" y="3"/>
                  </a:lnTo>
                  <a:lnTo>
                    <a:pt x="42" y="4"/>
                  </a:lnTo>
                  <a:lnTo>
                    <a:pt x="40" y="5"/>
                  </a:lnTo>
                  <a:lnTo>
                    <a:pt x="37" y="6"/>
                  </a:lnTo>
                  <a:lnTo>
                    <a:pt x="34" y="7"/>
                  </a:lnTo>
                  <a:lnTo>
                    <a:pt x="31" y="8"/>
                  </a:lnTo>
                  <a:lnTo>
                    <a:pt x="29" y="9"/>
                  </a:lnTo>
                  <a:lnTo>
                    <a:pt x="26" y="12"/>
                  </a:lnTo>
                  <a:lnTo>
                    <a:pt x="24" y="13"/>
                  </a:lnTo>
                  <a:lnTo>
                    <a:pt x="22" y="15"/>
                  </a:lnTo>
                  <a:lnTo>
                    <a:pt x="20" y="17"/>
                  </a:lnTo>
                  <a:lnTo>
                    <a:pt x="18" y="18"/>
                  </a:lnTo>
                  <a:lnTo>
                    <a:pt x="15" y="21"/>
                  </a:lnTo>
                  <a:lnTo>
                    <a:pt x="13" y="23"/>
                  </a:lnTo>
                  <a:lnTo>
                    <a:pt x="12" y="25"/>
                  </a:lnTo>
                  <a:lnTo>
                    <a:pt x="10" y="27"/>
                  </a:lnTo>
                  <a:lnTo>
                    <a:pt x="9" y="30"/>
                  </a:lnTo>
                  <a:lnTo>
                    <a:pt x="7" y="33"/>
                  </a:lnTo>
                  <a:lnTo>
                    <a:pt x="5" y="35"/>
                  </a:lnTo>
                  <a:lnTo>
                    <a:pt x="4" y="37"/>
                  </a:lnTo>
                  <a:lnTo>
                    <a:pt x="3" y="41"/>
                  </a:lnTo>
                  <a:lnTo>
                    <a:pt x="3" y="43"/>
                  </a:lnTo>
                  <a:lnTo>
                    <a:pt x="2" y="46"/>
                  </a:lnTo>
                  <a:lnTo>
                    <a:pt x="1" y="50"/>
                  </a:lnTo>
                  <a:lnTo>
                    <a:pt x="1" y="52"/>
                  </a:lnTo>
                  <a:lnTo>
                    <a:pt x="0" y="55"/>
                  </a:lnTo>
                  <a:lnTo>
                    <a:pt x="0" y="59"/>
                  </a:lnTo>
                  <a:lnTo>
                    <a:pt x="0" y="61"/>
                  </a:lnTo>
                  <a:lnTo>
                    <a:pt x="0" y="64"/>
                  </a:lnTo>
                  <a:lnTo>
                    <a:pt x="0" y="68"/>
                  </a:lnTo>
                  <a:lnTo>
                    <a:pt x="1" y="71"/>
                  </a:lnTo>
                  <a:lnTo>
                    <a:pt x="1" y="73"/>
                  </a:lnTo>
                  <a:lnTo>
                    <a:pt x="2" y="77"/>
                  </a:lnTo>
                  <a:lnTo>
                    <a:pt x="3" y="80"/>
                  </a:lnTo>
                  <a:lnTo>
                    <a:pt x="3" y="82"/>
                  </a:lnTo>
                  <a:lnTo>
                    <a:pt x="4" y="86"/>
                  </a:lnTo>
                  <a:lnTo>
                    <a:pt x="5" y="88"/>
                  </a:lnTo>
                  <a:lnTo>
                    <a:pt x="7" y="90"/>
                  </a:lnTo>
                  <a:lnTo>
                    <a:pt x="9" y="94"/>
                  </a:lnTo>
                  <a:lnTo>
                    <a:pt x="10" y="96"/>
                  </a:lnTo>
                  <a:lnTo>
                    <a:pt x="12" y="98"/>
                  </a:lnTo>
                  <a:lnTo>
                    <a:pt x="13" y="100"/>
                  </a:lnTo>
                  <a:lnTo>
                    <a:pt x="15" y="103"/>
                  </a:lnTo>
                  <a:lnTo>
                    <a:pt x="18" y="105"/>
                  </a:lnTo>
                  <a:lnTo>
                    <a:pt x="20" y="106"/>
                  </a:lnTo>
                  <a:lnTo>
                    <a:pt x="22" y="108"/>
                  </a:lnTo>
                  <a:lnTo>
                    <a:pt x="24" y="110"/>
                  </a:lnTo>
                  <a:lnTo>
                    <a:pt x="26" y="112"/>
                  </a:lnTo>
                  <a:lnTo>
                    <a:pt x="29" y="114"/>
                  </a:lnTo>
                  <a:lnTo>
                    <a:pt x="31" y="115"/>
                  </a:lnTo>
                  <a:lnTo>
                    <a:pt x="34" y="116"/>
                  </a:lnTo>
                  <a:lnTo>
                    <a:pt x="37" y="117"/>
                  </a:lnTo>
                  <a:lnTo>
                    <a:pt x="40" y="118"/>
                  </a:lnTo>
                  <a:lnTo>
                    <a:pt x="42" y="119"/>
                  </a:lnTo>
                  <a:lnTo>
                    <a:pt x="46" y="120"/>
                  </a:lnTo>
                  <a:lnTo>
                    <a:pt x="48" y="120"/>
                  </a:lnTo>
                  <a:lnTo>
                    <a:pt x="51" y="122"/>
                  </a:lnTo>
                  <a:lnTo>
                    <a:pt x="55" y="122"/>
                  </a:lnTo>
                  <a:lnTo>
                    <a:pt x="57" y="122"/>
                  </a:lnTo>
                  <a:lnTo>
                    <a:pt x="60" y="122"/>
                  </a:lnTo>
                  <a:lnTo>
                    <a:pt x="64" y="122"/>
                  </a:lnTo>
                  <a:lnTo>
                    <a:pt x="67" y="122"/>
                  </a:lnTo>
                  <a:lnTo>
                    <a:pt x="69" y="122"/>
                  </a:lnTo>
                  <a:lnTo>
                    <a:pt x="72" y="120"/>
                  </a:lnTo>
                  <a:lnTo>
                    <a:pt x="76" y="120"/>
                  </a:lnTo>
                  <a:lnTo>
                    <a:pt x="78" y="119"/>
                  </a:lnTo>
                  <a:lnTo>
                    <a:pt x="81" y="118"/>
                  </a:lnTo>
                  <a:lnTo>
                    <a:pt x="84" y="117"/>
                  </a:lnTo>
                  <a:lnTo>
                    <a:pt x="86" y="116"/>
                  </a:lnTo>
                  <a:lnTo>
                    <a:pt x="89" y="115"/>
                  </a:lnTo>
                  <a:lnTo>
                    <a:pt x="92" y="114"/>
                  </a:lnTo>
                  <a:lnTo>
                    <a:pt x="94" y="112"/>
                  </a:lnTo>
                  <a:lnTo>
                    <a:pt x="96" y="110"/>
                  </a:lnTo>
                  <a:lnTo>
                    <a:pt x="98" y="108"/>
                  </a:lnTo>
                  <a:lnTo>
                    <a:pt x="101" y="106"/>
                  </a:lnTo>
                  <a:lnTo>
                    <a:pt x="103" y="105"/>
                  </a:lnTo>
                  <a:lnTo>
                    <a:pt x="105" y="103"/>
                  </a:lnTo>
                  <a:lnTo>
                    <a:pt x="107" y="100"/>
                  </a:lnTo>
                  <a:lnTo>
                    <a:pt x="108" y="98"/>
                  </a:lnTo>
                  <a:lnTo>
                    <a:pt x="111" y="96"/>
                  </a:lnTo>
                  <a:lnTo>
                    <a:pt x="112" y="94"/>
                  </a:lnTo>
                  <a:lnTo>
                    <a:pt x="114" y="90"/>
                  </a:lnTo>
                  <a:lnTo>
                    <a:pt x="115" y="88"/>
                  </a:lnTo>
                  <a:lnTo>
                    <a:pt x="116" y="86"/>
                  </a:lnTo>
                  <a:lnTo>
                    <a:pt x="117" y="82"/>
                  </a:lnTo>
                  <a:lnTo>
                    <a:pt x="118" y="80"/>
                  </a:lnTo>
                  <a:lnTo>
                    <a:pt x="118" y="77"/>
                  </a:lnTo>
                  <a:lnTo>
                    <a:pt x="120" y="73"/>
                  </a:lnTo>
                  <a:lnTo>
                    <a:pt x="120" y="71"/>
                  </a:lnTo>
                  <a:lnTo>
                    <a:pt x="121" y="68"/>
                  </a:lnTo>
                  <a:lnTo>
                    <a:pt x="121" y="64"/>
                  </a:lnTo>
                  <a:lnTo>
                    <a:pt x="121" y="61"/>
                  </a:lnTo>
                  <a:lnTo>
                    <a:pt x="121" y="59"/>
                  </a:lnTo>
                  <a:lnTo>
                    <a:pt x="121" y="55"/>
                  </a:lnTo>
                  <a:lnTo>
                    <a:pt x="120" y="52"/>
                  </a:lnTo>
                  <a:lnTo>
                    <a:pt x="120" y="50"/>
                  </a:lnTo>
                  <a:lnTo>
                    <a:pt x="118" y="46"/>
                  </a:lnTo>
                  <a:lnTo>
                    <a:pt x="118" y="43"/>
                  </a:lnTo>
                  <a:lnTo>
                    <a:pt x="117" y="41"/>
                  </a:lnTo>
                  <a:lnTo>
                    <a:pt x="116" y="37"/>
                  </a:lnTo>
                  <a:lnTo>
                    <a:pt x="115" y="35"/>
                  </a:lnTo>
                  <a:lnTo>
                    <a:pt x="114" y="33"/>
                  </a:lnTo>
                  <a:lnTo>
                    <a:pt x="112" y="30"/>
                  </a:lnTo>
                  <a:lnTo>
                    <a:pt x="111" y="27"/>
                  </a:lnTo>
                  <a:lnTo>
                    <a:pt x="108" y="25"/>
                  </a:lnTo>
                  <a:lnTo>
                    <a:pt x="107" y="23"/>
                  </a:lnTo>
                  <a:lnTo>
                    <a:pt x="105" y="21"/>
                  </a:lnTo>
                  <a:lnTo>
                    <a:pt x="103" y="18"/>
                  </a:lnTo>
                  <a:lnTo>
                    <a:pt x="101" y="17"/>
                  </a:lnTo>
                  <a:lnTo>
                    <a:pt x="98" y="15"/>
                  </a:lnTo>
                  <a:lnTo>
                    <a:pt x="96" y="13"/>
                  </a:lnTo>
                  <a:lnTo>
                    <a:pt x="94" y="12"/>
                  </a:lnTo>
                  <a:lnTo>
                    <a:pt x="92" y="9"/>
                  </a:lnTo>
                  <a:lnTo>
                    <a:pt x="89" y="8"/>
                  </a:lnTo>
                  <a:lnTo>
                    <a:pt x="86" y="7"/>
                  </a:lnTo>
                  <a:lnTo>
                    <a:pt x="84" y="6"/>
                  </a:lnTo>
                  <a:lnTo>
                    <a:pt x="81" y="5"/>
                  </a:lnTo>
                  <a:lnTo>
                    <a:pt x="78" y="4"/>
                  </a:lnTo>
                  <a:lnTo>
                    <a:pt x="76" y="3"/>
                  </a:lnTo>
                  <a:lnTo>
                    <a:pt x="72" y="3"/>
                  </a:lnTo>
                  <a:lnTo>
                    <a:pt x="69" y="2"/>
                  </a:lnTo>
                  <a:lnTo>
                    <a:pt x="67" y="2"/>
                  </a:lnTo>
                  <a:lnTo>
                    <a:pt x="64" y="2"/>
                  </a:lnTo>
                  <a:lnTo>
                    <a:pt x="60" y="0"/>
                  </a:lnTo>
                </a:path>
              </a:pathLst>
            </a:custGeom>
            <a:solidFill>
              <a:schemeClr val="bg1"/>
            </a:solidFill>
            <a:ln w="19050">
              <a:solidFill>
                <a:srgbClr val="000000"/>
              </a:solidFill>
              <a:round/>
              <a:headEnd/>
              <a:tailEnd/>
            </a:ln>
          </p:spPr>
          <p:txBody>
            <a:bodyPr/>
            <a:lstStyle/>
            <a:p>
              <a:endParaRPr lang="en-US"/>
            </a:p>
          </p:txBody>
        </p:sp>
        <p:sp>
          <p:nvSpPr>
            <p:cNvPr id="39991" name="Line 71">
              <a:extLst>
                <a:ext uri="{FF2B5EF4-FFF2-40B4-BE49-F238E27FC236}">
                  <a16:creationId xmlns:a16="http://schemas.microsoft.com/office/drawing/2014/main" id="{ED47FDAC-1D69-6A4C-A728-DAF7CBFBCA2B}"/>
                </a:ext>
              </a:extLst>
            </p:cNvPr>
            <p:cNvSpPr>
              <a:spLocks noChangeShapeType="1"/>
            </p:cNvSpPr>
            <p:nvPr/>
          </p:nvSpPr>
          <p:spPr bwMode="auto">
            <a:xfrm flipH="1">
              <a:off x="1262" y="1152"/>
              <a:ext cx="18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2" name="Line 73">
              <a:extLst>
                <a:ext uri="{FF2B5EF4-FFF2-40B4-BE49-F238E27FC236}">
                  <a16:creationId xmlns:a16="http://schemas.microsoft.com/office/drawing/2014/main" id="{2D24A71C-3826-1F4A-B03D-378F4CAFCDD8}"/>
                </a:ext>
              </a:extLst>
            </p:cNvPr>
            <p:cNvSpPr>
              <a:spLocks noChangeShapeType="1"/>
            </p:cNvSpPr>
            <p:nvPr/>
          </p:nvSpPr>
          <p:spPr bwMode="auto">
            <a:xfrm flipH="1">
              <a:off x="1804" y="1242"/>
              <a:ext cx="18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3" name="Rectangle 74">
              <a:extLst>
                <a:ext uri="{FF2B5EF4-FFF2-40B4-BE49-F238E27FC236}">
                  <a16:creationId xmlns:a16="http://schemas.microsoft.com/office/drawing/2014/main" id="{0A1E20F9-1A5A-E54C-AD4B-F795335A79B1}"/>
                </a:ext>
              </a:extLst>
            </p:cNvPr>
            <p:cNvSpPr>
              <a:spLocks noChangeArrowheads="1"/>
            </p:cNvSpPr>
            <p:nvPr/>
          </p:nvSpPr>
          <p:spPr bwMode="auto">
            <a:xfrm>
              <a:off x="1577" y="437"/>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1 </a:t>
              </a:r>
              <a:endParaRPr lang="en-US" altLang="en-US" b="0">
                <a:latin typeface="Times" pitchFamily="2" charset="0"/>
              </a:endParaRPr>
            </a:p>
          </p:txBody>
        </p:sp>
        <p:sp>
          <p:nvSpPr>
            <p:cNvPr id="39994" name="Freeform 76">
              <a:extLst>
                <a:ext uri="{FF2B5EF4-FFF2-40B4-BE49-F238E27FC236}">
                  <a16:creationId xmlns:a16="http://schemas.microsoft.com/office/drawing/2014/main" id="{D36B2F05-FD16-0743-ADEE-EC950F670032}"/>
                </a:ext>
              </a:extLst>
            </p:cNvPr>
            <p:cNvSpPr>
              <a:spLocks/>
            </p:cNvSpPr>
            <p:nvPr/>
          </p:nvSpPr>
          <p:spPr bwMode="auto">
            <a:xfrm>
              <a:off x="1813" y="1209"/>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5"/>
                  </a:lnTo>
                  <a:lnTo>
                    <a:pt x="34" y="6"/>
                  </a:lnTo>
                  <a:lnTo>
                    <a:pt x="31" y="8"/>
                  </a:lnTo>
                  <a:lnTo>
                    <a:pt x="29" y="9"/>
                  </a:lnTo>
                  <a:lnTo>
                    <a:pt x="26" y="11"/>
                  </a:lnTo>
                  <a:lnTo>
                    <a:pt x="24" y="12"/>
                  </a:lnTo>
                  <a:lnTo>
                    <a:pt x="22" y="14"/>
                  </a:lnTo>
                  <a:lnTo>
                    <a:pt x="20" y="17"/>
                  </a:lnTo>
                  <a:lnTo>
                    <a:pt x="18" y="18"/>
                  </a:lnTo>
                  <a:lnTo>
                    <a:pt x="15" y="20"/>
                  </a:lnTo>
                  <a:lnTo>
                    <a:pt x="13" y="22"/>
                  </a:lnTo>
                  <a:lnTo>
                    <a:pt x="12" y="24"/>
                  </a:lnTo>
                  <a:lnTo>
                    <a:pt x="10" y="27"/>
                  </a:lnTo>
                  <a:lnTo>
                    <a:pt x="9" y="29"/>
                  </a:lnTo>
                  <a:lnTo>
                    <a:pt x="7" y="32"/>
                  </a:lnTo>
                  <a:lnTo>
                    <a:pt x="5" y="35"/>
                  </a:lnTo>
                  <a:lnTo>
                    <a:pt x="4" y="37"/>
                  </a:lnTo>
                  <a:lnTo>
                    <a:pt x="3" y="40"/>
                  </a:lnTo>
                  <a:lnTo>
                    <a:pt x="3" y="42"/>
                  </a:lnTo>
                  <a:lnTo>
                    <a:pt x="2" y="46"/>
                  </a:lnTo>
                  <a:lnTo>
                    <a:pt x="1" y="49"/>
                  </a:lnTo>
                  <a:lnTo>
                    <a:pt x="1" y="51"/>
                  </a:lnTo>
                  <a:lnTo>
                    <a:pt x="0" y="55"/>
                  </a:lnTo>
                  <a:lnTo>
                    <a:pt x="0" y="58"/>
                  </a:lnTo>
                  <a:lnTo>
                    <a:pt x="0" y="60"/>
                  </a:lnTo>
                  <a:lnTo>
                    <a:pt x="0" y="64"/>
                  </a:lnTo>
                  <a:lnTo>
                    <a:pt x="0" y="67"/>
                  </a:lnTo>
                  <a:lnTo>
                    <a:pt x="1" y="70"/>
                  </a:lnTo>
                  <a:lnTo>
                    <a:pt x="1" y="73"/>
                  </a:lnTo>
                  <a:lnTo>
                    <a:pt x="2" y="76"/>
                  </a:lnTo>
                  <a:lnTo>
                    <a:pt x="3" y="79"/>
                  </a:lnTo>
                  <a:lnTo>
                    <a:pt x="3" y="82"/>
                  </a:lnTo>
                  <a:lnTo>
                    <a:pt x="4" y="85"/>
                  </a:lnTo>
                  <a:lnTo>
                    <a:pt x="5" y="87"/>
                  </a:lnTo>
                  <a:lnTo>
                    <a:pt x="7" y="89"/>
                  </a:lnTo>
                  <a:lnTo>
                    <a:pt x="9" y="92"/>
                  </a:lnTo>
                  <a:lnTo>
                    <a:pt x="10" y="95"/>
                  </a:lnTo>
                  <a:lnTo>
                    <a:pt x="12" y="97"/>
                  </a:lnTo>
                  <a:lnTo>
                    <a:pt x="13" y="100"/>
                  </a:lnTo>
                  <a:lnTo>
                    <a:pt x="15" y="102"/>
                  </a:lnTo>
                  <a:lnTo>
                    <a:pt x="18" y="104"/>
                  </a:lnTo>
                  <a:lnTo>
                    <a:pt x="20" y="105"/>
                  </a:lnTo>
                  <a:lnTo>
                    <a:pt x="22" y="107"/>
                  </a:lnTo>
                  <a:lnTo>
                    <a:pt x="24" y="110"/>
                  </a:lnTo>
                  <a:lnTo>
                    <a:pt x="26" y="111"/>
                  </a:lnTo>
                  <a:lnTo>
                    <a:pt x="29" y="113"/>
                  </a:lnTo>
                  <a:lnTo>
                    <a:pt x="31" y="114"/>
                  </a:lnTo>
                  <a:lnTo>
                    <a:pt x="34" y="115"/>
                  </a:lnTo>
                  <a:lnTo>
                    <a:pt x="37" y="116"/>
                  </a:lnTo>
                  <a:lnTo>
                    <a:pt x="40" y="117"/>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7"/>
                  </a:lnTo>
                  <a:lnTo>
                    <a:pt x="84" y="116"/>
                  </a:lnTo>
                  <a:lnTo>
                    <a:pt x="86" y="115"/>
                  </a:lnTo>
                  <a:lnTo>
                    <a:pt x="89" y="114"/>
                  </a:lnTo>
                  <a:lnTo>
                    <a:pt x="92" y="113"/>
                  </a:lnTo>
                  <a:lnTo>
                    <a:pt x="94" y="111"/>
                  </a:lnTo>
                  <a:lnTo>
                    <a:pt x="96" y="110"/>
                  </a:lnTo>
                  <a:lnTo>
                    <a:pt x="98" y="107"/>
                  </a:lnTo>
                  <a:lnTo>
                    <a:pt x="101" y="105"/>
                  </a:lnTo>
                  <a:lnTo>
                    <a:pt x="103" y="104"/>
                  </a:lnTo>
                  <a:lnTo>
                    <a:pt x="105" y="102"/>
                  </a:lnTo>
                  <a:lnTo>
                    <a:pt x="107" y="100"/>
                  </a:lnTo>
                  <a:lnTo>
                    <a:pt x="108" y="97"/>
                  </a:lnTo>
                  <a:lnTo>
                    <a:pt x="111" y="95"/>
                  </a:lnTo>
                  <a:lnTo>
                    <a:pt x="112" y="92"/>
                  </a:lnTo>
                  <a:lnTo>
                    <a:pt x="114" y="89"/>
                  </a:lnTo>
                  <a:lnTo>
                    <a:pt x="115" y="87"/>
                  </a:lnTo>
                  <a:lnTo>
                    <a:pt x="116" y="85"/>
                  </a:lnTo>
                  <a:lnTo>
                    <a:pt x="117" y="82"/>
                  </a:lnTo>
                  <a:lnTo>
                    <a:pt x="118" y="79"/>
                  </a:lnTo>
                  <a:lnTo>
                    <a:pt x="118" y="76"/>
                  </a:lnTo>
                  <a:lnTo>
                    <a:pt x="120" y="73"/>
                  </a:lnTo>
                  <a:lnTo>
                    <a:pt x="120" y="70"/>
                  </a:lnTo>
                  <a:lnTo>
                    <a:pt x="121" y="67"/>
                  </a:lnTo>
                  <a:lnTo>
                    <a:pt x="121" y="64"/>
                  </a:lnTo>
                  <a:lnTo>
                    <a:pt x="121" y="60"/>
                  </a:lnTo>
                  <a:lnTo>
                    <a:pt x="121" y="58"/>
                  </a:lnTo>
                  <a:lnTo>
                    <a:pt x="121" y="55"/>
                  </a:lnTo>
                  <a:lnTo>
                    <a:pt x="120" y="51"/>
                  </a:lnTo>
                  <a:lnTo>
                    <a:pt x="120" y="49"/>
                  </a:lnTo>
                  <a:lnTo>
                    <a:pt x="118" y="46"/>
                  </a:lnTo>
                  <a:lnTo>
                    <a:pt x="118" y="42"/>
                  </a:lnTo>
                  <a:lnTo>
                    <a:pt x="117" y="40"/>
                  </a:lnTo>
                  <a:lnTo>
                    <a:pt x="116" y="37"/>
                  </a:lnTo>
                  <a:lnTo>
                    <a:pt x="115" y="35"/>
                  </a:lnTo>
                  <a:lnTo>
                    <a:pt x="114" y="32"/>
                  </a:lnTo>
                  <a:lnTo>
                    <a:pt x="112" y="29"/>
                  </a:lnTo>
                  <a:lnTo>
                    <a:pt x="111" y="27"/>
                  </a:lnTo>
                  <a:lnTo>
                    <a:pt x="108" y="24"/>
                  </a:lnTo>
                  <a:lnTo>
                    <a:pt x="107" y="22"/>
                  </a:lnTo>
                  <a:lnTo>
                    <a:pt x="105" y="20"/>
                  </a:lnTo>
                  <a:lnTo>
                    <a:pt x="103" y="18"/>
                  </a:lnTo>
                  <a:lnTo>
                    <a:pt x="101" y="17"/>
                  </a:lnTo>
                  <a:lnTo>
                    <a:pt x="98" y="14"/>
                  </a:lnTo>
                  <a:lnTo>
                    <a:pt x="96" y="12"/>
                  </a:lnTo>
                  <a:lnTo>
                    <a:pt x="94" y="11"/>
                  </a:lnTo>
                  <a:lnTo>
                    <a:pt x="92" y="9"/>
                  </a:lnTo>
                  <a:lnTo>
                    <a:pt x="89" y="8"/>
                  </a:lnTo>
                  <a:lnTo>
                    <a:pt x="86" y="6"/>
                  </a:lnTo>
                  <a:lnTo>
                    <a:pt x="84" y="5"/>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9995" name="Line 81">
              <a:extLst>
                <a:ext uri="{FF2B5EF4-FFF2-40B4-BE49-F238E27FC236}">
                  <a16:creationId xmlns:a16="http://schemas.microsoft.com/office/drawing/2014/main" id="{A67F4A56-752C-AD42-A324-A046362191F4}"/>
                </a:ext>
              </a:extLst>
            </p:cNvPr>
            <p:cNvSpPr>
              <a:spLocks noChangeShapeType="1"/>
            </p:cNvSpPr>
            <p:nvPr/>
          </p:nvSpPr>
          <p:spPr bwMode="auto">
            <a:xfrm flipH="1" flipV="1">
              <a:off x="1276" y="2066"/>
              <a:ext cx="16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6" name="Line 83">
              <a:extLst>
                <a:ext uri="{FF2B5EF4-FFF2-40B4-BE49-F238E27FC236}">
                  <a16:creationId xmlns:a16="http://schemas.microsoft.com/office/drawing/2014/main" id="{204DD5B7-544E-8F41-8108-8DF8CE1CB70E}"/>
                </a:ext>
              </a:extLst>
            </p:cNvPr>
            <p:cNvSpPr>
              <a:spLocks noChangeShapeType="1"/>
            </p:cNvSpPr>
            <p:nvPr/>
          </p:nvSpPr>
          <p:spPr bwMode="auto">
            <a:xfrm flipH="1">
              <a:off x="1804" y="2157"/>
              <a:ext cx="18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7" name="Rectangle 84">
              <a:extLst>
                <a:ext uri="{FF2B5EF4-FFF2-40B4-BE49-F238E27FC236}">
                  <a16:creationId xmlns:a16="http://schemas.microsoft.com/office/drawing/2014/main" id="{F945853F-5E94-7F47-A975-CC8F96D662DF}"/>
                </a:ext>
              </a:extLst>
            </p:cNvPr>
            <p:cNvSpPr>
              <a:spLocks noChangeArrowheads="1"/>
            </p:cNvSpPr>
            <p:nvPr/>
          </p:nvSpPr>
          <p:spPr bwMode="auto">
            <a:xfrm>
              <a:off x="1577" y="1168"/>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2 </a:t>
              </a:r>
              <a:endParaRPr lang="en-US" altLang="en-US" b="0">
                <a:latin typeface="Times" pitchFamily="2" charset="0"/>
              </a:endParaRPr>
            </a:p>
          </p:txBody>
        </p:sp>
        <p:sp>
          <p:nvSpPr>
            <p:cNvPr id="39998" name="Freeform 86">
              <a:extLst>
                <a:ext uri="{FF2B5EF4-FFF2-40B4-BE49-F238E27FC236}">
                  <a16:creationId xmlns:a16="http://schemas.microsoft.com/office/drawing/2014/main" id="{5E73E2C0-E235-064B-9174-01D5BD8CA5A6}"/>
                </a:ext>
              </a:extLst>
            </p:cNvPr>
            <p:cNvSpPr>
              <a:spLocks/>
            </p:cNvSpPr>
            <p:nvPr/>
          </p:nvSpPr>
          <p:spPr bwMode="auto">
            <a:xfrm>
              <a:off x="1813" y="2126"/>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6"/>
                  </a:lnTo>
                  <a:lnTo>
                    <a:pt x="34" y="7"/>
                  </a:lnTo>
                  <a:lnTo>
                    <a:pt x="31" y="8"/>
                  </a:lnTo>
                  <a:lnTo>
                    <a:pt x="29" y="9"/>
                  </a:lnTo>
                  <a:lnTo>
                    <a:pt x="26" y="11"/>
                  </a:lnTo>
                  <a:lnTo>
                    <a:pt x="24" y="12"/>
                  </a:lnTo>
                  <a:lnTo>
                    <a:pt x="22" y="15"/>
                  </a:lnTo>
                  <a:lnTo>
                    <a:pt x="20" y="17"/>
                  </a:lnTo>
                  <a:lnTo>
                    <a:pt x="18" y="18"/>
                  </a:lnTo>
                  <a:lnTo>
                    <a:pt x="15" y="20"/>
                  </a:lnTo>
                  <a:lnTo>
                    <a:pt x="13" y="22"/>
                  </a:lnTo>
                  <a:lnTo>
                    <a:pt x="12" y="25"/>
                  </a:lnTo>
                  <a:lnTo>
                    <a:pt x="10" y="27"/>
                  </a:lnTo>
                  <a:lnTo>
                    <a:pt x="9" y="29"/>
                  </a:lnTo>
                  <a:lnTo>
                    <a:pt x="7" y="32"/>
                  </a:lnTo>
                  <a:lnTo>
                    <a:pt x="5" y="35"/>
                  </a:lnTo>
                  <a:lnTo>
                    <a:pt x="4" y="37"/>
                  </a:lnTo>
                  <a:lnTo>
                    <a:pt x="3" y="40"/>
                  </a:lnTo>
                  <a:lnTo>
                    <a:pt x="3" y="43"/>
                  </a:lnTo>
                  <a:lnTo>
                    <a:pt x="2" y="46"/>
                  </a:lnTo>
                  <a:lnTo>
                    <a:pt x="1" y="49"/>
                  </a:lnTo>
                  <a:lnTo>
                    <a:pt x="1" y="52"/>
                  </a:lnTo>
                  <a:lnTo>
                    <a:pt x="0" y="55"/>
                  </a:lnTo>
                  <a:lnTo>
                    <a:pt x="0" y="58"/>
                  </a:lnTo>
                  <a:lnTo>
                    <a:pt x="0" y="60"/>
                  </a:lnTo>
                  <a:lnTo>
                    <a:pt x="0" y="64"/>
                  </a:lnTo>
                  <a:lnTo>
                    <a:pt x="0" y="67"/>
                  </a:lnTo>
                  <a:lnTo>
                    <a:pt x="1" y="71"/>
                  </a:lnTo>
                  <a:lnTo>
                    <a:pt x="1" y="73"/>
                  </a:lnTo>
                  <a:lnTo>
                    <a:pt x="2" y="76"/>
                  </a:lnTo>
                  <a:lnTo>
                    <a:pt x="3" y="80"/>
                  </a:lnTo>
                  <a:lnTo>
                    <a:pt x="3" y="82"/>
                  </a:lnTo>
                  <a:lnTo>
                    <a:pt x="4" y="85"/>
                  </a:lnTo>
                  <a:lnTo>
                    <a:pt x="5" y="87"/>
                  </a:lnTo>
                  <a:lnTo>
                    <a:pt x="7" y="90"/>
                  </a:lnTo>
                  <a:lnTo>
                    <a:pt x="9" y="92"/>
                  </a:lnTo>
                  <a:lnTo>
                    <a:pt x="10" y="95"/>
                  </a:lnTo>
                  <a:lnTo>
                    <a:pt x="12" y="97"/>
                  </a:lnTo>
                  <a:lnTo>
                    <a:pt x="13" y="100"/>
                  </a:lnTo>
                  <a:lnTo>
                    <a:pt x="15" y="102"/>
                  </a:lnTo>
                  <a:lnTo>
                    <a:pt x="18" y="104"/>
                  </a:lnTo>
                  <a:lnTo>
                    <a:pt x="20" y="105"/>
                  </a:lnTo>
                  <a:lnTo>
                    <a:pt x="22" y="108"/>
                  </a:lnTo>
                  <a:lnTo>
                    <a:pt x="24" y="110"/>
                  </a:lnTo>
                  <a:lnTo>
                    <a:pt x="26" y="111"/>
                  </a:lnTo>
                  <a:lnTo>
                    <a:pt x="29" y="113"/>
                  </a:lnTo>
                  <a:lnTo>
                    <a:pt x="31" y="114"/>
                  </a:lnTo>
                  <a:lnTo>
                    <a:pt x="34" y="115"/>
                  </a:lnTo>
                  <a:lnTo>
                    <a:pt x="37" y="117"/>
                  </a:lnTo>
                  <a:lnTo>
                    <a:pt x="40" y="118"/>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8"/>
                  </a:lnTo>
                  <a:lnTo>
                    <a:pt x="84" y="117"/>
                  </a:lnTo>
                  <a:lnTo>
                    <a:pt x="86" y="115"/>
                  </a:lnTo>
                  <a:lnTo>
                    <a:pt x="89" y="114"/>
                  </a:lnTo>
                  <a:lnTo>
                    <a:pt x="92" y="113"/>
                  </a:lnTo>
                  <a:lnTo>
                    <a:pt x="94" y="111"/>
                  </a:lnTo>
                  <a:lnTo>
                    <a:pt x="96" y="110"/>
                  </a:lnTo>
                  <a:lnTo>
                    <a:pt x="98" y="108"/>
                  </a:lnTo>
                  <a:lnTo>
                    <a:pt x="101" y="105"/>
                  </a:lnTo>
                  <a:lnTo>
                    <a:pt x="103" y="104"/>
                  </a:lnTo>
                  <a:lnTo>
                    <a:pt x="105" y="102"/>
                  </a:lnTo>
                  <a:lnTo>
                    <a:pt x="107" y="100"/>
                  </a:lnTo>
                  <a:lnTo>
                    <a:pt x="108" y="97"/>
                  </a:lnTo>
                  <a:lnTo>
                    <a:pt x="111" y="95"/>
                  </a:lnTo>
                  <a:lnTo>
                    <a:pt x="112" y="92"/>
                  </a:lnTo>
                  <a:lnTo>
                    <a:pt x="114" y="90"/>
                  </a:lnTo>
                  <a:lnTo>
                    <a:pt x="115" y="87"/>
                  </a:lnTo>
                  <a:lnTo>
                    <a:pt x="116" y="85"/>
                  </a:lnTo>
                  <a:lnTo>
                    <a:pt x="117" y="82"/>
                  </a:lnTo>
                  <a:lnTo>
                    <a:pt x="118" y="80"/>
                  </a:lnTo>
                  <a:lnTo>
                    <a:pt x="118" y="76"/>
                  </a:lnTo>
                  <a:lnTo>
                    <a:pt x="120" y="73"/>
                  </a:lnTo>
                  <a:lnTo>
                    <a:pt x="120" y="71"/>
                  </a:lnTo>
                  <a:lnTo>
                    <a:pt x="121" y="67"/>
                  </a:lnTo>
                  <a:lnTo>
                    <a:pt x="121" y="64"/>
                  </a:lnTo>
                  <a:lnTo>
                    <a:pt x="121" y="60"/>
                  </a:lnTo>
                  <a:lnTo>
                    <a:pt x="121" y="58"/>
                  </a:lnTo>
                  <a:lnTo>
                    <a:pt x="121" y="55"/>
                  </a:lnTo>
                  <a:lnTo>
                    <a:pt x="120" y="52"/>
                  </a:lnTo>
                  <a:lnTo>
                    <a:pt x="120" y="49"/>
                  </a:lnTo>
                  <a:lnTo>
                    <a:pt x="118" y="46"/>
                  </a:lnTo>
                  <a:lnTo>
                    <a:pt x="118" y="43"/>
                  </a:lnTo>
                  <a:lnTo>
                    <a:pt x="117" y="40"/>
                  </a:lnTo>
                  <a:lnTo>
                    <a:pt x="116" y="37"/>
                  </a:lnTo>
                  <a:lnTo>
                    <a:pt x="115" y="35"/>
                  </a:lnTo>
                  <a:lnTo>
                    <a:pt x="114" y="32"/>
                  </a:lnTo>
                  <a:lnTo>
                    <a:pt x="112" y="29"/>
                  </a:lnTo>
                  <a:lnTo>
                    <a:pt x="111" y="27"/>
                  </a:lnTo>
                  <a:lnTo>
                    <a:pt x="108" y="25"/>
                  </a:lnTo>
                  <a:lnTo>
                    <a:pt x="107" y="22"/>
                  </a:lnTo>
                  <a:lnTo>
                    <a:pt x="105" y="20"/>
                  </a:lnTo>
                  <a:lnTo>
                    <a:pt x="103" y="18"/>
                  </a:lnTo>
                  <a:lnTo>
                    <a:pt x="101" y="17"/>
                  </a:lnTo>
                  <a:lnTo>
                    <a:pt x="98" y="15"/>
                  </a:lnTo>
                  <a:lnTo>
                    <a:pt x="96" y="12"/>
                  </a:lnTo>
                  <a:lnTo>
                    <a:pt x="94" y="11"/>
                  </a:lnTo>
                  <a:lnTo>
                    <a:pt x="92" y="9"/>
                  </a:lnTo>
                  <a:lnTo>
                    <a:pt x="89" y="8"/>
                  </a:lnTo>
                  <a:lnTo>
                    <a:pt x="86" y="7"/>
                  </a:lnTo>
                  <a:lnTo>
                    <a:pt x="84" y="6"/>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39999" name="Line 91">
              <a:extLst>
                <a:ext uri="{FF2B5EF4-FFF2-40B4-BE49-F238E27FC236}">
                  <a16:creationId xmlns:a16="http://schemas.microsoft.com/office/drawing/2014/main" id="{FECDCC6F-D185-4541-80B8-7A2705C6E647}"/>
                </a:ext>
              </a:extLst>
            </p:cNvPr>
            <p:cNvSpPr>
              <a:spLocks noChangeShapeType="1"/>
            </p:cNvSpPr>
            <p:nvPr/>
          </p:nvSpPr>
          <p:spPr bwMode="auto">
            <a:xfrm flipH="1">
              <a:off x="1262" y="2802"/>
              <a:ext cx="19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0" name="Rectangle 94">
              <a:extLst>
                <a:ext uri="{FF2B5EF4-FFF2-40B4-BE49-F238E27FC236}">
                  <a16:creationId xmlns:a16="http://schemas.microsoft.com/office/drawing/2014/main" id="{D3D4BBEE-624A-0941-A764-EF5DCE71F066}"/>
                </a:ext>
              </a:extLst>
            </p:cNvPr>
            <p:cNvSpPr>
              <a:spLocks noChangeArrowheads="1"/>
            </p:cNvSpPr>
            <p:nvPr/>
          </p:nvSpPr>
          <p:spPr bwMode="auto">
            <a:xfrm>
              <a:off x="1577" y="2080"/>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3 </a:t>
              </a:r>
              <a:endParaRPr lang="en-US" altLang="en-US" b="0">
                <a:latin typeface="Times" pitchFamily="2" charset="0"/>
              </a:endParaRPr>
            </a:p>
          </p:txBody>
        </p:sp>
        <p:sp>
          <p:nvSpPr>
            <p:cNvPr id="40001" name="Freeform 96">
              <a:extLst>
                <a:ext uri="{FF2B5EF4-FFF2-40B4-BE49-F238E27FC236}">
                  <a16:creationId xmlns:a16="http://schemas.microsoft.com/office/drawing/2014/main" id="{F2C80D41-1871-4E46-B51B-0EFEE5C6C429}"/>
                </a:ext>
              </a:extLst>
            </p:cNvPr>
            <p:cNvSpPr>
              <a:spLocks/>
            </p:cNvSpPr>
            <p:nvPr/>
          </p:nvSpPr>
          <p:spPr bwMode="auto">
            <a:xfrm>
              <a:off x="1813" y="2855"/>
              <a:ext cx="69" cy="70"/>
            </a:xfrm>
            <a:custGeom>
              <a:avLst/>
              <a:gdLst>
                <a:gd name="T0" fmla="*/ 1 w 121"/>
                <a:gd name="T1" fmla="*/ 1 h 121"/>
                <a:gd name="T2" fmla="*/ 1 w 121"/>
                <a:gd name="T3" fmla="*/ 1 h 121"/>
                <a:gd name="T4" fmla="*/ 1 w 121"/>
                <a:gd name="T5" fmla="*/ 1 h 121"/>
                <a:gd name="T6" fmla="*/ 1 w 121"/>
                <a:gd name="T7" fmla="*/ 1 h 121"/>
                <a:gd name="T8" fmla="*/ 1 w 121"/>
                <a:gd name="T9" fmla="*/ 1 h 121"/>
                <a:gd name="T10" fmla="*/ 1 w 121"/>
                <a:gd name="T11" fmla="*/ 1 h 121"/>
                <a:gd name="T12" fmla="*/ 1 w 121"/>
                <a:gd name="T13" fmla="*/ 1 h 121"/>
                <a:gd name="T14" fmla="*/ 1 w 121"/>
                <a:gd name="T15" fmla="*/ 1 h 121"/>
                <a:gd name="T16" fmla="*/ 1 w 121"/>
                <a:gd name="T17" fmla="*/ 1 h 121"/>
                <a:gd name="T18" fmla="*/ 1 w 121"/>
                <a:gd name="T19" fmla="*/ 1 h 121"/>
                <a:gd name="T20" fmla="*/ 0 w 121"/>
                <a:gd name="T21" fmla="*/ 1 h 121"/>
                <a:gd name="T22" fmla="*/ 0 w 121"/>
                <a:gd name="T23" fmla="*/ 1 h 121"/>
                <a:gd name="T24" fmla="*/ 1 w 121"/>
                <a:gd name="T25" fmla="*/ 1 h 121"/>
                <a:gd name="T26" fmla="*/ 1 w 121"/>
                <a:gd name="T27" fmla="*/ 1 h 121"/>
                <a:gd name="T28" fmla="*/ 1 w 121"/>
                <a:gd name="T29" fmla="*/ 1 h 121"/>
                <a:gd name="T30" fmla="*/ 1 w 121"/>
                <a:gd name="T31" fmla="*/ 1 h 121"/>
                <a:gd name="T32" fmla="*/ 1 w 121"/>
                <a:gd name="T33" fmla="*/ 1 h 121"/>
                <a:gd name="T34" fmla="*/ 1 w 121"/>
                <a:gd name="T35" fmla="*/ 1 h 121"/>
                <a:gd name="T36" fmla="*/ 1 w 121"/>
                <a:gd name="T37" fmla="*/ 1 h 121"/>
                <a:gd name="T38" fmla="*/ 1 w 121"/>
                <a:gd name="T39" fmla="*/ 1 h 121"/>
                <a:gd name="T40" fmla="*/ 1 w 121"/>
                <a:gd name="T41" fmla="*/ 1 h 121"/>
                <a:gd name="T42" fmla="*/ 1 w 121"/>
                <a:gd name="T43" fmla="*/ 1 h 121"/>
                <a:gd name="T44" fmla="*/ 1 w 121"/>
                <a:gd name="T45" fmla="*/ 1 h 121"/>
                <a:gd name="T46" fmla="*/ 1 w 121"/>
                <a:gd name="T47" fmla="*/ 1 h 121"/>
                <a:gd name="T48" fmla="*/ 1 w 121"/>
                <a:gd name="T49" fmla="*/ 1 h 121"/>
                <a:gd name="T50" fmla="*/ 1 w 121"/>
                <a:gd name="T51" fmla="*/ 1 h 121"/>
                <a:gd name="T52" fmla="*/ 1 w 121"/>
                <a:gd name="T53" fmla="*/ 1 h 121"/>
                <a:gd name="T54" fmla="*/ 1 w 121"/>
                <a:gd name="T55" fmla="*/ 1 h 121"/>
                <a:gd name="T56" fmla="*/ 1 w 121"/>
                <a:gd name="T57" fmla="*/ 1 h 121"/>
                <a:gd name="T58" fmla="*/ 1 w 121"/>
                <a:gd name="T59" fmla="*/ 1 h 121"/>
                <a:gd name="T60" fmla="*/ 1 w 121"/>
                <a:gd name="T61" fmla="*/ 1 h 121"/>
                <a:gd name="T62" fmla="*/ 1 w 121"/>
                <a:gd name="T63" fmla="*/ 1 h 121"/>
                <a:gd name="T64" fmla="*/ 1 w 121"/>
                <a:gd name="T65" fmla="*/ 1 h 121"/>
                <a:gd name="T66" fmla="*/ 1 w 121"/>
                <a:gd name="T67" fmla="*/ 1 h 121"/>
                <a:gd name="T68" fmla="*/ 1 w 121"/>
                <a:gd name="T69" fmla="*/ 1 h 121"/>
                <a:gd name="T70" fmla="*/ 1 w 121"/>
                <a:gd name="T71" fmla="*/ 1 h 121"/>
                <a:gd name="T72" fmla="*/ 1 w 121"/>
                <a:gd name="T73" fmla="*/ 1 h 121"/>
                <a:gd name="T74" fmla="*/ 1 w 121"/>
                <a:gd name="T75" fmla="*/ 1 h 121"/>
                <a:gd name="T76" fmla="*/ 1 w 121"/>
                <a:gd name="T77" fmla="*/ 1 h 121"/>
                <a:gd name="T78" fmla="*/ 1 w 121"/>
                <a:gd name="T79" fmla="*/ 1 h 121"/>
                <a:gd name="T80" fmla="*/ 1 w 121"/>
                <a:gd name="T81" fmla="*/ 1 h 121"/>
                <a:gd name="T82" fmla="*/ 1 w 121"/>
                <a:gd name="T83" fmla="*/ 1 h 121"/>
                <a:gd name="T84" fmla="*/ 1 w 121"/>
                <a:gd name="T85" fmla="*/ 1 h 121"/>
                <a:gd name="T86" fmla="*/ 1 w 121"/>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1"/>
                <a:gd name="T133" fmla="*/ 0 h 121"/>
                <a:gd name="T134" fmla="*/ 121 w 121"/>
                <a:gd name="T135" fmla="*/ 121 h 1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1" h="121">
                  <a:moveTo>
                    <a:pt x="60" y="0"/>
                  </a:moveTo>
                  <a:lnTo>
                    <a:pt x="57" y="1"/>
                  </a:lnTo>
                  <a:lnTo>
                    <a:pt x="55" y="1"/>
                  </a:lnTo>
                  <a:lnTo>
                    <a:pt x="51" y="1"/>
                  </a:lnTo>
                  <a:lnTo>
                    <a:pt x="48" y="2"/>
                  </a:lnTo>
                  <a:lnTo>
                    <a:pt x="46" y="2"/>
                  </a:lnTo>
                  <a:lnTo>
                    <a:pt x="42" y="3"/>
                  </a:lnTo>
                  <a:lnTo>
                    <a:pt x="40" y="4"/>
                  </a:lnTo>
                  <a:lnTo>
                    <a:pt x="37" y="5"/>
                  </a:lnTo>
                  <a:lnTo>
                    <a:pt x="34" y="7"/>
                  </a:lnTo>
                  <a:lnTo>
                    <a:pt x="31" y="8"/>
                  </a:lnTo>
                  <a:lnTo>
                    <a:pt x="29" y="9"/>
                  </a:lnTo>
                  <a:lnTo>
                    <a:pt x="26" y="11"/>
                  </a:lnTo>
                  <a:lnTo>
                    <a:pt x="24" y="12"/>
                  </a:lnTo>
                  <a:lnTo>
                    <a:pt x="22" y="14"/>
                  </a:lnTo>
                  <a:lnTo>
                    <a:pt x="20" y="17"/>
                  </a:lnTo>
                  <a:lnTo>
                    <a:pt x="18" y="18"/>
                  </a:lnTo>
                  <a:lnTo>
                    <a:pt x="15" y="20"/>
                  </a:lnTo>
                  <a:lnTo>
                    <a:pt x="13" y="22"/>
                  </a:lnTo>
                  <a:lnTo>
                    <a:pt x="12" y="24"/>
                  </a:lnTo>
                  <a:lnTo>
                    <a:pt x="10" y="27"/>
                  </a:lnTo>
                  <a:lnTo>
                    <a:pt x="9" y="29"/>
                  </a:lnTo>
                  <a:lnTo>
                    <a:pt x="7" y="32"/>
                  </a:lnTo>
                  <a:lnTo>
                    <a:pt x="5" y="35"/>
                  </a:lnTo>
                  <a:lnTo>
                    <a:pt x="4" y="37"/>
                  </a:lnTo>
                  <a:lnTo>
                    <a:pt x="3" y="40"/>
                  </a:lnTo>
                  <a:lnTo>
                    <a:pt x="3" y="42"/>
                  </a:lnTo>
                  <a:lnTo>
                    <a:pt x="2" y="46"/>
                  </a:lnTo>
                  <a:lnTo>
                    <a:pt x="1" y="49"/>
                  </a:lnTo>
                  <a:lnTo>
                    <a:pt x="1" y="51"/>
                  </a:lnTo>
                  <a:lnTo>
                    <a:pt x="0" y="55"/>
                  </a:lnTo>
                  <a:lnTo>
                    <a:pt x="0" y="58"/>
                  </a:lnTo>
                  <a:lnTo>
                    <a:pt x="0" y="60"/>
                  </a:lnTo>
                  <a:lnTo>
                    <a:pt x="0" y="64"/>
                  </a:lnTo>
                  <a:lnTo>
                    <a:pt x="0" y="67"/>
                  </a:lnTo>
                  <a:lnTo>
                    <a:pt x="1" y="70"/>
                  </a:lnTo>
                  <a:lnTo>
                    <a:pt x="1" y="73"/>
                  </a:lnTo>
                  <a:lnTo>
                    <a:pt x="2" y="76"/>
                  </a:lnTo>
                  <a:lnTo>
                    <a:pt x="3" y="79"/>
                  </a:lnTo>
                  <a:lnTo>
                    <a:pt x="3" y="82"/>
                  </a:lnTo>
                  <a:lnTo>
                    <a:pt x="4" y="85"/>
                  </a:lnTo>
                  <a:lnTo>
                    <a:pt x="5" y="87"/>
                  </a:lnTo>
                  <a:lnTo>
                    <a:pt x="7" y="89"/>
                  </a:lnTo>
                  <a:lnTo>
                    <a:pt x="9" y="92"/>
                  </a:lnTo>
                  <a:lnTo>
                    <a:pt x="10" y="95"/>
                  </a:lnTo>
                  <a:lnTo>
                    <a:pt x="12" y="97"/>
                  </a:lnTo>
                  <a:lnTo>
                    <a:pt x="13" y="100"/>
                  </a:lnTo>
                  <a:lnTo>
                    <a:pt x="15" y="102"/>
                  </a:lnTo>
                  <a:lnTo>
                    <a:pt x="18" y="104"/>
                  </a:lnTo>
                  <a:lnTo>
                    <a:pt x="20" y="105"/>
                  </a:lnTo>
                  <a:lnTo>
                    <a:pt x="22" y="107"/>
                  </a:lnTo>
                  <a:lnTo>
                    <a:pt x="24" y="110"/>
                  </a:lnTo>
                  <a:lnTo>
                    <a:pt x="26" y="111"/>
                  </a:lnTo>
                  <a:lnTo>
                    <a:pt x="29" y="113"/>
                  </a:lnTo>
                  <a:lnTo>
                    <a:pt x="31" y="114"/>
                  </a:lnTo>
                  <a:lnTo>
                    <a:pt x="34" y="115"/>
                  </a:lnTo>
                  <a:lnTo>
                    <a:pt x="37" y="116"/>
                  </a:lnTo>
                  <a:lnTo>
                    <a:pt x="40" y="118"/>
                  </a:lnTo>
                  <a:lnTo>
                    <a:pt x="42" y="119"/>
                  </a:lnTo>
                  <a:lnTo>
                    <a:pt x="46" y="120"/>
                  </a:lnTo>
                  <a:lnTo>
                    <a:pt x="48" y="120"/>
                  </a:lnTo>
                  <a:lnTo>
                    <a:pt x="51" y="121"/>
                  </a:lnTo>
                  <a:lnTo>
                    <a:pt x="55" y="121"/>
                  </a:lnTo>
                  <a:lnTo>
                    <a:pt x="57" y="121"/>
                  </a:lnTo>
                  <a:lnTo>
                    <a:pt x="60" y="121"/>
                  </a:lnTo>
                  <a:lnTo>
                    <a:pt x="64" y="121"/>
                  </a:lnTo>
                  <a:lnTo>
                    <a:pt x="67" y="121"/>
                  </a:lnTo>
                  <a:lnTo>
                    <a:pt x="69" y="121"/>
                  </a:lnTo>
                  <a:lnTo>
                    <a:pt x="72" y="120"/>
                  </a:lnTo>
                  <a:lnTo>
                    <a:pt x="76" y="120"/>
                  </a:lnTo>
                  <a:lnTo>
                    <a:pt x="78" y="119"/>
                  </a:lnTo>
                  <a:lnTo>
                    <a:pt x="81" y="118"/>
                  </a:lnTo>
                  <a:lnTo>
                    <a:pt x="84" y="116"/>
                  </a:lnTo>
                  <a:lnTo>
                    <a:pt x="86" y="115"/>
                  </a:lnTo>
                  <a:lnTo>
                    <a:pt x="89" y="114"/>
                  </a:lnTo>
                  <a:lnTo>
                    <a:pt x="92" y="113"/>
                  </a:lnTo>
                  <a:lnTo>
                    <a:pt x="94" y="111"/>
                  </a:lnTo>
                  <a:lnTo>
                    <a:pt x="96" y="110"/>
                  </a:lnTo>
                  <a:lnTo>
                    <a:pt x="98" y="107"/>
                  </a:lnTo>
                  <a:lnTo>
                    <a:pt x="101" y="105"/>
                  </a:lnTo>
                  <a:lnTo>
                    <a:pt x="103" y="104"/>
                  </a:lnTo>
                  <a:lnTo>
                    <a:pt x="105" y="102"/>
                  </a:lnTo>
                  <a:lnTo>
                    <a:pt x="107" y="100"/>
                  </a:lnTo>
                  <a:lnTo>
                    <a:pt x="108" y="97"/>
                  </a:lnTo>
                  <a:lnTo>
                    <a:pt x="111" y="95"/>
                  </a:lnTo>
                  <a:lnTo>
                    <a:pt x="112" y="92"/>
                  </a:lnTo>
                  <a:lnTo>
                    <a:pt x="114" y="89"/>
                  </a:lnTo>
                  <a:lnTo>
                    <a:pt x="115" y="87"/>
                  </a:lnTo>
                  <a:lnTo>
                    <a:pt x="116" y="85"/>
                  </a:lnTo>
                  <a:lnTo>
                    <a:pt x="117" y="82"/>
                  </a:lnTo>
                  <a:lnTo>
                    <a:pt x="118" y="79"/>
                  </a:lnTo>
                  <a:lnTo>
                    <a:pt x="118" y="76"/>
                  </a:lnTo>
                  <a:lnTo>
                    <a:pt x="120" y="73"/>
                  </a:lnTo>
                  <a:lnTo>
                    <a:pt x="120" y="70"/>
                  </a:lnTo>
                  <a:lnTo>
                    <a:pt x="121" y="67"/>
                  </a:lnTo>
                  <a:lnTo>
                    <a:pt x="121" y="64"/>
                  </a:lnTo>
                  <a:lnTo>
                    <a:pt x="121" y="60"/>
                  </a:lnTo>
                  <a:lnTo>
                    <a:pt x="121" y="58"/>
                  </a:lnTo>
                  <a:lnTo>
                    <a:pt x="121" y="55"/>
                  </a:lnTo>
                  <a:lnTo>
                    <a:pt x="120" y="51"/>
                  </a:lnTo>
                  <a:lnTo>
                    <a:pt x="120" y="49"/>
                  </a:lnTo>
                  <a:lnTo>
                    <a:pt x="118" y="46"/>
                  </a:lnTo>
                  <a:lnTo>
                    <a:pt x="118" y="42"/>
                  </a:lnTo>
                  <a:lnTo>
                    <a:pt x="117" y="40"/>
                  </a:lnTo>
                  <a:lnTo>
                    <a:pt x="116" y="37"/>
                  </a:lnTo>
                  <a:lnTo>
                    <a:pt x="115" y="35"/>
                  </a:lnTo>
                  <a:lnTo>
                    <a:pt x="114" y="32"/>
                  </a:lnTo>
                  <a:lnTo>
                    <a:pt x="112" y="29"/>
                  </a:lnTo>
                  <a:lnTo>
                    <a:pt x="111" y="27"/>
                  </a:lnTo>
                  <a:lnTo>
                    <a:pt x="108" y="24"/>
                  </a:lnTo>
                  <a:lnTo>
                    <a:pt x="107" y="22"/>
                  </a:lnTo>
                  <a:lnTo>
                    <a:pt x="105" y="20"/>
                  </a:lnTo>
                  <a:lnTo>
                    <a:pt x="103" y="18"/>
                  </a:lnTo>
                  <a:lnTo>
                    <a:pt x="101" y="17"/>
                  </a:lnTo>
                  <a:lnTo>
                    <a:pt x="98" y="14"/>
                  </a:lnTo>
                  <a:lnTo>
                    <a:pt x="96" y="12"/>
                  </a:lnTo>
                  <a:lnTo>
                    <a:pt x="94" y="11"/>
                  </a:lnTo>
                  <a:lnTo>
                    <a:pt x="92" y="9"/>
                  </a:lnTo>
                  <a:lnTo>
                    <a:pt x="89" y="8"/>
                  </a:lnTo>
                  <a:lnTo>
                    <a:pt x="86" y="7"/>
                  </a:lnTo>
                  <a:lnTo>
                    <a:pt x="84" y="5"/>
                  </a:lnTo>
                  <a:lnTo>
                    <a:pt x="81" y="4"/>
                  </a:lnTo>
                  <a:lnTo>
                    <a:pt x="78" y="3"/>
                  </a:lnTo>
                  <a:lnTo>
                    <a:pt x="76" y="2"/>
                  </a:lnTo>
                  <a:lnTo>
                    <a:pt x="72" y="2"/>
                  </a:lnTo>
                  <a:lnTo>
                    <a:pt x="69" y="1"/>
                  </a:lnTo>
                  <a:lnTo>
                    <a:pt x="67" y="1"/>
                  </a:lnTo>
                  <a:lnTo>
                    <a:pt x="64" y="1"/>
                  </a:lnTo>
                  <a:lnTo>
                    <a:pt x="60" y="0"/>
                  </a:lnTo>
                </a:path>
              </a:pathLst>
            </a:custGeom>
            <a:solidFill>
              <a:schemeClr val="bg1"/>
            </a:solidFill>
            <a:ln w="19050">
              <a:solidFill>
                <a:srgbClr val="000000"/>
              </a:solidFill>
              <a:round/>
              <a:headEnd/>
              <a:tailEnd/>
            </a:ln>
          </p:spPr>
          <p:txBody>
            <a:bodyPr/>
            <a:lstStyle/>
            <a:p>
              <a:endParaRPr lang="en-US"/>
            </a:p>
          </p:txBody>
        </p:sp>
        <p:sp>
          <p:nvSpPr>
            <p:cNvPr id="40002" name="Line 97">
              <a:extLst>
                <a:ext uri="{FF2B5EF4-FFF2-40B4-BE49-F238E27FC236}">
                  <a16:creationId xmlns:a16="http://schemas.microsoft.com/office/drawing/2014/main" id="{6BB651CD-3E81-2044-9FE3-6857148C4447}"/>
                </a:ext>
              </a:extLst>
            </p:cNvPr>
            <p:cNvSpPr>
              <a:spLocks noChangeShapeType="1"/>
            </p:cNvSpPr>
            <p:nvPr/>
          </p:nvSpPr>
          <p:spPr bwMode="auto">
            <a:xfrm>
              <a:off x="708" y="2981"/>
              <a:ext cx="74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3" name="Freeform 98">
              <a:extLst>
                <a:ext uri="{FF2B5EF4-FFF2-40B4-BE49-F238E27FC236}">
                  <a16:creationId xmlns:a16="http://schemas.microsoft.com/office/drawing/2014/main" id="{DD1675D3-13CF-D446-BD4A-8A9459736E60}"/>
                </a:ext>
              </a:extLst>
            </p:cNvPr>
            <p:cNvSpPr>
              <a:spLocks/>
            </p:cNvSpPr>
            <p:nvPr/>
          </p:nvSpPr>
          <p:spPr bwMode="auto">
            <a:xfrm>
              <a:off x="888" y="417"/>
              <a:ext cx="555" cy="1830"/>
            </a:xfrm>
            <a:custGeom>
              <a:avLst/>
              <a:gdLst>
                <a:gd name="T0" fmla="*/ 0 w 651"/>
                <a:gd name="T1" fmla="*/ 0 h 3185"/>
                <a:gd name="T2" fmla="*/ 0 w 651"/>
                <a:gd name="T3" fmla="*/ 1 h 3185"/>
                <a:gd name="T4" fmla="*/ 14 w 651"/>
                <a:gd name="T5" fmla="*/ 1 h 3185"/>
                <a:gd name="T6" fmla="*/ 0 60000 65536"/>
                <a:gd name="T7" fmla="*/ 0 60000 65536"/>
                <a:gd name="T8" fmla="*/ 0 60000 65536"/>
                <a:gd name="T9" fmla="*/ 0 w 651"/>
                <a:gd name="T10" fmla="*/ 0 h 3185"/>
                <a:gd name="T11" fmla="*/ 651 w 651"/>
                <a:gd name="T12" fmla="*/ 3185 h 3185"/>
              </a:gdLst>
              <a:ahLst/>
              <a:cxnLst>
                <a:cxn ang="T6">
                  <a:pos x="T0" y="T1"/>
                </a:cxn>
                <a:cxn ang="T7">
                  <a:pos x="T2" y="T3"/>
                </a:cxn>
                <a:cxn ang="T8">
                  <a:pos x="T4" y="T5"/>
                </a:cxn>
              </a:cxnLst>
              <a:rect l="T9" t="T10" r="T11" b="T12"/>
              <a:pathLst>
                <a:path w="651" h="3185">
                  <a:moveTo>
                    <a:pt x="0" y="0"/>
                  </a:moveTo>
                  <a:lnTo>
                    <a:pt x="0" y="3185"/>
                  </a:lnTo>
                  <a:lnTo>
                    <a:pt x="651" y="3185"/>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04" name="Freeform 99">
              <a:extLst>
                <a:ext uri="{FF2B5EF4-FFF2-40B4-BE49-F238E27FC236}">
                  <a16:creationId xmlns:a16="http://schemas.microsoft.com/office/drawing/2014/main" id="{862B033D-0B02-9E4E-BC66-0A1EE97CF919}"/>
                </a:ext>
              </a:extLst>
            </p:cNvPr>
            <p:cNvSpPr>
              <a:spLocks/>
            </p:cNvSpPr>
            <p:nvPr/>
          </p:nvSpPr>
          <p:spPr bwMode="auto">
            <a:xfrm>
              <a:off x="1249" y="2234"/>
              <a:ext cx="27" cy="27"/>
            </a:xfrm>
            <a:custGeom>
              <a:avLst/>
              <a:gdLst>
                <a:gd name="T0" fmla="*/ 1 w 45"/>
                <a:gd name="T1" fmla="*/ 1 h 45"/>
                <a:gd name="T2" fmla="*/ 1 w 45"/>
                <a:gd name="T3" fmla="*/ 1 h 45"/>
                <a:gd name="T4" fmla="*/ 1 w 45"/>
                <a:gd name="T5" fmla="*/ 1 h 45"/>
                <a:gd name="T6" fmla="*/ 1 w 45"/>
                <a:gd name="T7" fmla="*/ 1 h 45"/>
                <a:gd name="T8" fmla="*/ 1 w 45"/>
                <a:gd name="T9" fmla="*/ 1 h 45"/>
                <a:gd name="T10" fmla="*/ 1 w 45"/>
                <a:gd name="T11" fmla="*/ 1 h 45"/>
                <a:gd name="T12" fmla="*/ 1 w 45"/>
                <a:gd name="T13" fmla="*/ 1 h 45"/>
                <a:gd name="T14" fmla="*/ 1 w 45"/>
                <a:gd name="T15" fmla="*/ 1 h 45"/>
                <a:gd name="T16" fmla="*/ 1 w 45"/>
                <a:gd name="T17" fmla="*/ 1 h 45"/>
                <a:gd name="T18" fmla="*/ 0 w 45"/>
                <a:gd name="T19" fmla="*/ 1 h 45"/>
                <a:gd name="T20" fmla="*/ 0 w 45"/>
                <a:gd name="T21" fmla="*/ 1 h 45"/>
                <a:gd name="T22" fmla="*/ 0 w 45"/>
                <a:gd name="T23" fmla="*/ 1 h 45"/>
                <a:gd name="T24" fmla="*/ 0 w 45"/>
                <a:gd name="T25" fmla="*/ 1 h 45"/>
                <a:gd name="T26" fmla="*/ 1 w 45"/>
                <a:gd name="T27" fmla="*/ 1 h 45"/>
                <a:gd name="T28" fmla="*/ 1 w 45"/>
                <a:gd name="T29" fmla="*/ 1 h 45"/>
                <a:gd name="T30" fmla="*/ 1 w 45"/>
                <a:gd name="T31" fmla="*/ 1 h 45"/>
                <a:gd name="T32" fmla="*/ 1 w 45"/>
                <a:gd name="T33" fmla="*/ 1 h 45"/>
                <a:gd name="T34" fmla="*/ 1 w 45"/>
                <a:gd name="T35" fmla="*/ 1 h 45"/>
                <a:gd name="T36" fmla="*/ 1 w 45"/>
                <a:gd name="T37" fmla="*/ 1 h 45"/>
                <a:gd name="T38" fmla="*/ 1 w 45"/>
                <a:gd name="T39" fmla="*/ 1 h 45"/>
                <a:gd name="T40" fmla="*/ 1 w 45"/>
                <a:gd name="T41" fmla="*/ 1 h 45"/>
                <a:gd name="T42" fmla="*/ 1 w 45"/>
                <a:gd name="T43" fmla="*/ 1 h 45"/>
                <a:gd name="T44" fmla="*/ 1 w 45"/>
                <a:gd name="T45" fmla="*/ 1 h 45"/>
                <a:gd name="T46" fmla="*/ 1 w 45"/>
                <a:gd name="T47" fmla="*/ 1 h 45"/>
                <a:gd name="T48" fmla="*/ 1 w 45"/>
                <a:gd name="T49" fmla="*/ 1 h 45"/>
                <a:gd name="T50" fmla="*/ 1 w 45"/>
                <a:gd name="T51" fmla="*/ 1 h 45"/>
                <a:gd name="T52" fmla="*/ 1 w 45"/>
                <a:gd name="T53" fmla="*/ 1 h 45"/>
                <a:gd name="T54" fmla="*/ 1 w 45"/>
                <a:gd name="T55" fmla="*/ 1 h 45"/>
                <a:gd name="T56" fmla="*/ 1 w 45"/>
                <a:gd name="T57" fmla="*/ 1 h 45"/>
                <a:gd name="T58" fmla="*/ 1 w 45"/>
                <a:gd name="T59" fmla="*/ 1 h 45"/>
                <a:gd name="T60" fmla="*/ 1 w 45"/>
                <a:gd name="T61" fmla="*/ 1 h 45"/>
                <a:gd name="T62" fmla="*/ 1 w 45"/>
                <a:gd name="T63" fmla="*/ 1 h 45"/>
                <a:gd name="T64" fmla="*/ 1 w 45"/>
                <a:gd name="T65" fmla="*/ 1 h 45"/>
                <a:gd name="T66" fmla="*/ 1 w 45"/>
                <a:gd name="T67" fmla="*/ 1 h 45"/>
                <a:gd name="T68" fmla="*/ 1 w 45"/>
                <a:gd name="T69" fmla="*/ 1 h 45"/>
                <a:gd name="T70" fmla="*/ 1 w 45"/>
                <a:gd name="T71" fmla="*/ 1 h 45"/>
                <a:gd name="T72" fmla="*/ 1 w 45"/>
                <a:gd name="T73" fmla="*/ 1 h 45"/>
                <a:gd name="T74" fmla="*/ 1 w 45"/>
                <a:gd name="T75" fmla="*/ 1 h 45"/>
                <a:gd name="T76" fmla="*/ 1 w 45"/>
                <a:gd name="T77" fmla="*/ 1 h 45"/>
                <a:gd name="T78" fmla="*/ 1 w 45"/>
                <a:gd name="T79" fmla="*/ 1 h 45"/>
                <a:gd name="T80" fmla="*/ 1 w 45"/>
                <a:gd name="T81" fmla="*/ 1 h 45"/>
                <a:gd name="T82" fmla="*/ 1 w 45"/>
                <a:gd name="T83" fmla="*/ 1 h 45"/>
                <a:gd name="T84" fmla="*/ 1 w 45"/>
                <a:gd name="T85" fmla="*/ 1 h 45"/>
                <a:gd name="T86" fmla="*/ 1 w 45"/>
                <a:gd name="T87" fmla="*/ 1 h 45"/>
                <a:gd name="T88" fmla="*/ 1 w 45"/>
                <a:gd name="T89" fmla="*/ 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
                <a:gd name="T136" fmla="*/ 0 h 45"/>
                <a:gd name="T137" fmla="*/ 45 w 45"/>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 h="45">
                  <a:moveTo>
                    <a:pt x="23" y="23"/>
                  </a:moveTo>
                  <a:lnTo>
                    <a:pt x="23" y="0"/>
                  </a:lnTo>
                  <a:lnTo>
                    <a:pt x="22" y="1"/>
                  </a:lnTo>
                  <a:lnTo>
                    <a:pt x="21" y="1"/>
                  </a:lnTo>
                  <a:lnTo>
                    <a:pt x="19" y="1"/>
                  </a:lnTo>
                  <a:lnTo>
                    <a:pt x="18" y="1"/>
                  </a:lnTo>
                  <a:lnTo>
                    <a:pt x="17" y="1"/>
                  </a:lnTo>
                  <a:lnTo>
                    <a:pt x="16" y="1"/>
                  </a:lnTo>
                  <a:lnTo>
                    <a:pt x="15" y="2"/>
                  </a:lnTo>
                  <a:lnTo>
                    <a:pt x="14" y="2"/>
                  </a:lnTo>
                  <a:lnTo>
                    <a:pt x="13" y="2"/>
                  </a:lnTo>
                  <a:lnTo>
                    <a:pt x="13" y="4"/>
                  </a:lnTo>
                  <a:lnTo>
                    <a:pt x="12" y="4"/>
                  </a:lnTo>
                  <a:lnTo>
                    <a:pt x="11" y="5"/>
                  </a:lnTo>
                  <a:lnTo>
                    <a:pt x="9" y="5"/>
                  </a:lnTo>
                  <a:lnTo>
                    <a:pt x="8" y="6"/>
                  </a:lnTo>
                  <a:lnTo>
                    <a:pt x="8" y="7"/>
                  </a:lnTo>
                  <a:lnTo>
                    <a:pt x="7" y="7"/>
                  </a:lnTo>
                  <a:lnTo>
                    <a:pt x="6" y="8"/>
                  </a:lnTo>
                  <a:lnTo>
                    <a:pt x="6" y="9"/>
                  </a:lnTo>
                  <a:lnTo>
                    <a:pt x="5" y="10"/>
                  </a:lnTo>
                  <a:lnTo>
                    <a:pt x="4" y="11"/>
                  </a:lnTo>
                  <a:lnTo>
                    <a:pt x="4" y="13"/>
                  </a:lnTo>
                  <a:lnTo>
                    <a:pt x="3" y="14"/>
                  </a:lnTo>
                  <a:lnTo>
                    <a:pt x="3" y="15"/>
                  </a:lnTo>
                  <a:lnTo>
                    <a:pt x="2" y="16"/>
                  </a:lnTo>
                  <a:lnTo>
                    <a:pt x="2" y="17"/>
                  </a:lnTo>
                  <a:lnTo>
                    <a:pt x="0" y="18"/>
                  </a:lnTo>
                  <a:lnTo>
                    <a:pt x="0" y="19"/>
                  </a:lnTo>
                  <a:lnTo>
                    <a:pt x="0" y="20"/>
                  </a:lnTo>
                  <a:lnTo>
                    <a:pt x="0" y="22"/>
                  </a:lnTo>
                  <a:lnTo>
                    <a:pt x="0" y="23"/>
                  </a:lnTo>
                  <a:lnTo>
                    <a:pt x="0" y="25"/>
                  </a:lnTo>
                  <a:lnTo>
                    <a:pt x="0" y="26"/>
                  </a:lnTo>
                  <a:lnTo>
                    <a:pt x="0" y="27"/>
                  </a:lnTo>
                  <a:lnTo>
                    <a:pt x="0" y="28"/>
                  </a:lnTo>
                  <a:lnTo>
                    <a:pt x="2" y="28"/>
                  </a:lnTo>
                  <a:lnTo>
                    <a:pt x="2" y="29"/>
                  </a:lnTo>
                  <a:lnTo>
                    <a:pt x="2" y="30"/>
                  </a:lnTo>
                  <a:lnTo>
                    <a:pt x="3" y="32"/>
                  </a:lnTo>
                  <a:lnTo>
                    <a:pt x="3" y="33"/>
                  </a:lnTo>
                  <a:lnTo>
                    <a:pt x="4" y="34"/>
                  </a:lnTo>
                  <a:lnTo>
                    <a:pt x="4" y="35"/>
                  </a:lnTo>
                  <a:lnTo>
                    <a:pt x="5" y="36"/>
                  </a:lnTo>
                  <a:lnTo>
                    <a:pt x="6" y="37"/>
                  </a:lnTo>
                  <a:lnTo>
                    <a:pt x="6" y="38"/>
                  </a:lnTo>
                  <a:lnTo>
                    <a:pt x="7" y="39"/>
                  </a:lnTo>
                  <a:lnTo>
                    <a:pt x="8" y="39"/>
                  </a:lnTo>
                  <a:lnTo>
                    <a:pt x="8" y="41"/>
                  </a:lnTo>
                  <a:lnTo>
                    <a:pt x="9" y="42"/>
                  </a:lnTo>
                  <a:lnTo>
                    <a:pt x="11" y="42"/>
                  </a:lnTo>
                  <a:lnTo>
                    <a:pt x="12" y="43"/>
                  </a:lnTo>
                  <a:lnTo>
                    <a:pt x="13" y="43"/>
                  </a:lnTo>
                  <a:lnTo>
                    <a:pt x="13" y="44"/>
                  </a:lnTo>
                  <a:lnTo>
                    <a:pt x="14" y="44"/>
                  </a:lnTo>
                  <a:lnTo>
                    <a:pt x="15" y="44"/>
                  </a:lnTo>
                  <a:lnTo>
                    <a:pt x="16" y="45"/>
                  </a:lnTo>
                  <a:lnTo>
                    <a:pt x="17" y="45"/>
                  </a:lnTo>
                  <a:lnTo>
                    <a:pt x="18" y="45"/>
                  </a:lnTo>
                  <a:lnTo>
                    <a:pt x="19" y="45"/>
                  </a:lnTo>
                  <a:lnTo>
                    <a:pt x="21" y="45"/>
                  </a:lnTo>
                  <a:lnTo>
                    <a:pt x="22" y="45"/>
                  </a:lnTo>
                  <a:lnTo>
                    <a:pt x="23" y="45"/>
                  </a:lnTo>
                  <a:lnTo>
                    <a:pt x="24" y="45"/>
                  </a:lnTo>
                  <a:lnTo>
                    <a:pt x="25" y="45"/>
                  </a:lnTo>
                  <a:lnTo>
                    <a:pt x="26" y="45"/>
                  </a:lnTo>
                  <a:lnTo>
                    <a:pt x="27" y="45"/>
                  </a:lnTo>
                  <a:lnTo>
                    <a:pt x="28" y="45"/>
                  </a:lnTo>
                  <a:lnTo>
                    <a:pt x="30" y="45"/>
                  </a:lnTo>
                  <a:lnTo>
                    <a:pt x="31" y="44"/>
                  </a:lnTo>
                  <a:lnTo>
                    <a:pt x="32" y="44"/>
                  </a:lnTo>
                  <a:lnTo>
                    <a:pt x="33" y="44"/>
                  </a:lnTo>
                  <a:lnTo>
                    <a:pt x="34" y="43"/>
                  </a:lnTo>
                  <a:lnTo>
                    <a:pt x="35" y="42"/>
                  </a:lnTo>
                  <a:lnTo>
                    <a:pt x="36" y="42"/>
                  </a:lnTo>
                  <a:lnTo>
                    <a:pt x="37" y="41"/>
                  </a:lnTo>
                  <a:lnTo>
                    <a:pt x="39" y="39"/>
                  </a:lnTo>
                  <a:lnTo>
                    <a:pt x="40" y="38"/>
                  </a:lnTo>
                  <a:lnTo>
                    <a:pt x="41" y="37"/>
                  </a:lnTo>
                  <a:lnTo>
                    <a:pt x="41" y="36"/>
                  </a:lnTo>
                  <a:lnTo>
                    <a:pt x="42" y="36"/>
                  </a:lnTo>
                  <a:lnTo>
                    <a:pt x="42" y="35"/>
                  </a:lnTo>
                  <a:lnTo>
                    <a:pt x="43" y="34"/>
                  </a:lnTo>
                  <a:lnTo>
                    <a:pt x="43" y="33"/>
                  </a:lnTo>
                  <a:lnTo>
                    <a:pt x="44" y="32"/>
                  </a:lnTo>
                  <a:lnTo>
                    <a:pt x="44" y="30"/>
                  </a:lnTo>
                  <a:lnTo>
                    <a:pt x="44" y="29"/>
                  </a:lnTo>
                  <a:lnTo>
                    <a:pt x="44" y="28"/>
                  </a:lnTo>
                  <a:lnTo>
                    <a:pt x="45" y="28"/>
                  </a:lnTo>
                  <a:lnTo>
                    <a:pt x="45" y="27"/>
                  </a:lnTo>
                  <a:lnTo>
                    <a:pt x="45" y="26"/>
                  </a:lnTo>
                  <a:lnTo>
                    <a:pt x="45" y="25"/>
                  </a:lnTo>
                  <a:lnTo>
                    <a:pt x="45" y="23"/>
                  </a:lnTo>
                  <a:lnTo>
                    <a:pt x="45" y="22"/>
                  </a:lnTo>
                  <a:lnTo>
                    <a:pt x="45" y="20"/>
                  </a:lnTo>
                  <a:lnTo>
                    <a:pt x="45" y="19"/>
                  </a:lnTo>
                  <a:lnTo>
                    <a:pt x="45" y="18"/>
                  </a:lnTo>
                  <a:lnTo>
                    <a:pt x="44" y="17"/>
                  </a:lnTo>
                  <a:lnTo>
                    <a:pt x="44" y="16"/>
                  </a:lnTo>
                  <a:lnTo>
                    <a:pt x="44" y="15"/>
                  </a:lnTo>
                  <a:lnTo>
                    <a:pt x="43" y="14"/>
                  </a:lnTo>
                  <a:lnTo>
                    <a:pt x="43" y="13"/>
                  </a:lnTo>
                  <a:lnTo>
                    <a:pt x="42" y="11"/>
                  </a:lnTo>
                  <a:lnTo>
                    <a:pt x="42" y="10"/>
                  </a:lnTo>
                  <a:lnTo>
                    <a:pt x="41" y="10"/>
                  </a:lnTo>
                  <a:lnTo>
                    <a:pt x="41" y="9"/>
                  </a:lnTo>
                  <a:lnTo>
                    <a:pt x="40" y="8"/>
                  </a:lnTo>
                  <a:lnTo>
                    <a:pt x="39" y="7"/>
                  </a:lnTo>
                  <a:lnTo>
                    <a:pt x="37" y="6"/>
                  </a:lnTo>
                  <a:lnTo>
                    <a:pt x="36" y="5"/>
                  </a:lnTo>
                  <a:lnTo>
                    <a:pt x="35" y="5"/>
                  </a:lnTo>
                  <a:lnTo>
                    <a:pt x="34" y="4"/>
                  </a:lnTo>
                  <a:lnTo>
                    <a:pt x="33" y="2"/>
                  </a:lnTo>
                  <a:lnTo>
                    <a:pt x="32" y="2"/>
                  </a:lnTo>
                  <a:lnTo>
                    <a:pt x="31" y="2"/>
                  </a:lnTo>
                  <a:lnTo>
                    <a:pt x="30" y="1"/>
                  </a:lnTo>
                  <a:lnTo>
                    <a:pt x="28" y="1"/>
                  </a:lnTo>
                  <a:lnTo>
                    <a:pt x="27" y="1"/>
                  </a:lnTo>
                  <a:lnTo>
                    <a:pt x="26" y="1"/>
                  </a:lnTo>
                  <a:lnTo>
                    <a:pt x="25" y="1"/>
                  </a:lnTo>
                  <a:lnTo>
                    <a:pt x="24" y="1"/>
                  </a:lnTo>
                  <a:lnTo>
                    <a:pt x="23" y="0"/>
                  </a:lnTo>
                  <a:lnTo>
                    <a:pt x="23" y="23"/>
                  </a:lnTo>
                  <a:close/>
                </a:path>
              </a:pathLst>
            </a:custGeom>
            <a:solidFill>
              <a:srgbClr val="000000"/>
            </a:solidFill>
            <a:ln w="19050">
              <a:solidFill>
                <a:srgbClr val="000000"/>
              </a:solidFill>
              <a:round/>
              <a:headEnd/>
              <a:tailEnd/>
            </a:ln>
          </p:spPr>
          <p:txBody>
            <a:bodyPr/>
            <a:lstStyle/>
            <a:p>
              <a:endParaRPr lang="en-US"/>
            </a:p>
          </p:txBody>
        </p:sp>
        <p:sp>
          <p:nvSpPr>
            <p:cNvPr id="40005" name="Freeform 100">
              <a:extLst>
                <a:ext uri="{FF2B5EF4-FFF2-40B4-BE49-F238E27FC236}">
                  <a16:creationId xmlns:a16="http://schemas.microsoft.com/office/drawing/2014/main" id="{F328B5F7-FAD4-2944-ABC2-6CF02A4C4C5E}"/>
                </a:ext>
              </a:extLst>
            </p:cNvPr>
            <p:cNvSpPr>
              <a:spLocks/>
            </p:cNvSpPr>
            <p:nvPr/>
          </p:nvSpPr>
          <p:spPr bwMode="auto">
            <a:xfrm>
              <a:off x="1242" y="2227"/>
              <a:ext cx="28" cy="28"/>
            </a:xfrm>
            <a:custGeom>
              <a:avLst/>
              <a:gdLst>
                <a:gd name="T0" fmla="*/ 1 w 48"/>
                <a:gd name="T1" fmla="*/ 0 h 47"/>
                <a:gd name="T2" fmla="*/ 1 w 48"/>
                <a:gd name="T3" fmla="*/ 1 h 47"/>
                <a:gd name="T4" fmla="*/ 1 w 48"/>
                <a:gd name="T5" fmla="*/ 1 h 47"/>
                <a:gd name="T6" fmla="*/ 1 w 48"/>
                <a:gd name="T7" fmla="*/ 1 h 47"/>
                <a:gd name="T8" fmla="*/ 1 w 48"/>
                <a:gd name="T9" fmla="*/ 1 h 47"/>
                <a:gd name="T10" fmla="*/ 1 w 48"/>
                <a:gd name="T11" fmla="*/ 1 h 47"/>
                <a:gd name="T12" fmla="*/ 1 w 48"/>
                <a:gd name="T13" fmla="*/ 1 h 47"/>
                <a:gd name="T14" fmla="*/ 1 w 48"/>
                <a:gd name="T15" fmla="*/ 1 h 47"/>
                <a:gd name="T16" fmla="*/ 1 w 48"/>
                <a:gd name="T17" fmla="*/ 1 h 47"/>
                <a:gd name="T18" fmla="*/ 1 w 48"/>
                <a:gd name="T19" fmla="*/ 1 h 47"/>
                <a:gd name="T20" fmla="*/ 0 w 48"/>
                <a:gd name="T21" fmla="*/ 1 h 47"/>
                <a:gd name="T22" fmla="*/ 1 w 48"/>
                <a:gd name="T23" fmla="*/ 1 h 47"/>
                <a:gd name="T24" fmla="*/ 1 w 48"/>
                <a:gd name="T25" fmla="*/ 1 h 47"/>
                <a:gd name="T26" fmla="*/ 1 w 48"/>
                <a:gd name="T27" fmla="*/ 1 h 47"/>
                <a:gd name="T28" fmla="*/ 1 w 48"/>
                <a:gd name="T29" fmla="*/ 1 h 47"/>
                <a:gd name="T30" fmla="*/ 1 w 48"/>
                <a:gd name="T31" fmla="*/ 1 h 47"/>
                <a:gd name="T32" fmla="*/ 1 w 48"/>
                <a:gd name="T33" fmla="*/ 1 h 47"/>
                <a:gd name="T34" fmla="*/ 1 w 48"/>
                <a:gd name="T35" fmla="*/ 1 h 47"/>
                <a:gd name="T36" fmla="*/ 1 w 48"/>
                <a:gd name="T37" fmla="*/ 1 h 47"/>
                <a:gd name="T38" fmla="*/ 1 w 48"/>
                <a:gd name="T39" fmla="*/ 1 h 47"/>
                <a:gd name="T40" fmla="*/ 1 w 48"/>
                <a:gd name="T41" fmla="*/ 1 h 47"/>
                <a:gd name="T42" fmla="*/ 1 w 48"/>
                <a:gd name="T43" fmla="*/ 1 h 47"/>
                <a:gd name="T44" fmla="*/ 1 w 48"/>
                <a:gd name="T45" fmla="*/ 1 h 47"/>
                <a:gd name="T46" fmla="*/ 1 w 48"/>
                <a:gd name="T47" fmla="*/ 1 h 47"/>
                <a:gd name="T48" fmla="*/ 1 w 48"/>
                <a:gd name="T49" fmla="*/ 1 h 47"/>
                <a:gd name="T50" fmla="*/ 1 w 48"/>
                <a:gd name="T51" fmla="*/ 1 h 47"/>
                <a:gd name="T52" fmla="*/ 1 w 48"/>
                <a:gd name="T53" fmla="*/ 1 h 47"/>
                <a:gd name="T54" fmla="*/ 1 w 48"/>
                <a:gd name="T55" fmla="*/ 1 h 47"/>
                <a:gd name="T56" fmla="*/ 1 w 48"/>
                <a:gd name="T57" fmla="*/ 1 h 47"/>
                <a:gd name="T58" fmla="*/ 1 w 48"/>
                <a:gd name="T59" fmla="*/ 1 h 47"/>
                <a:gd name="T60" fmla="*/ 1 w 48"/>
                <a:gd name="T61" fmla="*/ 1 h 47"/>
                <a:gd name="T62" fmla="*/ 1 w 48"/>
                <a:gd name="T63" fmla="*/ 1 h 47"/>
                <a:gd name="T64" fmla="*/ 1 w 48"/>
                <a:gd name="T65" fmla="*/ 1 h 47"/>
                <a:gd name="T66" fmla="*/ 1 w 48"/>
                <a:gd name="T67" fmla="*/ 1 h 47"/>
                <a:gd name="T68" fmla="*/ 1 w 48"/>
                <a:gd name="T69" fmla="*/ 1 h 47"/>
                <a:gd name="T70" fmla="*/ 1 w 48"/>
                <a:gd name="T71" fmla="*/ 1 h 47"/>
                <a:gd name="T72" fmla="*/ 1 w 48"/>
                <a:gd name="T73" fmla="*/ 1 h 47"/>
                <a:gd name="T74" fmla="*/ 1 w 48"/>
                <a:gd name="T75" fmla="*/ 1 h 47"/>
                <a:gd name="T76" fmla="*/ 1 w 48"/>
                <a:gd name="T77" fmla="*/ 1 h 47"/>
                <a:gd name="T78" fmla="*/ 1 w 48"/>
                <a:gd name="T79" fmla="*/ 1 h 47"/>
                <a:gd name="T80" fmla="*/ 1 w 48"/>
                <a:gd name="T81" fmla="*/ 1 h 47"/>
                <a:gd name="T82" fmla="*/ 1 w 48"/>
                <a:gd name="T83" fmla="*/ 1 h 47"/>
                <a:gd name="T84" fmla="*/ 1 w 48"/>
                <a:gd name="T85" fmla="*/ 0 h 47"/>
                <a:gd name="T86" fmla="*/ 1 w 48"/>
                <a:gd name="T87" fmla="*/ 0 h 4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47"/>
                <a:gd name="T134" fmla="*/ 48 w 48"/>
                <a:gd name="T135" fmla="*/ 47 h 4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47">
                  <a:moveTo>
                    <a:pt x="25" y="0"/>
                  </a:moveTo>
                  <a:lnTo>
                    <a:pt x="24" y="0"/>
                  </a:lnTo>
                  <a:lnTo>
                    <a:pt x="23" y="0"/>
                  </a:lnTo>
                  <a:lnTo>
                    <a:pt x="20" y="0"/>
                  </a:lnTo>
                  <a:lnTo>
                    <a:pt x="19" y="0"/>
                  </a:lnTo>
                  <a:lnTo>
                    <a:pt x="18" y="1"/>
                  </a:lnTo>
                  <a:lnTo>
                    <a:pt x="17" y="1"/>
                  </a:lnTo>
                  <a:lnTo>
                    <a:pt x="16" y="1"/>
                  </a:lnTo>
                  <a:lnTo>
                    <a:pt x="15" y="2"/>
                  </a:lnTo>
                  <a:lnTo>
                    <a:pt x="14" y="2"/>
                  </a:lnTo>
                  <a:lnTo>
                    <a:pt x="12" y="3"/>
                  </a:lnTo>
                  <a:lnTo>
                    <a:pt x="11" y="4"/>
                  </a:lnTo>
                  <a:lnTo>
                    <a:pt x="10" y="4"/>
                  </a:lnTo>
                  <a:lnTo>
                    <a:pt x="9" y="6"/>
                  </a:lnTo>
                  <a:lnTo>
                    <a:pt x="8" y="6"/>
                  </a:lnTo>
                  <a:lnTo>
                    <a:pt x="8" y="7"/>
                  </a:lnTo>
                  <a:lnTo>
                    <a:pt x="7" y="8"/>
                  </a:lnTo>
                  <a:lnTo>
                    <a:pt x="6" y="9"/>
                  </a:lnTo>
                  <a:lnTo>
                    <a:pt x="5" y="10"/>
                  </a:lnTo>
                  <a:lnTo>
                    <a:pt x="5" y="11"/>
                  </a:lnTo>
                  <a:lnTo>
                    <a:pt x="3" y="12"/>
                  </a:lnTo>
                  <a:lnTo>
                    <a:pt x="3" y="13"/>
                  </a:lnTo>
                  <a:lnTo>
                    <a:pt x="2" y="15"/>
                  </a:lnTo>
                  <a:lnTo>
                    <a:pt x="2" y="16"/>
                  </a:lnTo>
                  <a:lnTo>
                    <a:pt x="1" y="17"/>
                  </a:lnTo>
                  <a:lnTo>
                    <a:pt x="1" y="18"/>
                  </a:lnTo>
                  <a:lnTo>
                    <a:pt x="1" y="19"/>
                  </a:lnTo>
                  <a:lnTo>
                    <a:pt x="1" y="20"/>
                  </a:lnTo>
                  <a:lnTo>
                    <a:pt x="1" y="21"/>
                  </a:lnTo>
                  <a:lnTo>
                    <a:pt x="1" y="22"/>
                  </a:lnTo>
                  <a:lnTo>
                    <a:pt x="0" y="24"/>
                  </a:lnTo>
                  <a:lnTo>
                    <a:pt x="1" y="25"/>
                  </a:lnTo>
                  <a:lnTo>
                    <a:pt x="1" y="26"/>
                  </a:lnTo>
                  <a:lnTo>
                    <a:pt x="1" y="27"/>
                  </a:lnTo>
                  <a:lnTo>
                    <a:pt x="1" y="28"/>
                  </a:lnTo>
                  <a:lnTo>
                    <a:pt x="1" y="29"/>
                  </a:lnTo>
                  <a:lnTo>
                    <a:pt x="1" y="30"/>
                  </a:lnTo>
                  <a:lnTo>
                    <a:pt x="2" y="31"/>
                  </a:lnTo>
                  <a:lnTo>
                    <a:pt x="2" y="33"/>
                  </a:lnTo>
                  <a:lnTo>
                    <a:pt x="3" y="34"/>
                  </a:lnTo>
                  <a:lnTo>
                    <a:pt x="3" y="35"/>
                  </a:lnTo>
                  <a:lnTo>
                    <a:pt x="5" y="36"/>
                  </a:lnTo>
                  <a:lnTo>
                    <a:pt x="5" y="37"/>
                  </a:lnTo>
                  <a:lnTo>
                    <a:pt x="6" y="38"/>
                  </a:lnTo>
                  <a:lnTo>
                    <a:pt x="6" y="39"/>
                  </a:lnTo>
                  <a:lnTo>
                    <a:pt x="7" y="39"/>
                  </a:lnTo>
                  <a:lnTo>
                    <a:pt x="8" y="40"/>
                  </a:lnTo>
                  <a:lnTo>
                    <a:pt x="8" y="41"/>
                  </a:lnTo>
                  <a:lnTo>
                    <a:pt x="9" y="41"/>
                  </a:lnTo>
                  <a:lnTo>
                    <a:pt x="10" y="43"/>
                  </a:lnTo>
                  <a:lnTo>
                    <a:pt x="11" y="44"/>
                  </a:lnTo>
                  <a:lnTo>
                    <a:pt x="12" y="44"/>
                  </a:lnTo>
                  <a:lnTo>
                    <a:pt x="14" y="45"/>
                  </a:lnTo>
                  <a:lnTo>
                    <a:pt x="15" y="46"/>
                  </a:lnTo>
                  <a:lnTo>
                    <a:pt x="16" y="46"/>
                  </a:lnTo>
                  <a:lnTo>
                    <a:pt x="17" y="46"/>
                  </a:lnTo>
                  <a:lnTo>
                    <a:pt x="18" y="47"/>
                  </a:lnTo>
                  <a:lnTo>
                    <a:pt x="19" y="47"/>
                  </a:lnTo>
                  <a:lnTo>
                    <a:pt x="20" y="47"/>
                  </a:lnTo>
                  <a:lnTo>
                    <a:pt x="23" y="47"/>
                  </a:lnTo>
                  <a:lnTo>
                    <a:pt x="24" y="47"/>
                  </a:lnTo>
                  <a:lnTo>
                    <a:pt x="25" y="47"/>
                  </a:lnTo>
                  <a:lnTo>
                    <a:pt x="26" y="47"/>
                  </a:lnTo>
                  <a:lnTo>
                    <a:pt x="27" y="47"/>
                  </a:lnTo>
                  <a:lnTo>
                    <a:pt x="28" y="47"/>
                  </a:lnTo>
                  <a:lnTo>
                    <a:pt x="29" y="47"/>
                  </a:lnTo>
                  <a:lnTo>
                    <a:pt x="30" y="47"/>
                  </a:lnTo>
                  <a:lnTo>
                    <a:pt x="31" y="46"/>
                  </a:lnTo>
                  <a:lnTo>
                    <a:pt x="33" y="46"/>
                  </a:lnTo>
                  <a:lnTo>
                    <a:pt x="34" y="46"/>
                  </a:lnTo>
                  <a:lnTo>
                    <a:pt x="35" y="45"/>
                  </a:lnTo>
                  <a:lnTo>
                    <a:pt x="36" y="45"/>
                  </a:lnTo>
                  <a:lnTo>
                    <a:pt x="37" y="44"/>
                  </a:lnTo>
                  <a:lnTo>
                    <a:pt x="38" y="44"/>
                  </a:lnTo>
                  <a:lnTo>
                    <a:pt x="38" y="43"/>
                  </a:lnTo>
                  <a:lnTo>
                    <a:pt x="39" y="41"/>
                  </a:lnTo>
                  <a:lnTo>
                    <a:pt x="40" y="41"/>
                  </a:lnTo>
                  <a:lnTo>
                    <a:pt x="42" y="40"/>
                  </a:lnTo>
                  <a:lnTo>
                    <a:pt x="42" y="39"/>
                  </a:lnTo>
                  <a:lnTo>
                    <a:pt x="43" y="39"/>
                  </a:lnTo>
                  <a:lnTo>
                    <a:pt x="44" y="38"/>
                  </a:lnTo>
                  <a:lnTo>
                    <a:pt x="44" y="37"/>
                  </a:lnTo>
                  <a:lnTo>
                    <a:pt x="45" y="36"/>
                  </a:lnTo>
                  <a:lnTo>
                    <a:pt x="45" y="35"/>
                  </a:lnTo>
                  <a:lnTo>
                    <a:pt x="46" y="34"/>
                  </a:lnTo>
                  <a:lnTo>
                    <a:pt x="46" y="33"/>
                  </a:lnTo>
                  <a:lnTo>
                    <a:pt x="47" y="31"/>
                  </a:lnTo>
                  <a:lnTo>
                    <a:pt x="47" y="30"/>
                  </a:lnTo>
                  <a:lnTo>
                    <a:pt x="47" y="29"/>
                  </a:lnTo>
                  <a:lnTo>
                    <a:pt x="47" y="28"/>
                  </a:lnTo>
                  <a:lnTo>
                    <a:pt x="48" y="27"/>
                  </a:lnTo>
                  <a:lnTo>
                    <a:pt x="48" y="26"/>
                  </a:lnTo>
                  <a:lnTo>
                    <a:pt x="48" y="25"/>
                  </a:lnTo>
                  <a:lnTo>
                    <a:pt x="48" y="24"/>
                  </a:lnTo>
                  <a:lnTo>
                    <a:pt x="48" y="22"/>
                  </a:lnTo>
                  <a:lnTo>
                    <a:pt x="48" y="21"/>
                  </a:lnTo>
                  <a:lnTo>
                    <a:pt x="48" y="20"/>
                  </a:lnTo>
                  <a:lnTo>
                    <a:pt x="47" y="19"/>
                  </a:lnTo>
                  <a:lnTo>
                    <a:pt x="47" y="18"/>
                  </a:lnTo>
                  <a:lnTo>
                    <a:pt x="47" y="17"/>
                  </a:lnTo>
                  <a:lnTo>
                    <a:pt x="47" y="16"/>
                  </a:lnTo>
                  <a:lnTo>
                    <a:pt x="46" y="15"/>
                  </a:lnTo>
                  <a:lnTo>
                    <a:pt x="46" y="13"/>
                  </a:lnTo>
                  <a:lnTo>
                    <a:pt x="45" y="12"/>
                  </a:lnTo>
                  <a:lnTo>
                    <a:pt x="45" y="11"/>
                  </a:lnTo>
                  <a:lnTo>
                    <a:pt x="44" y="10"/>
                  </a:lnTo>
                  <a:lnTo>
                    <a:pt x="44" y="9"/>
                  </a:lnTo>
                  <a:lnTo>
                    <a:pt x="43" y="9"/>
                  </a:lnTo>
                  <a:lnTo>
                    <a:pt x="42" y="8"/>
                  </a:lnTo>
                  <a:lnTo>
                    <a:pt x="42" y="7"/>
                  </a:lnTo>
                  <a:lnTo>
                    <a:pt x="40" y="6"/>
                  </a:lnTo>
                  <a:lnTo>
                    <a:pt x="39" y="6"/>
                  </a:lnTo>
                  <a:lnTo>
                    <a:pt x="38" y="4"/>
                  </a:lnTo>
                  <a:lnTo>
                    <a:pt x="37" y="3"/>
                  </a:lnTo>
                  <a:lnTo>
                    <a:pt x="36" y="2"/>
                  </a:lnTo>
                  <a:lnTo>
                    <a:pt x="35" y="2"/>
                  </a:lnTo>
                  <a:lnTo>
                    <a:pt x="34" y="2"/>
                  </a:lnTo>
                  <a:lnTo>
                    <a:pt x="33" y="1"/>
                  </a:lnTo>
                  <a:lnTo>
                    <a:pt x="31" y="1"/>
                  </a:lnTo>
                  <a:lnTo>
                    <a:pt x="30" y="1"/>
                  </a:lnTo>
                  <a:lnTo>
                    <a:pt x="29" y="0"/>
                  </a:lnTo>
                  <a:lnTo>
                    <a:pt x="28" y="0"/>
                  </a:lnTo>
                  <a:lnTo>
                    <a:pt x="27" y="0"/>
                  </a:lnTo>
                  <a:lnTo>
                    <a:pt x="26" y="0"/>
                  </a:lnTo>
                  <a:lnTo>
                    <a:pt x="25"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06" name="Rectangle 112">
              <a:extLst>
                <a:ext uri="{FF2B5EF4-FFF2-40B4-BE49-F238E27FC236}">
                  <a16:creationId xmlns:a16="http://schemas.microsoft.com/office/drawing/2014/main" id="{8E16CEE3-8985-8F47-AC75-EC1103B9E710}"/>
                </a:ext>
              </a:extLst>
            </p:cNvPr>
            <p:cNvSpPr>
              <a:spLocks noChangeArrowheads="1"/>
            </p:cNvSpPr>
            <p:nvPr/>
          </p:nvSpPr>
          <p:spPr bwMode="auto">
            <a:xfrm>
              <a:off x="1812" y="3224"/>
              <a:ext cx="52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Helvetica" pitchFamily="2" charset="0"/>
                </a:rPr>
                <a:t>(a) Circuit </a:t>
              </a:r>
              <a:endParaRPr lang="en-US" altLang="en-US" b="0">
                <a:latin typeface="Times" pitchFamily="2" charset="0"/>
              </a:endParaRPr>
            </a:p>
          </p:txBody>
        </p:sp>
        <p:grpSp>
          <p:nvGrpSpPr>
            <p:cNvPr id="40007" name="Group 126">
              <a:extLst>
                <a:ext uri="{FF2B5EF4-FFF2-40B4-BE49-F238E27FC236}">
                  <a16:creationId xmlns:a16="http://schemas.microsoft.com/office/drawing/2014/main" id="{27150BE9-4614-3D42-AA93-6DCE1A9971E7}"/>
                </a:ext>
              </a:extLst>
            </p:cNvPr>
            <p:cNvGrpSpPr>
              <a:grpSpLocks/>
            </p:cNvGrpSpPr>
            <p:nvPr/>
          </p:nvGrpSpPr>
          <p:grpSpPr bwMode="auto">
            <a:xfrm>
              <a:off x="3961" y="2286"/>
              <a:ext cx="1342" cy="1072"/>
              <a:chOff x="3956" y="1996"/>
              <a:chExt cx="1167" cy="933"/>
            </a:xfrm>
          </p:grpSpPr>
          <p:sp>
            <p:nvSpPr>
              <p:cNvPr id="40012" name="Rectangle 101">
                <a:extLst>
                  <a:ext uri="{FF2B5EF4-FFF2-40B4-BE49-F238E27FC236}">
                    <a16:creationId xmlns:a16="http://schemas.microsoft.com/office/drawing/2014/main" id="{91A2F7F5-C756-DE4C-BDB4-5CE11FDB7880}"/>
                  </a:ext>
                </a:extLst>
              </p:cNvPr>
              <p:cNvSpPr>
                <a:spLocks noChangeArrowheads="1"/>
              </p:cNvSpPr>
              <p:nvPr/>
            </p:nvSpPr>
            <p:spPr bwMode="auto">
              <a:xfrm>
                <a:off x="4483" y="1996"/>
                <a:ext cx="404" cy="63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013" name="Rectangle 103">
                <a:extLst>
                  <a:ext uri="{FF2B5EF4-FFF2-40B4-BE49-F238E27FC236}">
                    <a16:creationId xmlns:a16="http://schemas.microsoft.com/office/drawing/2014/main" id="{1E8B3127-5EE1-B344-90F4-97CF07EE46EE}"/>
                  </a:ext>
                </a:extLst>
              </p:cNvPr>
              <p:cNvSpPr>
                <a:spLocks noChangeArrowheads="1"/>
              </p:cNvSpPr>
              <p:nvPr/>
            </p:nvSpPr>
            <p:spPr bwMode="auto">
              <a:xfrm>
                <a:off x="4526" y="2108"/>
                <a:ext cx="8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D </a:t>
                </a:r>
                <a:endParaRPr lang="en-US" altLang="en-US" b="0">
                  <a:latin typeface="Times" pitchFamily="2" charset="0"/>
                </a:endParaRPr>
              </a:p>
            </p:txBody>
          </p:sp>
          <p:sp>
            <p:nvSpPr>
              <p:cNvPr id="40014" name="Rectangle 104">
                <a:extLst>
                  <a:ext uri="{FF2B5EF4-FFF2-40B4-BE49-F238E27FC236}">
                    <a16:creationId xmlns:a16="http://schemas.microsoft.com/office/drawing/2014/main" id="{026A41FA-7D99-A24D-827F-4C1647470109}"/>
                  </a:ext>
                </a:extLst>
              </p:cNvPr>
              <p:cNvSpPr>
                <a:spLocks noChangeArrowheads="1"/>
              </p:cNvSpPr>
              <p:nvPr/>
            </p:nvSpPr>
            <p:spPr bwMode="auto">
              <a:xfrm>
                <a:off x="4760" y="2104"/>
                <a:ext cx="8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40015" name="Line 105">
                <a:extLst>
                  <a:ext uri="{FF2B5EF4-FFF2-40B4-BE49-F238E27FC236}">
                    <a16:creationId xmlns:a16="http://schemas.microsoft.com/office/drawing/2014/main" id="{FB4A4462-C5AA-5A4D-A182-A8233CC141DE}"/>
                  </a:ext>
                </a:extLst>
              </p:cNvPr>
              <p:cNvSpPr>
                <a:spLocks noChangeShapeType="1"/>
              </p:cNvSpPr>
              <p:nvPr/>
            </p:nvSpPr>
            <p:spPr bwMode="auto">
              <a:xfrm flipH="1">
                <a:off x="4775" y="2422"/>
                <a:ext cx="45" cy="1"/>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16" name="Freeform 106">
                <a:extLst>
                  <a:ext uri="{FF2B5EF4-FFF2-40B4-BE49-F238E27FC236}">
                    <a16:creationId xmlns:a16="http://schemas.microsoft.com/office/drawing/2014/main" id="{2231708E-5106-8441-9C64-913D5FEC8C4F}"/>
                  </a:ext>
                </a:extLst>
              </p:cNvPr>
              <p:cNvSpPr>
                <a:spLocks/>
              </p:cNvSpPr>
              <p:nvPr/>
            </p:nvSpPr>
            <p:spPr bwMode="auto">
              <a:xfrm>
                <a:off x="4483" y="2433"/>
                <a:ext cx="79" cy="79"/>
              </a:xfrm>
              <a:custGeom>
                <a:avLst/>
                <a:gdLst>
                  <a:gd name="T0" fmla="*/ 0 w 157"/>
                  <a:gd name="T1" fmla="*/ 1 h 157"/>
                  <a:gd name="T2" fmla="*/ 1 w 157"/>
                  <a:gd name="T3" fmla="*/ 1 h 157"/>
                  <a:gd name="T4" fmla="*/ 0 w 157"/>
                  <a:gd name="T5" fmla="*/ 0 h 157"/>
                  <a:gd name="T6" fmla="*/ 0 60000 65536"/>
                  <a:gd name="T7" fmla="*/ 0 60000 65536"/>
                  <a:gd name="T8" fmla="*/ 0 60000 65536"/>
                  <a:gd name="T9" fmla="*/ 0 w 157"/>
                  <a:gd name="T10" fmla="*/ 0 h 157"/>
                  <a:gd name="T11" fmla="*/ 157 w 157"/>
                  <a:gd name="T12" fmla="*/ 157 h 157"/>
                </a:gdLst>
                <a:ahLst/>
                <a:cxnLst>
                  <a:cxn ang="T6">
                    <a:pos x="T0" y="T1"/>
                  </a:cxn>
                  <a:cxn ang="T7">
                    <a:pos x="T2" y="T3"/>
                  </a:cxn>
                  <a:cxn ang="T8">
                    <a:pos x="T4" y="T5"/>
                  </a:cxn>
                </a:cxnLst>
                <a:rect l="T9" t="T10" r="T11" b="T12"/>
                <a:pathLst>
                  <a:path w="157" h="157">
                    <a:moveTo>
                      <a:pt x="0" y="157"/>
                    </a:moveTo>
                    <a:lnTo>
                      <a:pt x="157" y="90"/>
                    </a:lnTo>
                    <a:lnTo>
                      <a:pt x="0" y="0"/>
                    </a:lnTo>
                  </a:path>
                </a:pathLst>
              </a:custGeom>
              <a:noFill/>
              <a:ln w="174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17" name="Line 107">
                <a:extLst>
                  <a:ext uri="{FF2B5EF4-FFF2-40B4-BE49-F238E27FC236}">
                    <a16:creationId xmlns:a16="http://schemas.microsoft.com/office/drawing/2014/main" id="{0032D08C-E3C5-6043-BE06-92B6069F37CA}"/>
                  </a:ext>
                </a:extLst>
              </p:cNvPr>
              <p:cNvSpPr>
                <a:spLocks noChangeShapeType="1"/>
              </p:cNvSpPr>
              <p:nvPr/>
            </p:nvSpPr>
            <p:spPr bwMode="auto">
              <a:xfrm>
                <a:off x="4248" y="2479"/>
                <a:ext cx="2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18" name="Line 108">
                <a:extLst>
                  <a:ext uri="{FF2B5EF4-FFF2-40B4-BE49-F238E27FC236}">
                    <a16:creationId xmlns:a16="http://schemas.microsoft.com/office/drawing/2014/main" id="{5F6F9538-77AE-294D-9040-5EEF340AF195}"/>
                  </a:ext>
                </a:extLst>
              </p:cNvPr>
              <p:cNvSpPr>
                <a:spLocks noChangeShapeType="1"/>
              </p:cNvSpPr>
              <p:nvPr/>
            </p:nvSpPr>
            <p:spPr bwMode="auto">
              <a:xfrm>
                <a:off x="4248" y="2153"/>
                <a:ext cx="23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19" name="Line 109">
                <a:extLst>
                  <a:ext uri="{FF2B5EF4-FFF2-40B4-BE49-F238E27FC236}">
                    <a16:creationId xmlns:a16="http://schemas.microsoft.com/office/drawing/2014/main" id="{27079E8A-B52B-7742-A569-88B110B4DA13}"/>
                  </a:ext>
                </a:extLst>
              </p:cNvPr>
              <p:cNvSpPr>
                <a:spLocks noChangeShapeType="1"/>
              </p:cNvSpPr>
              <p:nvPr/>
            </p:nvSpPr>
            <p:spPr bwMode="auto">
              <a:xfrm flipH="1">
                <a:off x="4887" y="2153"/>
                <a:ext cx="2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20" name="Line 110">
                <a:extLst>
                  <a:ext uri="{FF2B5EF4-FFF2-40B4-BE49-F238E27FC236}">
                    <a16:creationId xmlns:a16="http://schemas.microsoft.com/office/drawing/2014/main" id="{16376314-2FFC-D44E-9B82-D1624B5D6F7B}"/>
                  </a:ext>
                </a:extLst>
              </p:cNvPr>
              <p:cNvSpPr>
                <a:spLocks noChangeShapeType="1"/>
              </p:cNvSpPr>
              <p:nvPr/>
            </p:nvSpPr>
            <p:spPr bwMode="auto">
              <a:xfrm flipH="1">
                <a:off x="4887" y="2478"/>
                <a:ext cx="23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21" name="Rectangle 111">
                <a:extLst>
                  <a:ext uri="{FF2B5EF4-FFF2-40B4-BE49-F238E27FC236}">
                    <a16:creationId xmlns:a16="http://schemas.microsoft.com/office/drawing/2014/main" id="{245C9A1C-76D6-E04A-8C51-9EDAF596EBA2}"/>
                  </a:ext>
                </a:extLst>
              </p:cNvPr>
              <p:cNvSpPr>
                <a:spLocks noChangeArrowheads="1"/>
              </p:cNvSpPr>
              <p:nvPr/>
            </p:nvSpPr>
            <p:spPr bwMode="auto">
              <a:xfrm>
                <a:off x="4760" y="2424"/>
                <a:ext cx="88"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40022" name="Rectangle 113">
                <a:extLst>
                  <a:ext uri="{FF2B5EF4-FFF2-40B4-BE49-F238E27FC236}">
                    <a16:creationId xmlns:a16="http://schemas.microsoft.com/office/drawing/2014/main" id="{A1B9808C-60B7-D948-A910-E5CCA3773F18}"/>
                  </a:ext>
                </a:extLst>
              </p:cNvPr>
              <p:cNvSpPr>
                <a:spLocks noChangeArrowheads="1"/>
              </p:cNvSpPr>
              <p:nvPr/>
            </p:nvSpPr>
            <p:spPr bwMode="auto">
              <a:xfrm>
                <a:off x="4069" y="2812"/>
                <a:ext cx="896"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Helvetica" pitchFamily="2" charset="0"/>
                  </a:rPr>
                  <a:t>(b) Graphical symbol</a:t>
                </a:r>
                <a:endParaRPr lang="en-US" altLang="en-US" b="0">
                  <a:latin typeface="Times" pitchFamily="2" charset="0"/>
                </a:endParaRPr>
              </a:p>
            </p:txBody>
          </p:sp>
          <p:sp>
            <p:nvSpPr>
              <p:cNvPr id="40023" name="Rectangle 114">
                <a:extLst>
                  <a:ext uri="{FF2B5EF4-FFF2-40B4-BE49-F238E27FC236}">
                    <a16:creationId xmlns:a16="http://schemas.microsoft.com/office/drawing/2014/main" id="{4F342024-91CE-8E44-B7B7-4EC612A4E382}"/>
                  </a:ext>
                </a:extLst>
              </p:cNvPr>
              <p:cNvSpPr>
                <a:spLocks noChangeArrowheads="1"/>
              </p:cNvSpPr>
              <p:nvPr/>
            </p:nvSpPr>
            <p:spPr bwMode="auto">
              <a:xfrm>
                <a:off x="3956" y="2419"/>
                <a:ext cx="241"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Clock </a:t>
                </a:r>
                <a:endParaRPr lang="en-US" altLang="en-US" b="0">
                  <a:latin typeface="Times" pitchFamily="2" charset="0"/>
                </a:endParaRPr>
              </a:p>
            </p:txBody>
          </p:sp>
        </p:grpSp>
        <p:sp>
          <p:nvSpPr>
            <p:cNvPr id="40008" name="Line 115">
              <a:extLst>
                <a:ext uri="{FF2B5EF4-FFF2-40B4-BE49-F238E27FC236}">
                  <a16:creationId xmlns:a16="http://schemas.microsoft.com/office/drawing/2014/main" id="{ECD9E129-5358-384B-A2C6-6BB9AC1F753A}"/>
                </a:ext>
              </a:extLst>
            </p:cNvPr>
            <p:cNvSpPr>
              <a:spLocks noChangeShapeType="1"/>
            </p:cNvSpPr>
            <p:nvPr/>
          </p:nvSpPr>
          <p:spPr bwMode="auto">
            <a:xfrm flipH="1">
              <a:off x="3611" y="1989"/>
              <a:ext cx="64" cy="2"/>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9" name="Rectangle 116">
              <a:extLst>
                <a:ext uri="{FF2B5EF4-FFF2-40B4-BE49-F238E27FC236}">
                  <a16:creationId xmlns:a16="http://schemas.microsoft.com/office/drawing/2014/main" id="{5770AD76-E0A9-654B-A62D-60736103C4F9}"/>
                </a:ext>
              </a:extLst>
            </p:cNvPr>
            <p:cNvSpPr>
              <a:spLocks noChangeArrowheads="1"/>
            </p:cNvSpPr>
            <p:nvPr/>
          </p:nvSpPr>
          <p:spPr bwMode="auto">
            <a:xfrm>
              <a:off x="3602" y="2001"/>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40010" name="Rectangle 117">
              <a:extLst>
                <a:ext uri="{FF2B5EF4-FFF2-40B4-BE49-F238E27FC236}">
                  <a16:creationId xmlns:a16="http://schemas.microsoft.com/office/drawing/2014/main" id="{7F94FDA6-001A-C749-8831-6580C9525474}"/>
                </a:ext>
              </a:extLst>
            </p:cNvPr>
            <p:cNvSpPr>
              <a:spLocks noChangeArrowheads="1"/>
            </p:cNvSpPr>
            <p:nvPr/>
          </p:nvSpPr>
          <p:spPr bwMode="auto">
            <a:xfrm>
              <a:off x="3602" y="1269"/>
              <a:ext cx="1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Q </a:t>
              </a:r>
              <a:endParaRPr lang="en-US" altLang="en-US" b="0">
                <a:latin typeface="Times" pitchFamily="2" charset="0"/>
              </a:endParaRPr>
            </a:p>
          </p:txBody>
        </p:sp>
        <p:sp>
          <p:nvSpPr>
            <p:cNvPr id="40011" name="Rectangle 124">
              <a:extLst>
                <a:ext uri="{FF2B5EF4-FFF2-40B4-BE49-F238E27FC236}">
                  <a16:creationId xmlns:a16="http://schemas.microsoft.com/office/drawing/2014/main" id="{919A2E14-E859-7E4E-B236-E0351C81ACF4}"/>
                </a:ext>
              </a:extLst>
            </p:cNvPr>
            <p:cNvSpPr>
              <a:spLocks noChangeArrowheads="1"/>
            </p:cNvSpPr>
            <p:nvPr/>
          </p:nvSpPr>
          <p:spPr bwMode="auto">
            <a:xfrm>
              <a:off x="1573" y="2824"/>
              <a:ext cx="7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a:solidFill>
                    <a:srgbClr val="000000"/>
                  </a:solidFill>
                  <a:latin typeface="Times-Roman" pitchFamily="2" charset="0"/>
                </a:rPr>
                <a:t>4 </a:t>
              </a:r>
              <a:endParaRPr lang="en-US" altLang="en-US" b="0">
                <a:latin typeface="Times" pitchFamily="2" charset="0"/>
              </a:endParaRPr>
            </a:p>
          </p:txBody>
        </p:sp>
      </p:grpSp>
      <p:sp>
        <p:nvSpPr>
          <p:cNvPr id="39938" name="TextBox 125">
            <a:extLst>
              <a:ext uri="{FF2B5EF4-FFF2-40B4-BE49-F238E27FC236}">
                <a16:creationId xmlns:a16="http://schemas.microsoft.com/office/drawing/2014/main" id="{A5521658-A7B0-4040-8BE7-84768938BD2B}"/>
              </a:ext>
            </a:extLst>
          </p:cNvPr>
          <p:cNvSpPr txBox="1">
            <a:spLocks noChangeArrowheads="1"/>
          </p:cNvSpPr>
          <p:nvPr/>
        </p:nvSpPr>
        <p:spPr bwMode="auto">
          <a:xfrm>
            <a:off x="7366000" y="6550026"/>
            <a:ext cx="2546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5.11 from the textbook ]</a:t>
            </a:r>
          </a:p>
        </p:txBody>
      </p:sp>
      <p:sp>
        <p:nvSpPr>
          <p:cNvPr id="39939" name="Title 1">
            <a:extLst>
              <a:ext uri="{FF2B5EF4-FFF2-40B4-BE49-F238E27FC236}">
                <a16:creationId xmlns:a16="http://schemas.microsoft.com/office/drawing/2014/main" id="{4A2457F9-4539-5944-B3F7-8CF940F09B03}"/>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200"/>
              <a:t>A positive-edge-triggered D flip-flop</a:t>
            </a:r>
          </a:p>
        </p:txBody>
      </p:sp>
      <p:sp>
        <p:nvSpPr>
          <p:cNvPr id="39940" name="TextBox 88">
            <a:extLst>
              <a:ext uri="{FF2B5EF4-FFF2-40B4-BE49-F238E27FC236}">
                <a16:creationId xmlns:a16="http://schemas.microsoft.com/office/drawing/2014/main" id="{1FCFF047-13F1-DC43-BAF5-9D735E7FDBC1}"/>
              </a:ext>
            </a:extLst>
          </p:cNvPr>
          <p:cNvSpPr txBox="1">
            <a:spLocks noChangeArrowheads="1"/>
          </p:cNvSpPr>
          <p:nvPr/>
        </p:nvSpPr>
        <p:spPr bwMode="auto">
          <a:xfrm>
            <a:off x="4724400" y="914401"/>
            <a:ext cx="53340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FF0000"/>
                </a:solidFill>
                <a:latin typeface="Times" pitchFamily="2" charset="0"/>
              </a:rPr>
              <a:t>This circuit behaves like a positive-edge-triggered </a:t>
            </a:r>
          </a:p>
          <a:p>
            <a:pPr>
              <a:spcBef>
                <a:spcPct val="0"/>
              </a:spcBef>
              <a:buFontTx/>
              <a:buNone/>
            </a:pPr>
            <a:r>
              <a:rPr lang="en-US" altLang="en-US" sz="2000" b="0">
                <a:solidFill>
                  <a:srgbClr val="FF0000"/>
                </a:solidFill>
                <a:latin typeface="Times" pitchFamily="2" charset="0"/>
              </a:rPr>
              <a:t>D flip-flop, but it uses only 6 NAND gates.</a:t>
            </a:r>
          </a:p>
          <a:p>
            <a:pPr>
              <a:spcBef>
                <a:spcPct val="0"/>
              </a:spcBef>
              <a:buFontTx/>
              <a:buNone/>
            </a:pPr>
            <a:r>
              <a:rPr lang="en-US" altLang="en-US" sz="2000" b="0">
                <a:solidFill>
                  <a:srgbClr val="FF0000"/>
                </a:solidFill>
                <a:latin typeface="Times" pitchFamily="2" charset="0"/>
              </a:rPr>
              <a:t>Thus, it can be implemented with fewer transistors </a:t>
            </a:r>
          </a:p>
          <a:p>
            <a:pPr>
              <a:spcBef>
                <a:spcPct val="0"/>
              </a:spcBef>
              <a:buFontTx/>
              <a:buNone/>
            </a:pPr>
            <a:r>
              <a:rPr lang="en-US" altLang="en-US" sz="2000" b="0">
                <a:solidFill>
                  <a:srgbClr val="FF0000"/>
                </a:solidFill>
                <a:latin typeface="Times" pitchFamily="2" charset="0"/>
              </a:rPr>
              <a:t>than the master-slave D flip-flop. </a:t>
            </a:r>
          </a:p>
        </p:txBody>
      </p:sp>
    </p:spTree>
    <p:extLst>
      <p:ext uri="{BB962C8B-B14F-4D97-AF65-F5344CB8AC3E}">
        <p14:creationId xmlns:p14="http://schemas.microsoft.com/office/powerpoint/2010/main" val="728222224"/>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3">
            <a:extLst>
              <a:ext uri="{FF2B5EF4-FFF2-40B4-BE49-F238E27FC236}">
                <a16:creationId xmlns:a16="http://schemas.microsoft.com/office/drawing/2014/main" id="{12E5A3E0-63A4-644D-B7C6-9B8BD34B8716}"/>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Registers</a:t>
            </a: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65BE03A3-A9F9-DF45-8A55-12A77BB1A376}"/>
              </a:ext>
            </a:extLst>
          </p:cNvPr>
          <p:cNvSpPr>
            <a:spLocks noGrp="1" noChangeArrowheads="1"/>
          </p:cNvSpPr>
          <p:nvPr>
            <p:ph type="title"/>
          </p:nvPr>
        </p:nvSpPr>
        <p:spPr>
          <a:xfrm>
            <a:off x="914400" y="228600"/>
            <a:ext cx="9144000" cy="1143000"/>
          </a:xfrm>
        </p:spPr>
        <p:txBody>
          <a:bodyPr/>
          <a:lstStyle/>
          <a:p>
            <a:pPr eaLnBrk="1" hangingPunct="1">
              <a:defRPr/>
            </a:pPr>
            <a:r>
              <a:rPr lang="en-US" dirty="0">
                <a:ea typeface="+mj-ea"/>
                <a:cs typeface="+mj-cs"/>
              </a:rPr>
              <a:t>Register </a:t>
            </a:r>
            <a:br>
              <a:rPr lang="en-US" dirty="0">
                <a:ea typeface="+mj-ea"/>
                <a:cs typeface="+mj-cs"/>
              </a:rPr>
            </a:br>
            <a:r>
              <a:rPr lang="en-US" dirty="0">
                <a:ea typeface="+mj-ea"/>
                <a:cs typeface="+mj-cs"/>
              </a:rPr>
              <a:t>(Definition)</a:t>
            </a:r>
          </a:p>
        </p:txBody>
      </p:sp>
      <p:sp>
        <p:nvSpPr>
          <p:cNvPr id="73730" name="Rectangle 3">
            <a:extLst>
              <a:ext uri="{FF2B5EF4-FFF2-40B4-BE49-F238E27FC236}">
                <a16:creationId xmlns:a16="http://schemas.microsoft.com/office/drawing/2014/main" id="{225B91BC-D029-E546-BD11-B8C1383383CA}"/>
              </a:ext>
            </a:extLst>
          </p:cNvPr>
          <p:cNvSpPr>
            <a:spLocks noGrp="1" noChangeArrowheads="1"/>
          </p:cNvSpPr>
          <p:nvPr>
            <p:ph type="body" idx="1"/>
          </p:nvPr>
        </p:nvSpPr>
        <p:spPr>
          <a:xfrm>
            <a:off x="1524000" y="1219200"/>
            <a:ext cx="8305800" cy="4953000"/>
          </a:xfrm>
        </p:spPr>
        <p:txBody>
          <a:bodyPr/>
          <a:lstStyle/>
          <a:p>
            <a:pPr eaLnBrk="1" hangingPunct="1"/>
            <a:endParaRPr lang="en-US" altLang="en-US"/>
          </a:p>
          <a:p>
            <a:pPr eaLnBrk="1" hangingPunct="1"/>
            <a:endParaRPr lang="en-US" altLang="en-US"/>
          </a:p>
          <a:p>
            <a:pPr eaLnBrk="1" hangingPunct="1"/>
            <a:endParaRPr lang="en-US" altLang="en-US"/>
          </a:p>
          <a:p>
            <a:pPr algn="ctr" eaLnBrk="1" hangingPunct="1">
              <a:buFontTx/>
              <a:buNone/>
            </a:pPr>
            <a:r>
              <a:rPr lang="en-US" altLang="en-US"/>
              <a:t>An n-bit structure consisting of flip-flops.</a:t>
            </a:r>
          </a:p>
          <a:p>
            <a:pPr eaLnBrk="1" hangingPunct="1"/>
            <a:endParaRPr lang="en-US" altLang="en-US"/>
          </a:p>
          <a:p>
            <a:pPr eaLnBrk="1" hangingPunct="1"/>
            <a:endParaRPr lang="en-US" altLang="en-US"/>
          </a:p>
          <a:p>
            <a:pPr eaLnBrk="1" hangingPunct="1"/>
            <a:endParaRPr lang="en-US" altLang="en-US"/>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Flip-Flop</a:t>
            </a:r>
          </a:p>
        </p:txBody>
      </p:sp>
      <p:pic>
        <p:nvPicPr>
          <p:cNvPr id="74754" name="Picture 2">
            <a:extLst>
              <a:ext uri="{FF2B5EF4-FFF2-40B4-BE49-F238E27FC236}">
                <a16:creationId xmlns:a16="http://schemas.microsoft.com/office/drawing/2014/main" id="{B327B7A7-FE65-044E-B34E-15E887A8E4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59138" y="1460500"/>
            <a:ext cx="4438650" cy="467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TextBox 3">
            <a:extLst>
              <a:ext uri="{FF2B5EF4-FFF2-40B4-BE49-F238E27FC236}">
                <a16:creationId xmlns:a16="http://schemas.microsoft.com/office/drawing/2014/main" id="{B8A8A162-DAFA-7B48-B89F-3844019AF5F2}"/>
              </a:ext>
            </a:extLst>
          </p:cNvPr>
          <p:cNvSpPr txBox="1">
            <a:spLocks noChangeArrowheads="1"/>
          </p:cNvSpPr>
          <p:nvPr/>
        </p:nvSpPr>
        <p:spPr bwMode="auto">
          <a:xfrm>
            <a:off x="5938838" y="6602413"/>
            <a:ext cx="4157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800" b="0">
                <a:latin typeface="Times" pitchFamily="2" charset="0"/>
              </a:rPr>
              <a:t>[https://www.ebay.com/itm/223956811053?chn=ps&amp;mkevt=1&amp;mkcid=28&amp;var=522710005842]</a:t>
            </a: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4-bit Register</a:t>
            </a:r>
          </a:p>
        </p:txBody>
      </p:sp>
      <p:pic>
        <p:nvPicPr>
          <p:cNvPr id="75778" name="Picture 2">
            <a:extLst>
              <a:ext uri="{FF2B5EF4-FFF2-40B4-BE49-F238E27FC236}">
                <a16:creationId xmlns:a16="http://schemas.microsoft.com/office/drawing/2014/main" id="{65504E6B-433B-F046-AF36-DD0D8D3AC75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2438400"/>
            <a:ext cx="21351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79" name="Picture 4">
            <a:extLst>
              <a:ext uri="{FF2B5EF4-FFF2-40B4-BE49-F238E27FC236}">
                <a16:creationId xmlns:a16="http://schemas.microsoft.com/office/drawing/2014/main" id="{2B2F7C09-E3B1-9846-8972-2AD03DB9829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76625" y="2438400"/>
            <a:ext cx="2135188"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80" name="Picture 5">
            <a:extLst>
              <a:ext uri="{FF2B5EF4-FFF2-40B4-BE49-F238E27FC236}">
                <a16:creationId xmlns:a16="http://schemas.microsoft.com/office/drawing/2014/main" id="{6E6B076B-DF70-E14D-B27B-64C7120042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64189" y="2438400"/>
            <a:ext cx="213518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81" name="Picture 6">
            <a:extLst>
              <a:ext uri="{FF2B5EF4-FFF2-40B4-BE49-F238E27FC236}">
                <a16:creationId xmlns:a16="http://schemas.microsoft.com/office/drawing/2014/main" id="{AD1B1DEF-3691-D34B-9D12-CB629CAD6A3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97789" y="2438400"/>
            <a:ext cx="213518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8-bit Register</a:t>
            </a:r>
          </a:p>
        </p:txBody>
      </p:sp>
      <p:pic>
        <p:nvPicPr>
          <p:cNvPr id="76802" name="Picture 2">
            <a:extLst>
              <a:ext uri="{FF2B5EF4-FFF2-40B4-BE49-F238E27FC236}">
                <a16:creationId xmlns:a16="http://schemas.microsoft.com/office/drawing/2014/main" id="{2A703FFF-04E0-BC46-BD6B-ACFA234EA2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1"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3" name="Picture 4">
            <a:extLst>
              <a:ext uri="{FF2B5EF4-FFF2-40B4-BE49-F238E27FC236}">
                <a16:creationId xmlns:a16="http://schemas.microsoft.com/office/drawing/2014/main" id="{3056B82D-1D6C-0E4C-9521-9CD79746C4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05201"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4" name="Picture 5">
            <a:extLst>
              <a:ext uri="{FF2B5EF4-FFF2-40B4-BE49-F238E27FC236}">
                <a16:creationId xmlns:a16="http://schemas.microsoft.com/office/drawing/2014/main" id="{ECFCD5C2-123B-1B4C-9E8C-6B13FF3340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64176"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5" name="Picture 6">
            <a:extLst>
              <a:ext uri="{FF2B5EF4-FFF2-40B4-BE49-F238E27FC236}">
                <a16:creationId xmlns:a16="http://schemas.microsoft.com/office/drawing/2014/main" id="{B0374CA0-9380-BE4A-96E9-15F431FD15E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45376"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Picture 2">
            <a:extLst>
              <a:ext uri="{FF2B5EF4-FFF2-40B4-BE49-F238E27FC236}">
                <a16:creationId xmlns:a16="http://schemas.microsoft.com/office/drawing/2014/main" id="{650210F0-028A-A345-9F74-83C51A1CEBA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4601"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7" name="Picture 4">
            <a:extLst>
              <a:ext uri="{FF2B5EF4-FFF2-40B4-BE49-F238E27FC236}">
                <a16:creationId xmlns:a16="http://schemas.microsoft.com/office/drawing/2014/main" id="{52F282FF-9D05-2B40-8300-1ACE26B445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95801"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8" name="Picture 5">
            <a:extLst>
              <a:ext uri="{FF2B5EF4-FFF2-40B4-BE49-F238E27FC236}">
                <a16:creationId xmlns:a16="http://schemas.microsoft.com/office/drawing/2014/main" id="{BB13BD61-CBE9-8445-BD05-D64C75BB2B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54776"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9" name="Picture 6">
            <a:extLst>
              <a:ext uri="{FF2B5EF4-FFF2-40B4-BE49-F238E27FC236}">
                <a16:creationId xmlns:a16="http://schemas.microsoft.com/office/drawing/2014/main" id="{57375084-364E-3640-BF27-2F6B7C7B8D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35976" y="2819400"/>
            <a:ext cx="1012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Content Placeholder 2">
            <a:extLst>
              <a:ext uri="{FF2B5EF4-FFF2-40B4-BE49-F238E27FC236}">
                <a16:creationId xmlns:a16="http://schemas.microsoft.com/office/drawing/2014/main" id="{18083306-D17B-D340-9248-B4F1A3F5AEE2}"/>
              </a:ext>
            </a:extLst>
          </p:cNvPr>
          <p:cNvSpPr>
            <a:spLocks noGrp="1" noChangeArrowheads="1"/>
          </p:cNvSpPr>
          <p:nvPr>
            <p:ph idx="1"/>
          </p:nvPr>
        </p:nvSpPr>
        <p:spPr>
          <a:xfrm>
            <a:off x="1270000" y="990600"/>
            <a:ext cx="8763000" cy="5638800"/>
          </a:xfrm>
        </p:spPr>
        <p:txBody>
          <a:bodyPr/>
          <a:lstStyle/>
          <a:p>
            <a:r>
              <a:rPr lang="en-US" altLang="en-US"/>
              <a:t>K-maps for 2, 3, and 4 variables</a:t>
            </a:r>
          </a:p>
          <a:p>
            <a:r>
              <a:rPr lang="en-US" altLang="en-US"/>
              <a:t>Binary Numbers and Hexadecimal Numbers</a:t>
            </a:r>
          </a:p>
          <a:p>
            <a:r>
              <a:rPr lang="en-US" altLang="en-US"/>
              <a:t>1’s complement and 2’s complement representation</a:t>
            </a:r>
          </a:p>
          <a:p>
            <a:r>
              <a:rPr lang="en-US" altLang="en-US"/>
              <a:t>Addition and subtraction of binary numbers</a:t>
            </a:r>
          </a:p>
          <a:p>
            <a:r>
              <a:rPr lang="en-US" altLang="en-US"/>
              <a:t>Circuits for adders and fast adders, delay calculation</a:t>
            </a:r>
          </a:p>
          <a:p>
            <a:endParaRPr lang="en-US" altLang="en-US"/>
          </a:p>
          <a:p>
            <a:r>
              <a:rPr lang="en-US" altLang="en-US"/>
              <a:t>Single and Double precision IEEE floating point formats</a:t>
            </a:r>
          </a:p>
          <a:p>
            <a:r>
              <a:rPr lang="en-US" altLang="en-US"/>
              <a:t>Converting a real number to the IEEE format</a:t>
            </a:r>
          </a:p>
          <a:p>
            <a:r>
              <a:rPr lang="en-US" altLang="en-US"/>
              <a:t>Converting a floating point number to base 10</a:t>
            </a:r>
          </a:p>
          <a:p>
            <a:endParaRPr lang="en-US" altLang="en-US"/>
          </a:p>
          <a:p>
            <a:r>
              <a:rPr lang="en-US" altLang="en-US"/>
              <a:t>Multiplexers (circuits and function)</a:t>
            </a:r>
          </a:p>
          <a:p>
            <a:r>
              <a:rPr lang="en-US" altLang="en-US"/>
              <a:t>Synthesis of logic functions using multiplexers</a:t>
            </a:r>
          </a:p>
          <a:p>
            <a:r>
              <a:rPr lang="en-US" altLang="en-US"/>
              <a:t>Shannon’s Expansion Theorem</a:t>
            </a:r>
          </a:p>
        </p:txBody>
      </p:sp>
      <p:sp>
        <p:nvSpPr>
          <p:cNvPr id="9218" name="Title 1">
            <a:extLst>
              <a:ext uri="{FF2B5EF4-FFF2-40B4-BE49-F238E27FC236}">
                <a16:creationId xmlns:a16="http://schemas.microsoft.com/office/drawing/2014/main" id="{E9F6AE7E-BF8B-C049-8F95-0656F8FB0D30}"/>
              </a:ext>
            </a:extLst>
          </p:cNvPr>
          <p:cNvSpPr>
            <a:spLocks noGrp="1" noChangeArrowheads="1"/>
          </p:cNvSpPr>
          <p:nvPr>
            <p:ph type="title"/>
          </p:nvPr>
        </p:nvSpPr>
        <p:spPr>
          <a:xfrm>
            <a:off x="914400" y="0"/>
            <a:ext cx="9144000" cy="685800"/>
          </a:xfrm>
        </p:spPr>
        <p:txBody>
          <a:bodyPr/>
          <a:lstStyle/>
          <a:p>
            <a:r>
              <a:rPr lang="en-US" altLang="en-US"/>
              <a:t>Midterm 2: Topics</a:t>
            </a: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3">
            <a:extLst>
              <a:ext uri="{FF2B5EF4-FFF2-40B4-BE49-F238E27FC236}">
                <a16:creationId xmlns:a16="http://schemas.microsoft.com/office/drawing/2014/main" id="{1A0F0E19-1712-524E-98BF-BAB8683D8BE3}"/>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Parallel-Access Register</a:t>
            </a:r>
          </a:p>
        </p:txBody>
      </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itle 1">
            <a:extLst>
              <a:ext uri="{FF2B5EF4-FFF2-40B4-BE49-F238E27FC236}">
                <a16:creationId xmlns:a16="http://schemas.microsoft.com/office/drawing/2014/main" id="{C5A655F7-423E-5B42-BE0C-3CBD96A495E8}"/>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78850" name="Group 1">
            <a:extLst>
              <a:ext uri="{FF2B5EF4-FFF2-40B4-BE49-F238E27FC236}">
                <a16:creationId xmlns:a16="http://schemas.microsoft.com/office/drawing/2014/main" id="{F7EE8F74-E9DC-D542-9FD8-FC609166FA72}"/>
              </a:ext>
            </a:extLst>
          </p:cNvPr>
          <p:cNvGrpSpPr>
            <a:grpSpLocks/>
          </p:cNvGrpSpPr>
          <p:nvPr/>
        </p:nvGrpSpPr>
        <p:grpSpPr bwMode="auto">
          <a:xfrm>
            <a:off x="3886200" y="2289175"/>
            <a:ext cx="3295650" cy="2487134"/>
            <a:chOff x="1143000" y="2133600"/>
            <a:chExt cx="3295989" cy="2486908"/>
          </a:xfrm>
        </p:grpSpPr>
        <p:sp>
          <p:nvSpPr>
            <p:cNvPr id="78851" name="Freeform 38">
              <a:extLst>
                <a:ext uri="{FF2B5EF4-FFF2-40B4-BE49-F238E27FC236}">
                  <a16:creationId xmlns:a16="http://schemas.microsoft.com/office/drawing/2014/main" id="{04943655-D43C-7E45-AC42-4028C2D81480}"/>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78852" name="Rectangle 4">
              <a:extLst>
                <a:ext uri="{FF2B5EF4-FFF2-40B4-BE49-F238E27FC236}">
                  <a16:creationId xmlns:a16="http://schemas.microsoft.com/office/drawing/2014/main" id="{2240FD42-753E-7844-A93B-AA51C15008D5}"/>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78853" name="Rectangle 5">
              <a:extLst>
                <a:ext uri="{FF2B5EF4-FFF2-40B4-BE49-F238E27FC236}">
                  <a16:creationId xmlns:a16="http://schemas.microsoft.com/office/drawing/2014/main" id="{E385CFC3-81F7-F243-9036-144527168156}"/>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78854" name="Rectangle 6">
              <a:extLst>
                <a:ext uri="{FF2B5EF4-FFF2-40B4-BE49-F238E27FC236}">
                  <a16:creationId xmlns:a16="http://schemas.microsoft.com/office/drawing/2014/main" id="{3C1D5BE1-C6BC-934F-B023-895C3005EADC}"/>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78855" name="Line 7">
              <a:extLst>
                <a:ext uri="{FF2B5EF4-FFF2-40B4-BE49-F238E27FC236}">
                  <a16:creationId xmlns:a16="http://schemas.microsoft.com/office/drawing/2014/main" id="{13D79402-A830-714F-94C2-CA1F0F5A7F54}"/>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6" name="Rectangle 9">
              <a:extLst>
                <a:ext uri="{FF2B5EF4-FFF2-40B4-BE49-F238E27FC236}">
                  <a16:creationId xmlns:a16="http://schemas.microsoft.com/office/drawing/2014/main" id="{18BB7CC6-895E-694A-8A62-CA2360CDFACC}"/>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78857" name="Rectangle 11">
              <a:extLst>
                <a:ext uri="{FF2B5EF4-FFF2-40B4-BE49-F238E27FC236}">
                  <a16:creationId xmlns:a16="http://schemas.microsoft.com/office/drawing/2014/main" id="{C31D84E2-D1AA-DA4C-8318-636CB8DB7901}"/>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78858" name="Line 25">
              <a:extLst>
                <a:ext uri="{FF2B5EF4-FFF2-40B4-BE49-F238E27FC236}">
                  <a16:creationId xmlns:a16="http://schemas.microsoft.com/office/drawing/2014/main" id="{FE3ACE9B-39BB-A24D-B7B3-6C02DC95A98A}"/>
                </a:ext>
              </a:extLst>
            </p:cNvPr>
            <p:cNvSpPr>
              <a:spLocks noChangeShapeType="1"/>
            </p:cNvSpPr>
            <p:nvPr/>
          </p:nvSpPr>
          <p:spPr bwMode="auto">
            <a:xfrm>
              <a:off x="2446449" y="343157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9" name="Freeform 36">
              <a:extLst>
                <a:ext uri="{FF2B5EF4-FFF2-40B4-BE49-F238E27FC236}">
                  <a16:creationId xmlns:a16="http://schemas.microsoft.com/office/drawing/2014/main" id="{B22381E6-088F-4C4B-A7FF-297FB67274DD}"/>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860" name="Line 37">
              <a:extLst>
                <a:ext uri="{FF2B5EF4-FFF2-40B4-BE49-F238E27FC236}">
                  <a16:creationId xmlns:a16="http://schemas.microsoft.com/office/drawing/2014/main" id="{61E65FBF-0C26-E44F-BB65-EB18AA3A2544}"/>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1" name="Rectangle 41">
              <a:extLst>
                <a:ext uri="{FF2B5EF4-FFF2-40B4-BE49-F238E27FC236}">
                  <a16:creationId xmlns:a16="http://schemas.microsoft.com/office/drawing/2014/main" id="{2633B932-CE25-264D-AD5D-0C0CC2162921}"/>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78862" name="Line 290">
              <a:extLst>
                <a:ext uri="{FF2B5EF4-FFF2-40B4-BE49-F238E27FC236}">
                  <a16:creationId xmlns:a16="http://schemas.microsoft.com/office/drawing/2014/main" id="{F34CE98B-D3F3-1342-A6BD-E0121C7DF16F}"/>
                </a:ext>
              </a:extLst>
            </p:cNvPr>
            <p:cNvSpPr>
              <a:spLocks noChangeAspect="1" noChangeShapeType="1"/>
            </p:cNvSpPr>
            <p:nvPr/>
          </p:nvSpPr>
          <p:spPr bwMode="auto">
            <a:xfrm>
              <a:off x="1828387" y="282896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3" name="Freeform 293">
              <a:extLst>
                <a:ext uri="{FF2B5EF4-FFF2-40B4-BE49-F238E27FC236}">
                  <a16:creationId xmlns:a16="http://schemas.microsoft.com/office/drawing/2014/main" id="{F7B33758-6DB9-6943-980F-207C2A5C5F0C}"/>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864" name="Line 294">
              <a:extLst>
                <a:ext uri="{FF2B5EF4-FFF2-40B4-BE49-F238E27FC236}">
                  <a16:creationId xmlns:a16="http://schemas.microsoft.com/office/drawing/2014/main" id="{93641CD7-3D4B-F545-8647-AF688310BB79}"/>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5" name="Line 25">
              <a:extLst>
                <a:ext uri="{FF2B5EF4-FFF2-40B4-BE49-F238E27FC236}">
                  <a16:creationId xmlns:a16="http://schemas.microsoft.com/office/drawing/2014/main" id="{91761F6C-2662-5E43-9C05-9AB5EFF301B1}"/>
                </a:ext>
              </a:extLst>
            </p:cNvPr>
            <p:cNvSpPr>
              <a:spLocks noChangeShapeType="1"/>
            </p:cNvSpPr>
            <p:nvPr/>
          </p:nvSpPr>
          <p:spPr bwMode="auto">
            <a:xfrm>
              <a:off x="3506565" y="343474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6" name="Line 25">
              <a:extLst>
                <a:ext uri="{FF2B5EF4-FFF2-40B4-BE49-F238E27FC236}">
                  <a16:creationId xmlns:a16="http://schemas.microsoft.com/office/drawing/2014/main" id="{E5B0FCCD-34E8-2645-84E9-760BC226DB8B}"/>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7" name="Line 25">
              <a:extLst>
                <a:ext uri="{FF2B5EF4-FFF2-40B4-BE49-F238E27FC236}">
                  <a16:creationId xmlns:a16="http://schemas.microsoft.com/office/drawing/2014/main" id="{081009A3-BA0F-8E4A-9EC1-2E7F15F65CD6}"/>
                </a:ext>
              </a:extLst>
            </p:cNvPr>
            <p:cNvSpPr>
              <a:spLocks noChangeShapeType="1"/>
            </p:cNvSpPr>
            <p:nvPr/>
          </p:nvSpPr>
          <p:spPr bwMode="auto">
            <a:xfrm>
              <a:off x="1835410" y="32827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8" name="Rectangle 41">
              <a:extLst>
                <a:ext uri="{FF2B5EF4-FFF2-40B4-BE49-F238E27FC236}">
                  <a16:creationId xmlns:a16="http://schemas.microsoft.com/office/drawing/2014/main" id="{4D2C90F9-5124-B44E-AA64-9355E91C382E}"/>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78869" name="Line 25">
              <a:extLst>
                <a:ext uri="{FF2B5EF4-FFF2-40B4-BE49-F238E27FC236}">
                  <a16:creationId xmlns:a16="http://schemas.microsoft.com/office/drawing/2014/main" id="{DF0D6964-9CA5-B041-9414-DE76B2AAB791}"/>
                </a:ext>
              </a:extLst>
            </p:cNvPr>
            <p:cNvSpPr>
              <a:spLocks noChangeShapeType="1"/>
            </p:cNvSpPr>
            <p:nvPr/>
          </p:nvSpPr>
          <p:spPr bwMode="auto">
            <a:xfrm>
              <a:off x="1824656" y="36052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0" name="Line 294">
              <a:extLst>
                <a:ext uri="{FF2B5EF4-FFF2-40B4-BE49-F238E27FC236}">
                  <a16:creationId xmlns:a16="http://schemas.microsoft.com/office/drawing/2014/main" id="{70A544E2-C175-D445-972C-462E9A18E1ED}"/>
                </a:ext>
              </a:extLst>
            </p:cNvPr>
            <p:cNvSpPr>
              <a:spLocks noChangeAspect="1" noChangeShapeType="1"/>
            </p:cNvSpPr>
            <p:nvPr/>
          </p:nvSpPr>
          <p:spPr bwMode="auto">
            <a:xfrm>
              <a:off x="1841081" y="282326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1" name="Line 294">
              <a:extLst>
                <a:ext uri="{FF2B5EF4-FFF2-40B4-BE49-F238E27FC236}">
                  <a16:creationId xmlns:a16="http://schemas.microsoft.com/office/drawing/2014/main" id="{991B06C7-C26B-1F4B-BC19-CD7FAFAC4458}"/>
                </a:ext>
              </a:extLst>
            </p:cNvPr>
            <p:cNvSpPr>
              <a:spLocks noChangeAspect="1" noChangeShapeType="1"/>
            </p:cNvSpPr>
            <p:nvPr/>
          </p:nvSpPr>
          <p:spPr bwMode="auto">
            <a:xfrm>
              <a:off x="3869399" y="2819025"/>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2" name="Rectangle 135">
              <a:extLst>
                <a:ext uri="{FF2B5EF4-FFF2-40B4-BE49-F238E27FC236}">
                  <a16:creationId xmlns:a16="http://schemas.microsoft.com/office/drawing/2014/main" id="{3EAAE6CE-7F22-5347-8DD0-E0421E45379E}"/>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78873" name="Rectangle 41">
              <a:extLst>
                <a:ext uri="{FF2B5EF4-FFF2-40B4-BE49-F238E27FC236}">
                  <a16:creationId xmlns:a16="http://schemas.microsoft.com/office/drawing/2014/main" id="{3685CBA8-FC8A-B64C-BEE7-E5B291C1E9AB}"/>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78874" name="Rectangle 41">
              <a:extLst>
                <a:ext uri="{FF2B5EF4-FFF2-40B4-BE49-F238E27FC236}">
                  <a16:creationId xmlns:a16="http://schemas.microsoft.com/office/drawing/2014/main" id="{F306ABB2-0995-D94E-AA18-D78C607EE5C8}"/>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78875" name="Line 290">
              <a:extLst>
                <a:ext uri="{FF2B5EF4-FFF2-40B4-BE49-F238E27FC236}">
                  <a16:creationId xmlns:a16="http://schemas.microsoft.com/office/drawing/2014/main" id="{7BE2D43F-367C-2B41-A939-69A3409F6AF7}"/>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6" name="Line 294">
              <a:extLst>
                <a:ext uri="{FF2B5EF4-FFF2-40B4-BE49-F238E27FC236}">
                  <a16:creationId xmlns:a16="http://schemas.microsoft.com/office/drawing/2014/main" id="{228DE675-6E75-9644-BAD4-54DE03FE8819}"/>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Title 1">
            <a:extLst>
              <a:ext uri="{FF2B5EF4-FFF2-40B4-BE49-F238E27FC236}">
                <a16:creationId xmlns:a16="http://schemas.microsoft.com/office/drawing/2014/main" id="{9BA10B92-FB65-E041-BF1D-B92E8D757FD8}"/>
              </a:ext>
            </a:extLst>
          </p:cNvPr>
          <p:cNvSpPr txBox="1">
            <a:spLocks/>
          </p:cNvSpPr>
          <p:nvPr/>
        </p:nvSpPr>
        <p:spPr bwMode="auto">
          <a:xfrm>
            <a:off x="914400" y="304800"/>
            <a:ext cx="914400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Positive-Edge-Triggered D Flip-Flop</a:t>
            </a:r>
          </a:p>
        </p:txBody>
      </p:sp>
      <p:grpSp>
        <p:nvGrpSpPr>
          <p:cNvPr id="79874" name="Group 1">
            <a:extLst>
              <a:ext uri="{FF2B5EF4-FFF2-40B4-BE49-F238E27FC236}">
                <a16:creationId xmlns:a16="http://schemas.microsoft.com/office/drawing/2014/main" id="{2067C1CE-B99A-C14B-B2FF-176F56F0590A}"/>
              </a:ext>
            </a:extLst>
          </p:cNvPr>
          <p:cNvGrpSpPr>
            <a:grpSpLocks/>
          </p:cNvGrpSpPr>
          <p:nvPr/>
        </p:nvGrpSpPr>
        <p:grpSpPr bwMode="auto">
          <a:xfrm>
            <a:off x="1206500" y="2460625"/>
            <a:ext cx="8625230" cy="2833688"/>
            <a:chOff x="-89258" y="2460254"/>
            <a:chExt cx="8625588" cy="2834759"/>
          </a:xfrm>
        </p:grpSpPr>
        <p:sp>
          <p:nvSpPr>
            <p:cNvPr id="79875" name="Line 4">
              <a:extLst>
                <a:ext uri="{FF2B5EF4-FFF2-40B4-BE49-F238E27FC236}">
                  <a16:creationId xmlns:a16="http://schemas.microsoft.com/office/drawing/2014/main" id="{A758CCCE-BB27-BE4A-8DC0-D919CC966323}"/>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76" name="Line 5">
              <a:extLst>
                <a:ext uri="{FF2B5EF4-FFF2-40B4-BE49-F238E27FC236}">
                  <a16:creationId xmlns:a16="http://schemas.microsoft.com/office/drawing/2014/main" id="{807F0768-BDA3-C641-9559-7DBD42938167}"/>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77" name="Line 6">
              <a:extLst>
                <a:ext uri="{FF2B5EF4-FFF2-40B4-BE49-F238E27FC236}">
                  <a16:creationId xmlns:a16="http://schemas.microsoft.com/office/drawing/2014/main" id="{76A1D5E5-7754-C846-81F8-5CA49F23B461}"/>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78" name="Freeform 7">
              <a:extLst>
                <a:ext uri="{FF2B5EF4-FFF2-40B4-BE49-F238E27FC236}">
                  <a16:creationId xmlns:a16="http://schemas.microsoft.com/office/drawing/2014/main" id="{724ED85F-A784-5B4A-874A-1CC53B250FE1}"/>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79" name="Freeform 8">
              <a:extLst>
                <a:ext uri="{FF2B5EF4-FFF2-40B4-BE49-F238E27FC236}">
                  <a16:creationId xmlns:a16="http://schemas.microsoft.com/office/drawing/2014/main" id="{A7A81EEB-8683-FF4C-A523-0A0DCD362140}"/>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80" name="Freeform 10">
              <a:extLst>
                <a:ext uri="{FF2B5EF4-FFF2-40B4-BE49-F238E27FC236}">
                  <a16:creationId xmlns:a16="http://schemas.microsoft.com/office/drawing/2014/main" id="{D9170C4B-50C8-AA40-8A7C-D08DD7599472}"/>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881" name="Freeform 11">
              <a:extLst>
                <a:ext uri="{FF2B5EF4-FFF2-40B4-BE49-F238E27FC236}">
                  <a16:creationId xmlns:a16="http://schemas.microsoft.com/office/drawing/2014/main" id="{816141BE-90BC-A945-BE45-71C684C34228}"/>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79882" name="Line 13">
              <a:extLst>
                <a:ext uri="{FF2B5EF4-FFF2-40B4-BE49-F238E27FC236}">
                  <a16:creationId xmlns:a16="http://schemas.microsoft.com/office/drawing/2014/main" id="{B7E2BC8B-8593-8644-B4F3-2B0B9BA9F3F7}"/>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83" name="Line 14">
              <a:extLst>
                <a:ext uri="{FF2B5EF4-FFF2-40B4-BE49-F238E27FC236}">
                  <a16:creationId xmlns:a16="http://schemas.microsoft.com/office/drawing/2014/main" id="{AE7B7648-9BC1-C74C-A9A8-16BEA984AC07}"/>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84" name="Freeform 18">
              <a:extLst>
                <a:ext uri="{FF2B5EF4-FFF2-40B4-BE49-F238E27FC236}">
                  <a16:creationId xmlns:a16="http://schemas.microsoft.com/office/drawing/2014/main" id="{C030DAD5-9522-A642-9154-E389B498C147}"/>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79885" name="Freeform 20">
              <a:extLst>
                <a:ext uri="{FF2B5EF4-FFF2-40B4-BE49-F238E27FC236}">
                  <a16:creationId xmlns:a16="http://schemas.microsoft.com/office/drawing/2014/main" id="{87561DF5-C59F-3F4D-9260-882A6DE53E7C}"/>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79886" name="Line 25">
              <a:extLst>
                <a:ext uri="{FF2B5EF4-FFF2-40B4-BE49-F238E27FC236}">
                  <a16:creationId xmlns:a16="http://schemas.microsoft.com/office/drawing/2014/main" id="{E5DE1472-9991-D54E-B256-CDE8C6B9006A}"/>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87" name="Rectangle 26">
              <a:extLst>
                <a:ext uri="{FF2B5EF4-FFF2-40B4-BE49-F238E27FC236}">
                  <a16:creationId xmlns:a16="http://schemas.microsoft.com/office/drawing/2014/main" id="{970D99B8-73C9-944D-9285-6A7E6E833BEE}"/>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79888" name="Freeform 29">
              <a:extLst>
                <a:ext uri="{FF2B5EF4-FFF2-40B4-BE49-F238E27FC236}">
                  <a16:creationId xmlns:a16="http://schemas.microsoft.com/office/drawing/2014/main" id="{C5223DCA-572D-FD40-9490-6B1B37FD6CC8}"/>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89" name="Freeform 34">
              <a:extLst>
                <a:ext uri="{FF2B5EF4-FFF2-40B4-BE49-F238E27FC236}">
                  <a16:creationId xmlns:a16="http://schemas.microsoft.com/office/drawing/2014/main" id="{3AC35AD8-7BD7-C546-B0A6-290A8F0A260C}"/>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90" name="Line 35">
              <a:extLst>
                <a:ext uri="{FF2B5EF4-FFF2-40B4-BE49-F238E27FC236}">
                  <a16:creationId xmlns:a16="http://schemas.microsoft.com/office/drawing/2014/main" id="{75720E86-0AB1-BC48-8ED7-DE55B8A5E07F}"/>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1" name="Freeform 40">
              <a:extLst>
                <a:ext uri="{FF2B5EF4-FFF2-40B4-BE49-F238E27FC236}">
                  <a16:creationId xmlns:a16="http://schemas.microsoft.com/office/drawing/2014/main" id="{10CF150E-A519-574A-B9BD-53E18F5F1183}"/>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79892" name="Line 41">
              <a:extLst>
                <a:ext uri="{FF2B5EF4-FFF2-40B4-BE49-F238E27FC236}">
                  <a16:creationId xmlns:a16="http://schemas.microsoft.com/office/drawing/2014/main" id="{AAC0DBE9-55E5-B74F-8E61-0CF4066AECA3}"/>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3" name="Line 42">
              <a:extLst>
                <a:ext uri="{FF2B5EF4-FFF2-40B4-BE49-F238E27FC236}">
                  <a16:creationId xmlns:a16="http://schemas.microsoft.com/office/drawing/2014/main" id="{67D468DF-6202-2A41-9A45-546F4B5C0732}"/>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4" name="Freeform 44">
              <a:extLst>
                <a:ext uri="{FF2B5EF4-FFF2-40B4-BE49-F238E27FC236}">
                  <a16:creationId xmlns:a16="http://schemas.microsoft.com/office/drawing/2014/main" id="{27162F4E-B7B9-6E41-9F34-CA132D0AD506}"/>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79895" name="Line 45">
              <a:extLst>
                <a:ext uri="{FF2B5EF4-FFF2-40B4-BE49-F238E27FC236}">
                  <a16:creationId xmlns:a16="http://schemas.microsoft.com/office/drawing/2014/main" id="{4EEBD021-5F79-F84A-83DE-235B05191764}"/>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896" name="Freeform 46">
              <a:extLst>
                <a:ext uri="{FF2B5EF4-FFF2-40B4-BE49-F238E27FC236}">
                  <a16:creationId xmlns:a16="http://schemas.microsoft.com/office/drawing/2014/main" id="{948141DD-D2D9-DC44-A69A-BD3A9A8251C4}"/>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79897" name="Freeform 51">
              <a:extLst>
                <a:ext uri="{FF2B5EF4-FFF2-40B4-BE49-F238E27FC236}">
                  <a16:creationId xmlns:a16="http://schemas.microsoft.com/office/drawing/2014/main" id="{888FFD37-5B69-894C-B307-EC4489F1FAE2}"/>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898" name="Rectangle 52">
              <a:extLst>
                <a:ext uri="{FF2B5EF4-FFF2-40B4-BE49-F238E27FC236}">
                  <a16:creationId xmlns:a16="http://schemas.microsoft.com/office/drawing/2014/main" id="{5BA231D3-A921-6546-8A2C-78D862BA9C07}"/>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79899" name="AutoShape 56">
              <a:extLst>
                <a:ext uri="{FF2B5EF4-FFF2-40B4-BE49-F238E27FC236}">
                  <a16:creationId xmlns:a16="http://schemas.microsoft.com/office/drawing/2014/main" id="{B7582DE2-6AF5-CC4D-A0B9-95D7E9F5547D}"/>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00" name="AutoShape 57">
              <a:extLst>
                <a:ext uri="{FF2B5EF4-FFF2-40B4-BE49-F238E27FC236}">
                  <a16:creationId xmlns:a16="http://schemas.microsoft.com/office/drawing/2014/main" id="{940C230E-CCF6-F04D-A97F-D951AAB56F8C}"/>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01" name="AutoShape 59">
              <a:extLst>
                <a:ext uri="{FF2B5EF4-FFF2-40B4-BE49-F238E27FC236}">
                  <a16:creationId xmlns:a16="http://schemas.microsoft.com/office/drawing/2014/main" id="{CAAD7BB6-89A8-7D4A-AA0F-6DA738F0AF2B}"/>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02" name="AutoShape 61">
              <a:extLst>
                <a:ext uri="{FF2B5EF4-FFF2-40B4-BE49-F238E27FC236}">
                  <a16:creationId xmlns:a16="http://schemas.microsoft.com/office/drawing/2014/main" id="{AFDC2A28-4050-A949-9AAD-D7B60A7F285C}"/>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03" name="Freeform 64">
              <a:extLst>
                <a:ext uri="{FF2B5EF4-FFF2-40B4-BE49-F238E27FC236}">
                  <a16:creationId xmlns:a16="http://schemas.microsoft.com/office/drawing/2014/main" id="{306F8012-CC32-FA4B-8EF0-D808170B7183}"/>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04" name="Freeform 65">
              <a:extLst>
                <a:ext uri="{FF2B5EF4-FFF2-40B4-BE49-F238E27FC236}">
                  <a16:creationId xmlns:a16="http://schemas.microsoft.com/office/drawing/2014/main" id="{6CE21035-AB45-AC4A-A7E9-A7BE9F838B81}"/>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05" name="Line 5">
              <a:extLst>
                <a:ext uri="{FF2B5EF4-FFF2-40B4-BE49-F238E27FC236}">
                  <a16:creationId xmlns:a16="http://schemas.microsoft.com/office/drawing/2014/main" id="{0D15C1C5-83B5-8349-9B3E-5E3671F82B79}"/>
                </a:ext>
              </a:extLst>
            </p:cNvPr>
            <p:cNvSpPr>
              <a:spLocks noChangeShapeType="1"/>
            </p:cNvSpPr>
            <p:nvPr/>
          </p:nvSpPr>
          <p:spPr bwMode="auto">
            <a:xfrm flipH="1">
              <a:off x="75374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06" name="Line 6">
              <a:extLst>
                <a:ext uri="{FF2B5EF4-FFF2-40B4-BE49-F238E27FC236}">
                  <a16:creationId xmlns:a16="http://schemas.microsoft.com/office/drawing/2014/main" id="{0251BBC3-D067-0F46-A583-3DF79240C2CF}"/>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07" name="Freeform 7">
              <a:extLst>
                <a:ext uri="{FF2B5EF4-FFF2-40B4-BE49-F238E27FC236}">
                  <a16:creationId xmlns:a16="http://schemas.microsoft.com/office/drawing/2014/main" id="{0CCA8D4C-40BF-B542-87D4-2BF68127A7C7}"/>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08" name="Freeform 8">
              <a:extLst>
                <a:ext uri="{FF2B5EF4-FFF2-40B4-BE49-F238E27FC236}">
                  <a16:creationId xmlns:a16="http://schemas.microsoft.com/office/drawing/2014/main" id="{7EDC4095-F030-B04C-A14F-7CD3FDF21221}"/>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09" name="Freeform 10">
              <a:extLst>
                <a:ext uri="{FF2B5EF4-FFF2-40B4-BE49-F238E27FC236}">
                  <a16:creationId xmlns:a16="http://schemas.microsoft.com/office/drawing/2014/main" id="{35266014-36A4-B047-9517-7D50A3757BD7}"/>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10" name="Freeform 11">
              <a:extLst>
                <a:ext uri="{FF2B5EF4-FFF2-40B4-BE49-F238E27FC236}">
                  <a16:creationId xmlns:a16="http://schemas.microsoft.com/office/drawing/2014/main" id="{B216B67C-4FAA-0742-AF6D-7FC38719B275}"/>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79911" name="Line 13">
              <a:extLst>
                <a:ext uri="{FF2B5EF4-FFF2-40B4-BE49-F238E27FC236}">
                  <a16:creationId xmlns:a16="http://schemas.microsoft.com/office/drawing/2014/main" id="{597EC212-7A35-AC4B-BCCE-9BE7D1EA51D6}"/>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2" name="Line 14">
              <a:extLst>
                <a:ext uri="{FF2B5EF4-FFF2-40B4-BE49-F238E27FC236}">
                  <a16:creationId xmlns:a16="http://schemas.microsoft.com/office/drawing/2014/main" id="{8F037FCD-2C89-3B41-A1F5-6C15607F1353}"/>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3" name="Freeform 20">
              <a:extLst>
                <a:ext uri="{FF2B5EF4-FFF2-40B4-BE49-F238E27FC236}">
                  <a16:creationId xmlns:a16="http://schemas.microsoft.com/office/drawing/2014/main" id="{7511AE12-210A-0443-8637-FCD5F7819727}"/>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79914" name="Line 21">
              <a:extLst>
                <a:ext uri="{FF2B5EF4-FFF2-40B4-BE49-F238E27FC236}">
                  <a16:creationId xmlns:a16="http://schemas.microsoft.com/office/drawing/2014/main" id="{B1C54E26-249E-A04B-9701-4BA7B1E798F6}"/>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5" name="Line 25">
              <a:extLst>
                <a:ext uri="{FF2B5EF4-FFF2-40B4-BE49-F238E27FC236}">
                  <a16:creationId xmlns:a16="http://schemas.microsoft.com/office/drawing/2014/main" id="{5094700A-8602-E442-8572-9B24AB08B979}"/>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6" name="Freeform 29">
              <a:extLst>
                <a:ext uri="{FF2B5EF4-FFF2-40B4-BE49-F238E27FC236}">
                  <a16:creationId xmlns:a16="http://schemas.microsoft.com/office/drawing/2014/main" id="{F067A334-A05F-6A49-88DB-2C817B9920E3}"/>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17" name="Freeform 34">
              <a:extLst>
                <a:ext uri="{FF2B5EF4-FFF2-40B4-BE49-F238E27FC236}">
                  <a16:creationId xmlns:a16="http://schemas.microsoft.com/office/drawing/2014/main" id="{F82AFEC1-2BD3-4840-ACEA-B9A14EE56687}"/>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18" name="Line 35">
              <a:extLst>
                <a:ext uri="{FF2B5EF4-FFF2-40B4-BE49-F238E27FC236}">
                  <a16:creationId xmlns:a16="http://schemas.microsoft.com/office/drawing/2014/main" id="{2FA3E25F-8F23-4D43-B482-B74278DE9F3C}"/>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19" name="Freeform 40">
              <a:extLst>
                <a:ext uri="{FF2B5EF4-FFF2-40B4-BE49-F238E27FC236}">
                  <a16:creationId xmlns:a16="http://schemas.microsoft.com/office/drawing/2014/main" id="{19E16661-0856-444C-A2FD-A7628168952F}"/>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79920" name="Line 41">
              <a:extLst>
                <a:ext uri="{FF2B5EF4-FFF2-40B4-BE49-F238E27FC236}">
                  <a16:creationId xmlns:a16="http://schemas.microsoft.com/office/drawing/2014/main" id="{D384B196-F05F-2C48-BD03-405CF018861B}"/>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21" name="Line 42">
              <a:extLst>
                <a:ext uri="{FF2B5EF4-FFF2-40B4-BE49-F238E27FC236}">
                  <a16:creationId xmlns:a16="http://schemas.microsoft.com/office/drawing/2014/main" id="{75758D5D-CFC0-454B-BA5F-6BEC766612C2}"/>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22" name="Freeform 44">
              <a:extLst>
                <a:ext uri="{FF2B5EF4-FFF2-40B4-BE49-F238E27FC236}">
                  <a16:creationId xmlns:a16="http://schemas.microsoft.com/office/drawing/2014/main" id="{3D6CE90F-EC2D-3944-B054-FD1663501D8E}"/>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79923" name="Line 45">
              <a:extLst>
                <a:ext uri="{FF2B5EF4-FFF2-40B4-BE49-F238E27FC236}">
                  <a16:creationId xmlns:a16="http://schemas.microsoft.com/office/drawing/2014/main" id="{4BC2EE23-A219-B94F-8BE0-2651919204FF}"/>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24" name="Freeform 51">
              <a:extLst>
                <a:ext uri="{FF2B5EF4-FFF2-40B4-BE49-F238E27FC236}">
                  <a16:creationId xmlns:a16="http://schemas.microsoft.com/office/drawing/2014/main" id="{40EB11F3-5E74-0A41-865D-1CFCAFC9D2EC}"/>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25" name="Line 53">
              <a:extLst>
                <a:ext uri="{FF2B5EF4-FFF2-40B4-BE49-F238E27FC236}">
                  <a16:creationId xmlns:a16="http://schemas.microsoft.com/office/drawing/2014/main" id="{E950EDBA-E4EE-E740-930A-501797CC3DAD}"/>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26" name="Rectangle 54">
              <a:extLst>
                <a:ext uri="{FF2B5EF4-FFF2-40B4-BE49-F238E27FC236}">
                  <a16:creationId xmlns:a16="http://schemas.microsoft.com/office/drawing/2014/main" id="{CDCCED64-CA44-0E41-9C8D-7FFF0C9B5F2B}"/>
                </a:ext>
              </a:extLst>
            </p:cNvPr>
            <p:cNvSpPr>
              <a:spLocks noChangeArrowheads="1"/>
            </p:cNvSpPr>
            <p:nvPr/>
          </p:nvSpPr>
          <p:spPr bwMode="auto">
            <a:xfrm>
              <a:off x="8326438" y="4113407"/>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79927" name="Rectangle 55">
              <a:extLst>
                <a:ext uri="{FF2B5EF4-FFF2-40B4-BE49-F238E27FC236}">
                  <a16:creationId xmlns:a16="http://schemas.microsoft.com/office/drawing/2014/main" id="{3C563A5E-FD7C-D646-8A4E-6F6B6F5FD995}"/>
                </a:ext>
              </a:extLst>
            </p:cNvPr>
            <p:cNvSpPr>
              <a:spLocks noChangeArrowheads="1"/>
            </p:cNvSpPr>
            <p:nvPr/>
          </p:nvSpPr>
          <p:spPr bwMode="auto">
            <a:xfrm>
              <a:off x="8337550" y="2822769"/>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79928" name="AutoShape 56">
              <a:extLst>
                <a:ext uri="{FF2B5EF4-FFF2-40B4-BE49-F238E27FC236}">
                  <a16:creationId xmlns:a16="http://schemas.microsoft.com/office/drawing/2014/main" id="{A331327A-866D-DF42-9C0B-61408BF47815}"/>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29" name="AutoShape 57">
              <a:extLst>
                <a:ext uri="{FF2B5EF4-FFF2-40B4-BE49-F238E27FC236}">
                  <a16:creationId xmlns:a16="http://schemas.microsoft.com/office/drawing/2014/main" id="{0D7FE2F1-F13E-8A48-BA16-611C281F19F7}"/>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30" name="AutoShape 59">
              <a:extLst>
                <a:ext uri="{FF2B5EF4-FFF2-40B4-BE49-F238E27FC236}">
                  <a16:creationId xmlns:a16="http://schemas.microsoft.com/office/drawing/2014/main" id="{CC13BE4E-D3BC-7848-B8D4-399B563BD688}"/>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31" name="AutoShape 61">
              <a:extLst>
                <a:ext uri="{FF2B5EF4-FFF2-40B4-BE49-F238E27FC236}">
                  <a16:creationId xmlns:a16="http://schemas.microsoft.com/office/drawing/2014/main" id="{3143565A-0C95-A44E-8374-63C42A69EBCD}"/>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32" name="Freeform 64">
              <a:extLst>
                <a:ext uri="{FF2B5EF4-FFF2-40B4-BE49-F238E27FC236}">
                  <a16:creationId xmlns:a16="http://schemas.microsoft.com/office/drawing/2014/main" id="{60E697DA-CB7D-164D-B60F-CA9FF659A9D2}"/>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33" name="Freeform 65">
              <a:extLst>
                <a:ext uri="{FF2B5EF4-FFF2-40B4-BE49-F238E27FC236}">
                  <a16:creationId xmlns:a16="http://schemas.microsoft.com/office/drawing/2014/main" id="{29D52CA9-01F0-F643-81F4-55DB47D9EB18}"/>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34" name="Line 14">
              <a:extLst>
                <a:ext uri="{FF2B5EF4-FFF2-40B4-BE49-F238E27FC236}">
                  <a16:creationId xmlns:a16="http://schemas.microsoft.com/office/drawing/2014/main" id="{4D262CE5-FB9E-2C46-9337-761EA0748291}"/>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5" name="Line 14">
              <a:extLst>
                <a:ext uri="{FF2B5EF4-FFF2-40B4-BE49-F238E27FC236}">
                  <a16:creationId xmlns:a16="http://schemas.microsoft.com/office/drawing/2014/main" id="{7DC131FF-7C52-874C-BC21-CB360F8AE15A}"/>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6" name="Line 14">
              <a:extLst>
                <a:ext uri="{FF2B5EF4-FFF2-40B4-BE49-F238E27FC236}">
                  <a16:creationId xmlns:a16="http://schemas.microsoft.com/office/drawing/2014/main" id="{9C2FF4E6-2A7A-EE4E-AA78-6AC1B9082A39}"/>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7" name="Line 14">
              <a:extLst>
                <a:ext uri="{FF2B5EF4-FFF2-40B4-BE49-F238E27FC236}">
                  <a16:creationId xmlns:a16="http://schemas.microsoft.com/office/drawing/2014/main" id="{B2BF4A8C-7A2F-F84E-BBE5-9FF64A4B9C9C}"/>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8" name="Line 13">
              <a:extLst>
                <a:ext uri="{FF2B5EF4-FFF2-40B4-BE49-F238E27FC236}">
                  <a16:creationId xmlns:a16="http://schemas.microsoft.com/office/drawing/2014/main" id="{709F147F-5472-1644-9D8B-44E4CD431B6F}"/>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39" name="Line 19">
              <a:extLst>
                <a:ext uri="{FF2B5EF4-FFF2-40B4-BE49-F238E27FC236}">
                  <a16:creationId xmlns:a16="http://schemas.microsoft.com/office/drawing/2014/main" id="{8CBDBB65-AE26-F54B-9ACE-1E2C68ED401D}"/>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0" name="Line 47">
              <a:extLst>
                <a:ext uri="{FF2B5EF4-FFF2-40B4-BE49-F238E27FC236}">
                  <a16:creationId xmlns:a16="http://schemas.microsoft.com/office/drawing/2014/main" id="{87AA5701-E656-484E-B3F4-8069DDF6050A}"/>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1" name="Line 13">
              <a:extLst>
                <a:ext uri="{FF2B5EF4-FFF2-40B4-BE49-F238E27FC236}">
                  <a16:creationId xmlns:a16="http://schemas.microsoft.com/office/drawing/2014/main" id="{7B2E89EC-9210-9F40-9A54-018C9966AD53}"/>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2" name="Freeform 29">
              <a:extLst>
                <a:ext uri="{FF2B5EF4-FFF2-40B4-BE49-F238E27FC236}">
                  <a16:creationId xmlns:a16="http://schemas.microsoft.com/office/drawing/2014/main" id="{A0C297AE-ABF7-4949-84BC-331EB10F4BAF}"/>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43" name="Isosceles Triangle 11">
              <a:extLst>
                <a:ext uri="{FF2B5EF4-FFF2-40B4-BE49-F238E27FC236}">
                  <a16:creationId xmlns:a16="http://schemas.microsoft.com/office/drawing/2014/main" id="{359B91E1-7595-3546-AEDA-AC846E55169E}"/>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44" name="Line 13">
              <a:extLst>
                <a:ext uri="{FF2B5EF4-FFF2-40B4-BE49-F238E27FC236}">
                  <a16:creationId xmlns:a16="http://schemas.microsoft.com/office/drawing/2014/main" id="{C6D5C956-A94F-6A46-B4E3-983A0F7D5A76}"/>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5" name="Freeform 65">
              <a:extLst>
                <a:ext uri="{FF2B5EF4-FFF2-40B4-BE49-F238E27FC236}">
                  <a16:creationId xmlns:a16="http://schemas.microsoft.com/office/drawing/2014/main" id="{94F110F8-5897-C444-9D99-4DEA2D2659DA}"/>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79946" name="Freeform 29">
              <a:extLst>
                <a:ext uri="{FF2B5EF4-FFF2-40B4-BE49-F238E27FC236}">
                  <a16:creationId xmlns:a16="http://schemas.microsoft.com/office/drawing/2014/main" id="{1BE1C8D2-3E72-0E40-98D7-8DBA3D068EB0}"/>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947" name="Isosceles Triangle 11">
              <a:extLst>
                <a:ext uri="{FF2B5EF4-FFF2-40B4-BE49-F238E27FC236}">
                  <a16:creationId xmlns:a16="http://schemas.microsoft.com/office/drawing/2014/main" id="{2C6E5096-3576-8140-9D02-40FB02DEB506}"/>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948" name="Line 4">
              <a:extLst>
                <a:ext uri="{FF2B5EF4-FFF2-40B4-BE49-F238E27FC236}">
                  <a16:creationId xmlns:a16="http://schemas.microsoft.com/office/drawing/2014/main" id="{70F1C604-609C-0F4A-B6B9-924BCE0F968F}"/>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949" name="Freeform 65">
              <a:extLst>
                <a:ext uri="{FF2B5EF4-FFF2-40B4-BE49-F238E27FC236}">
                  <a16:creationId xmlns:a16="http://schemas.microsoft.com/office/drawing/2014/main" id="{D7C1617A-5D4C-A84C-A2D9-12FFD7A9B764}"/>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7" name="Group 3">
            <a:extLst>
              <a:ext uri="{FF2B5EF4-FFF2-40B4-BE49-F238E27FC236}">
                <a16:creationId xmlns:a16="http://schemas.microsoft.com/office/drawing/2014/main" id="{B61626D7-BF51-5843-941E-E716C1CFFA02}"/>
              </a:ext>
            </a:extLst>
          </p:cNvPr>
          <p:cNvGrpSpPr>
            <a:grpSpLocks/>
          </p:cNvGrpSpPr>
          <p:nvPr/>
        </p:nvGrpSpPr>
        <p:grpSpPr bwMode="auto">
          <a:xfrm>
            <a:off x="1206500" y="1290639"/>
            <a:ext cx="8625230" cy="4003675"/>
            <a:chOff x="292100" y="1290059"/>
            <a:chExt cx="8625230" cy="4004254"/>
          </a:xfrm>
        </p:grpSpPr>
        <p:grpSp>
          <p:nvGrpSpPr>
            <p:cNvPr id="80899" name="Group 1">
              <a:extLst>
                <a:ext uri="{FF2B5EF4-FFF2-40B4-BE49-F238E27FC236}">
                  <a16:creationId xmlns:a16="http://schemas.microsoft.com/office/drawing/2014/main" id="{7982AC06-23FA-3344-8272-B221F466BC7D}"/>
                </a:ext>
              </a:extLst>
            </p:cNvPr>
            <p:cNvGrpSpPr>
              <a:grpSpLocks/>
            </p:cNvGrpSpPr>
            <p:nvPr/>
          </p:nvGrpSpPr>
          <p:grpSpPr bwMode="auto">
            <a:xfrm>
              <a:off x="292100" y="2460625"/>
              <a:ext cx="8625230" cy="2833688"/>
              <a:chOff x="-89258" y="2460254"/>
              <a:chExt cx="8625588" cy="2834759"/>
            </a:xfrm>
          </p:grpSpPr>
          <p:sp>
            <p:nvSpPr>
              <p:cNvPr id="80915" name="Line 4">
                <a:extLst>
                  <a:ext uri="{FF2B5EF4-FFF2-40B4-BE49-F238E27FC236}">
                    <a16:creationId xmlns:a16="http://schemas.microsoft.com/office/drawing/2014/main" id="{3E2B2A01-0B3A-DB45-A539-FC7B73737B40}"/>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6" name="Line 5">
                <a:extLst>
                  <a:ext uri="{FF2B5EF4-FFF2-40B4-BE49-F238E27FC236}">
                    <a16:creationId xmlns:a16="http://schemas.microsoft.com/office/drawing/2014/main" id="{C6175F8B-4694-284F-ABE5-22FEF6EF8B57}"/>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7" name="Line 6">
                <a:extLst>
                  <a:ext uri="{FF2B5EF4-FFF2-40B4-BE49-F238E27FC236}">
                    <a16:creationId xmlns:a16="http://schemas.microsoft.com/office/drawing/2014/main" id="{D872B25F-62E6-0249-9288-293D3265F4F3}"/>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8" name="Freeform 7">
                <a:extLst>
                  <a:ext uri="{FF2B5EF4-FFF2-40B4-BE49-F238E27FC236}">
                    <a16:creationId xmlns:a16="http://schemas.microsoft.com/office/drawing/2014/main" id="{1A8F6D9A-9F1E-3141-8E59-C0DEA23EF266}"/>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19" name="Freeform 8">
                <a:extLst>
                  <a:ext uri="{FF2B5EF4-FFF2-40B4-BE49-F238E27FC236}">
                    <a16:creationId xmlns:a16="http://schemas.microsoft.com/office/drawing/2014/main" id="{554BC11D-2C95-5E4E-BFD6-3DF89B9C6AAD}"/>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20" name="Freeform 10">
                <a:extLst>
                  <a:ext uri="{FF2B5EF4-FFF2-40B4-BE49-F238E27FC236}">
                    <a16:creationId xmlns:a16="http://schemas.microsoft.com/office/drawing/2014/main" id="{56FD2B7E-672B-DE45-B5CF-5FAB5C17E4FC}"/>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21" name="Freeform 11">
                <a:extLst>
                  <a:ext uri="{FF2B5EF4-FFF2-40B4-BE49-F238E27FC236}">
                    <a16:creationId xmlns:a16="http://schemas.microsoft.com/office/drawing/2014/main" id="{C8565CF7-5543-EE42-BC96-D47F0BE7CC93}"/>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0922" name="Line 13">
                <a:extLst>
                  <a:ext uri="{FF2B5EF4-FFF2-40B4-BE49-F238E27FC236}">
                    <a16:creationId xmlns:a16="http://schemas.microsoft.com/office/drawing/2014/main" id="{2D6C2C44-8333-6347-8F91-7EF842E62CBC}"/>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3" name="Line 14">
                <a:extLst>
                  <a:ext uri="{FF2B5EF4-FFF2-40B4-BE49-F238E27FC236}">
                    <a16:creationId xmlns:a16="http://schemas.microsoft.com/office/drawing/2014/main" id="{A989D7C8-D6A0-C74E-B42D-0AA636F51E6E}"/>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4" name="Freeform 18">
                <a:extLst>
                  <a:ext uri="{FF2B5EF4-FFF2-40B4-BE49-F238E27FC236}">
                    <a16:creationId xmlns:a16="http://schemas.microsoft.com/office/drawing/2014/main" id="{2D04AC71-46D2-0046-8EF7-34073886EC3B}"/>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0925" name="Freeform 20">
                <a:extLst>
                  <a:ext uri="{FF2B5EF4-FFF2-40B4-BE49-F238E27FC236}">
                    <a16:creationId xmlns:a16="http://schemas.microsoft.com/office/drawing/2014/main" id="{572FC463-3263-634D-B140-410C531844BF}"/>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0926" name="Line 25">
                <a:extLst>
                  <a:ext uri="{FF2B5EF4-FFF2-40B4-BE49-F238E27FC236}">
                    <a16:creationId xmlns:a16="http://schemas.microsoft.com/office/drawing/2014/main" id="{4C915569-2765-8C43-8522-0F8D0DEFAAA9}"/>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7" name="Rectangle 26">
                <a:extLst>
                  <a:ext uri="{FF2B5EF4-FFF2-40B4-BE49-F238E27FC236}">
                    <a16:creationId xmlns:a16="http://schemas.microsoft.com/office/drawing/2014/main" id="{15CAF2E9-0CD6-8943-8E10-7974E141C548}"/>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80928" name="Freeform 29">
                <a:extLst>
                  <a:ext uri="{FF2B5EF4-FFF2-40B4-BE49-F238E27FC236}">
                    <a16:creationId xmlns:a16="http://schemas.microsoft.com/office/drawing/2014/main" id="{43A15D41-BC98-4D45-A9B0-C2A6F2ADFDFA}"/>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29" name="Freeform 34">
                <a:extLst>
                  <a:ext uri="{FF2B5EF4-FFF2-40B4-BE49-F238E27FC236}">
                    <a16:creationId xmlns:a16="http://schemas.microsoft.com/office/drawing/2014/main" id="{67C6A8F0-C52C-DE42-AA18-EE59E2F0F6B3}"/>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30" name="Line 35">
                <a:extLst>
                  <a:ext uri="{FF2B5EF4-FFF2-40B4-BE49-F238E27FC236}">
                    <a16:creationId xmlns:a16="http://schemas.microsoft.com/office/drawing/2014/main" id="{7D7092BC-8F2D-174F-9E4D-0A8C63AA632F}"/>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1" name="Freeform 40">
                <a:extLst>
                  <a:ext uri="{FF2B5EF4-FFF2-40B4-BE49-F238E27FC236}">
                    <a16:creationId xmlns:a16="http://schemas.microsoft.com/office/drawing/2014/main" id="{FC051E8A-33BD-FF4C-9130-BC4E7DE95DDA}"/>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0932" name="Line 41">
                <a:extLst>
                  <a:ext uri="{FF2B5EF4-FFF2-40B4-BE49-F238E27FC236}">
                    <a16:creationId xmlns:a16="http://schemas.microsoft.com/office/drawing/2014/main" id="{5F883252-A4B6-CC48-B29C-9A5231E15CAA}"/>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3" name="Line 42">
                <a:extLst>
                  <a:ext uri="{FF2B5EF4-FFF2-40B4-BE49-F238E27FC236}">
                    <a16:creationId xmlns:a16="http://schemas.microsoft.com/office/drawing/2014/main" id="{72B13B3A-5C58-9D47-9F13-91D1FA500D74}"/>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4" name="Freeform 44">
                <a:extLst>
                  <a:ext uri="{FF2B5EF4-FFF2-40B4-BE49-F238E27FC236}">
                    <a16:creationId xmlns:a16="http://schemas.microsoft.com/office/drawing/2014/main" id="{1C111ED5-32CC-0F4C-A22F-5FF8CBFC452B}"/>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0935" name="Line 45">
                <a:extLst>
                  <a:ext uri="{FF2B5EF4-FFF2-40B4-BE49-F238E27FC236}">
                    <a16:creationId xmlns:a16="http://schemas.microsoft.com/office/drawing/2014/main" id="{E001FD1F-EEF0-8D4C-A895-BB9C92C852FC}"/>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6" name="Freeform 46">
                <a:extLst>
                  <a:ext uri="{FF2B5EF4-FFF2-40B4-BE49-F238E27FC236}">
                    <a16:creationId xmlns:a16="http://schemas.microsoft.com/office/drawing/2014/main" id="{5244D91C-EBFD-9741-AEA3-0C979C5288AD}"/>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0937" name="Freeform 51">
                <a:extLst>
                  <a:ext uri="{FF2B5EF4-FFF2-40B4-BE49-F238E27FC236}">
                    <a16:creationId xmlns:a16="http://schemas.microsoft.com/office/drawing/2014/main" id="{2DDC4E89-A3B7-1F46-9E7E-90058F22E765}"/>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38" name="Rectangle 52">
                <a:extLst>
                  <a:ext uri="{FF2B5EF4-FFF2-40B4-BE49-F238E27FC236}">
                    <a16:creationId xmlns:a16="http://schemas.microsoft.com/office/drawing/2014/main" id="{BA8761D5-FA3A-884A-8989-EF60A5178252}"/>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80939" name="AutoShape 56">
                <a:extLst>
                  <a:ext uri="{FF2B5EF4-FFF2-40B4-BE49-F238E27FC236}">
                    <a16:creationId xmlns:a16="http://schemas.microsoft.com/office/drawing/2014/main" id="{2B627A03-4FC3-5849-8EE2-9A4BADF6D6BD}"/>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40" name="AutoShape 57">
                <a:extLst>
                  <a:ext uri="{FF2B5EF4-FFF2-40B4-BE49-F238E27FC236}">
                    <a16:creationId xmlns:a16="http://schemas.microsoft.com/office/drawing/2014/main" id="{A696C08A-3321-B54D-8888-B15D47B48C05}"/>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41" name="AutoShape 59">
                <a:extLst>
                  <a:ext uri="{FF2B5EF4-FFF2-40B4-BE49-F238E27FC236}">
                    <a16:creationId xmlns:a16="http://schemas.microsoft.com/office/drawing/2014/main" id="{C7E10595-1285-6543-8274-92CA03AE67A9}"/>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42" name="AutoShape 61">
                <a:extLst>
                  <a:ext uri="{FF2B5EF4-FFF2-40B4-BE49-F238E27FC236}">
                    <a16:creationId xmlns:a16="http://schemas.microsoft.com/office/drawing/2014/main" id="{06C755B5-A3BB-B140-AEA5-C87087C03ABD}"/>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43" name="Freeform 64">
                <a:extLst>
                  <a:ext uri="{FF2B5EF4-FFF2-40B4-BE49-F238E27FC236}">
                    <a16:creationId xmlns:a16="http://schemas.microsoft.com/office/drawing/2014/main" id="{7FE39ECC-DCA2-AE4D-972B-E82082E35714}"/>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44" name="Freeform 65">
                <a:extLst>
                  <a:ext uri="{FF2B5EF4-FFF2-40B4-BE49-F238E27FC236}">
                    <a16:creationId xmlns:a16="http://schemas.microsoft.com/office/drawing/2014/main" id="{D3895F68-0FD5-6D49-BA42-ED79211B0AE7}"/>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45" name="Line 5">
                <a:extLst>
                  <a:ext uri="{FF2B5EF4-FFF2-40B4-BE49-F238E27FC236}">
                    <a16:creationId xmlns:a16="http://schemas.microsoft.com/office/drawing/2014/main" id="{0DB609A2-A0C6-A94E-BE36-F3DC51113ACB}"/>
                  </a:ext>
                </a:extLst>
              </p:cNvPr>
              <p:cNvSpPr>
                <a:spLocks noChangeShapeType="1"/>
              </p:cNvSpPr>
              <p:nvPr/>
            </p:nvSpPr>
            <p:spPr bwMode="auto">
              <a:xfrm flipH="1">
                <a:off x="75374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46" name="Line 6">
                <a:extLst>
                  <a:ext uri="{FF2B5EF4-FFF2-40B4-BE49-F238E27FC236}">
                    <a16:creationId xmlns:a16="http://schemas.microsoft.com/office/drawing/2014/main" id="{D86B35D9-9A37-3B49-A5AF-75F40C3B5C67}"/>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47" name="Freeform 7">
                <a:extLst>
                  <a:ext uri="{FF2B5EF4-FFF2-40B4-BE49-F238E27FC236}">
                    <a16:creationId xmlns:a16="http://schemas.microsoft.com/office/drawing/2014/main" id="{6606A16B-F2CA-664E-A9EB-2F4BB6AC436D}"/>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48" name="Freeform 8">
                <a:extLst>
                  <a:ext uri="{FF2B5EF4-FFF2-40B4-BE49-F238E27FC236}">
                    <a16:creationId xmlns:a16="http://schemas.microsoft.com/office/drawing/2014/main" id="{86B74A67-FF9F-0A4B-B5A8-9552C85D2E1F}"/>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49" name="Freeform 10">
                <a:extLst>
                  <a:ext uri="{FF2B5EF4-FFF2-40B4-BE49-F238E27FC236}">
                    <a16:creationId xmlns:a16="http://schemas.microsoft.com/office/drawing/2014/main" id="{6E9E32C9-FD85-B846-8AF5-84DDDBFBB1E1}"/>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50" name="Freeform 11">
                <a:extLst>
                  <a:ext uri="{FF2B5EF4-FFF2-40B4-BE49-F238E27FC236}">
                    <a16:creationId xmlns:a16="http://schemas.microsoft.com/office/drawing/2014/main" id="{1D19C1DE-BF1C-5343-BED0-8885846071FF}"/>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0951" name="Line 13">
                <a:extLst>
                  <a:ext uri="{FF2B5EF4-FFF2-40B4-BE49-F238E27FC236}">
                    <a16:creationId xmlns:a16="http://schemas.microsoft.com/office/drawing/2014/main" id="{C8303D0E-9CC0-214B-AE66-3F25A4C05151}"/>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2" name="Line 14">
                <a:extLst>
                  <a:ext uri="{FF2B5EF4-FFF2-40B4-BE49-F238E27FC236}">
                    <a16:creationId xmlns:a16="http://schemas.microsoft.com/office/drawing/2014/main" id="{9AD53166-3330-3845-B1D2-D14B663235E3}"/>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3" name="Freeform 20">
                <a:extLst>
                  <a:ext uri="{FF2B5EF4-FFF2-40B4-BE49-F238E27FC236}">
                    <a16:creationId xmlns:a16="http://schemas.microsoft.com/office/drawing/2014/main" id="{CEA05CC1-826D-E241-9BF7-FB56D965484B}"/>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0954" name="Line 21">
                <a:extLst>
                  <a:ext uri="{FF2B5EF4-FFF2-40B4-BE49-F238E27FC236}">
                    <a16:creationId xmlns:a16="http://schemas.microsoft.com/office/drawing/2014/main" id="{B853CC02-C2DE-7D43-A9E2-3FB8C749AD31}"/>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5" name="Line 25">
                <a:extLst>
                  <a:ext uri="{FF2B5EF4-FFF2-40B4-BE49-F238E27FC236}">
                    <a16:creationId xmlns:a16="http://schemas.microsoft.com/office/drawing/2014/main" id="{B33AAAAE-74C0-9345-8EE4-947C4BDCDAC5}"/>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6" name="Freeform 29">
                <a:extLst>
                  <a:ext uri="{FF2B5EF4-FFF2-40B4-BE49-F238E27FC236}">
                    <a16:creationId xmlns:a16="http://schemas.microsoft.com/office/drawing/2014/main" id="{2945ED61-BFD1-1944-A8D2-C5B9F70610CB}"/>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57" name="Freeform 34">
                <a:extLst>
                  <a:ext uri="{FF2B5EF4-FFF2-40B4-BE49-F238E27FC236}">
                    <a16:creationId xmlns:a16="http://schemas.microsoft.com/office/drawing/2014/main" id="{FF5C4259-E9F4-1F45-96B0-4E3061284280}"/>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58" name="Line 35">
                <a:extLst>
                  <a:ext uri="{FF2B5EF4-FFF2-40B4-BE49-F238E27FC236}">
                    <a16:creationId xmlns:a16="http://schemas.microsoft.com/office/drawing/2014/main" id="{F257E4E0-FB6A-0047-8DAB-44D09A51AF4F}"/>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59" name="Freeform 40">
                <a:extLst>
                  <a:ext uri="{FF2B5EF4-FFF2-40B4-BE49-F238E27FC236}">
                    <a16:creationId xmlns:a16="http://schemas.microsoft.com/office/drawing/2014/main" id="{02A8DB16-7657-4F48-BD64-B36D579A00CB}"/>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0960" name="Line 41">
                <a:extLst>
                  <a:ext uri="{FF2B5EF4-FFF2-40B4-BE49-F238E27FC236}">
                    <a16:creationId xmlns:a16="http://schemas.microsoft.com/office/drawing/2014/main" id="{1398D7E6-FEFD-144D-8E23-778632D9B3B8}"/>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1" name="Line 42">
                <a:extLst>
                  <a:ext uri="{FF2B5EF4-FFF2-40B4-BE49-F238E27FC236}">
                    <a16:creationId xmlns:a16="http://schemas.microsoft.com/office/drawing/2014/main" id="{2A7346C3-1D18-A24F-B5FE-3088DDEFE628}"/>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2" name="Freeform 44">
                <a:extLst>
                  <a:ext uri="{FF2B5EF4-FFF2-40B4-BE49-F238E27FC236}">
                    <a16:creationId xmlns:a16="http://schemas.microsoft.com/office/drawing/2014/main" id="{5952AE12-6586-9B42-8759-B95766483FFC}"/>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0963" name="Line 45">
                <a:extLst>
                  <a:ext uri="{FF2B5EF4-FFF2-40B4-BE49-F238E27FC236}">
                    <a16:creationId xmlns:a16="http://schemas.microsoft.com/office/drawing/2014/main" id="{2556C4CC-6362-794E-A8BF-F795E5EE29B4}"/>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4" name="Freeform 51">
                <a:extLst>
                  <a:ext uri="{FF2B5EF4-FFF2-40B4-BE49-F238E27FC236}">
                    <a16:creationId xmlns:a16="http://schemas.microsoft.com/office/drawing/2014/main" id="{F99ABD83-3D50-6A45-B509-B73163A03C1D}"/>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65" name="Line 53">
                <a:extLst>
                  <a:ext uri="{FF2B5EF4-FFF2-40B4-BE49-F238E27FC236}">
                    <a16:creationId xmlns:a16="http://schemas.microsoft.com/office/drawing/2014/main" id="{36409D6C-3FD9-2145-89CC-F37CCD68F4DE}"/>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66" name="Rectangle 54">
                <a:extLst>
                  <a:ext uri="{FF2B5EF4-FFF2-40B4-BE49-F238E27FC236}">
                    <a16:creationId xmlns:a16="http://schemas.microsoft.com/office/drawing/2014/main" id="{B694FA41-A6F5-D441-A7FE-3734FD07F8AC}"/>
                  </a:ext>
                </a:extLst>
              </p:cNvPr>
              <p:cNvSpPr>
                <a:spLocks noChangeArrowheads="1"/>
              </p:cNvSpPr>
              <p:nvPr/>
            </p:nvSpPr>
            <p:spPr bwMode="auto">
              <a:xfrm>
                <a:off x="8326438" y="4113407"/>
                <a:ext cx="198780" cy="24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0967" name="Rectangle 55">
                <a:extLst>
                  <a:ext uri="{FF2B5EF4-FFF2-40B4-BE49-F238E27FC236}">
                    <a16:creationId xmlns:a16="http://schemas.microsoft.com/office/drawing/2014/main" id="{EC5DC3BC-2144-2041-820E-74102C6C9229}"/>
                  </a:ext>
                </a:extLst>
              </p:cNvPr>
              <p:cNvSpPr>
                <a:spLocks noChangeArrowheads="1"/>
              </p:cNvSpPr>
              <p:nvPr/>
            </p:nvSpPr>
            <p:spPr bwMode="auto">
              <a:xfrm>
                <a:off x="8337550" y="2822769"/>
                <a:ext cx="198780" cy="24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0968" name="AutoShape 56">
                <a:extLst>
                  <a:ext uri="{FF2B5EF4-FFF2-40B4-BE49-F238E27FC236}">
                    <a16:creationId xmlns:a16="http://schemas.microsoft.com/office/drawing/2014/main" id="{0CF1D4AE-8295-4040-B221-2D8C98976A4E}"/>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69" name="AutoShape 57">
                <a:extLst>
                  <a:ext uri="{FF2B5EF4-FFF2-40B4-BE49-F238E27FC236}">
                    <a16:creationId xmlns:a16="http://schemas.microsoft.com/office/drawing/2014/main" id="{F8F9E2AB-9552-5F48-A326-2A1FEB429799}"/>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70" name="AutoShape 59">
                <a:extLst>
                  <a:ext uri="{FF2B5EF4-FFF2-40B4-BE49-F238E27FC236}">
                    <a16:creationId xmlns:a16="http://schemas.microsoft.com/office/drawing/2014/main" id="{3E023BC4-8207-EE4E-9041-054CA215C4DC}"/>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71" name="AutoShape 61">
                <a:extLst>
                  <a:ext uri="{FF2B5EF4-FFF2-40B4-BE49-F238E27FC236}">
                    <a16:creationId xmlns:a16="http://schemas.microsoft.com/office/drawing/2014/main" id="{E5492491-EDCB-7A4D-A98B-2D0C2A3458DC}"/>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72" name="Freeform 64">
                <a:extLst>
                  <a:ext uri="{FF2B5EF4-FFF2-40B4-BE49-F238E27FC236}">
                    <a16:creationId xmlns:a16="http://schemas.microsoft.com/office/drawing/2014/main" id="{F7FFDAD7-FAD0-0442-803B-0553D5BF9CE6}"/>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73" name="Freeform 65">
                <a:extLst>
                  <a:ext uri="{FF2B5EF4-FFF2-40B4-BE49-F238E27FC236}">
                    <a16:creationId xmlns:a16="http://schemas.microsoft.com/office/drawing/2014/main" id="{F69230B8-5134-F540-B82A-794462B5007C}"/>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74" name="Line 14">
                <a:extLst>
                  <a:ext uri="{FF2B5EF4-FFF2-40B4-BE49-F238E27FC236}">
                    <a16:creationId xmlns:a16="http://schemas.microsoft.com/office/drawing/2014/main" id="{88EBA58C-5628-164F-8541-9DAF247D77D8}"/>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5" name="Line 14">
                <a:extLst>
                  <a:ext uri="{FF2B5EF4-FFF2-40B4-BE49-F238E27FC236}">
                    <a16:creationId xmlns:a16="http://schemas.microsoft.com/office/drawing/2014/main" id="{AFEE57C9-6048-6C42-AD88-35F24BEF47E6}"/>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6" name="Line 14">
                <a:extLst>
                  <a:ext uri="{FF2B5EF4-FFF2-40B4-BE49-F238E27FC236}">
                    <a16:creationId xmlns:a16="http://schemas.microsoft.com/office/drawing/2014/main" id="{BC485F1A-6D84-DB42-9215-BE7FF3126CD1}"/>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7" name="Line 14">
                <a:extLst>
                  <a:ext uri="{FF2B5EF4-FFF2-40B4-BE49-F238E27FC236}">
                    <a16:creationId xmlns:a16="http://schemas.microsoft.com/office/drawing/2014/main" id="{9BF889B2-09EB-7741-ABF7-68BF7FBDECDE}"/>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8" name="Line 13">
                <a:extLst>
                  <a:ext uri="{FF2B5EF4-FFF2-40B4-BE49-F238E27FC236}">
                    <a16:creationId xmlns:a16="http://schemas.microsoft.com/office/drawing/2014/main" id="{4B096042-708C-FB4E-B6A5-BA7F04419C2D}"/>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9" name="Line 19">
                <a:extLst>
                  <a:ext uri="{FF2B5EF4-FFF2-40B4-BE49-F238E27FC236}">
                    <a16:creationId xmlns:a16="http://schemas.microsoft.com/office/drawing/2014/main" id="{B586934D-8A36-E545-A588-7A6B586BDACD}"/>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0" name="Line 47">
                <a:extLst>
                  <a:ext uri="{FF2B5EF4-FFF2-40B4-BE49-F238E27FC236}">
                    <a16:creationId xmlns:a16="http://schemas.microsoft.com/office/drawing/2014/main" id="{8F81AFFF-4593-3E4C-B220-9DC9AFA1019E}"/>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1" name="Line 13">
                <a:extLst>
                  <a:ext uri="{FF2B5EF4-FFF2-40B4-BE49-F238E27FC236}">
                    <a16:creationId xmlns:a16="http://schemas.microsoft.com/office/drawing/2014/main" id="{A3F4C3C5-F670-CE48-953A-548A691CAAB9}"/>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2" name="Freeform 29">
                <a:extLst>
                  <a:ext uri="{FF2B5EF4-FFF2-40B4-BE49-F238E27FC236}">
                    <a16:creationId xmlns:a16="http://schemas.microsoft.com/office/drawing/2014/main" id="{FB074E9F-23C1-C34D-9D4F-0754D77E53DB}"/>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83" name="Isosceles Triangle 11">
                <a:extLst>
                  <a:ext uri="{FF2B5EF4-FFF2-40B4-BE49-F238E27FC236}">
                    <a16:creationId xmlns:a16="http://schemas.microsoft.com/office/drawing/2014/main" id="{F22D0A4C-9399-EB48-8E70-70813D20A8FD}"/>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84" name="Line 13">
                <a:extLst>
                  <a:ext uri="{FF2B5EF4-FFF2-40B4-BE49-F238E27FC236}">
                    <a16:creationId xmlns:a16="http://schemas.microsoft.com/office/drawing/2014/main" id="{72C86A61-DFF6-524C-A362-FA205DD2BBAD}"/>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5" name="Freeform 65">
                <a:extLst>
                  <a:ext uri="{FF2B5EF4-FFF2-40B4-BE49-F238E27FC236}">
                    <a16:creationId xmlns:a16="http://schemas.microsoft.com/office/drawing/2014/main" id="{D62CD3C8-3F1E-C741-8DD2-F99FF0759380}"/>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0986" name="Freeform 29">
                <a:extLst>
                  <a:ext uri="{FF2B5EF4-FFF2-40B4-BE49-F238E27FC236}">
                    <a16:creationId xmlns:a16="http://schemas.microsoft.com/office/drawing/2014/main" id="{26AB6A0D-89CC-8445-9789-EFA3FD10F720}"/>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87" name="Isosceles Triangle 11">
                <a:extLst>
                  <a:ext uri="{FF2B5EF4-FFF2-40B4-BE49-F238E27FC236}">
                    <a16:creationId xmlns:a16="http://schemas.microsoft.com/office/drawing/2014/main" id="{E766235E-A0FC-294D-97A6-3598D26E0A2B}"/>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88" name="Line 4">
                <a:extLst>
                  <a:ext uri="{FF2B5EF4-FFF2-40B4-BE49-F238E27FC236}">
                    <a16:creationId xmlns:a16="http://schemas.microsoft.com/office/drawing/2014/main" id="{869F5BB6-6C7F-C647-B98E-D6188C20A0BD}"/>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9" name="Freeform 65">
                <a:extLst>
                  <a:ext uri="{FF2B5EF4-FFF2-40B4-BE49-F238E27FC236}">
                    <a16:creationId xmlns:a16="http://schemas.microsoft.com/office/drawing/2014/main" id="{B522EE1E-8A77-3D43-A41D-67D24FCABE22}"/>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80900" name="Rectangle 2">
              <a:extLst>
                <a:ext uri="{FF2B5EF4-FFF2-40B4-BE49-F238E27FC236}">
                  <a16:creationId xmlns:a16="http://schemas.microsoft.com/office/drawing/2014/main" id="{409F1312-F4C1-1644-ADEB-C69D82AC5291}"/>
                </a:ext>
              </a:extLst>
            </p:cNvPr>
            <p:cNvSpPr>
              <a:spLocks noChangeArrowheads="1"/>
            </p:cNvSpPr>
            <p:nvPr/>
          </p:nvSpPr>
          <p:spPr bwMode="auto">
            <a:xfrm>
              <a:off x="357298" y="2323083"/>
              <a:ext cx="868211" cy="551446"/>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80901" name="Group 78">
              <a:extLst>
                <a:ext uri="{FF2B5EF4-FFF2-40B4-BE49-F238E27FC236}">
                  <a16:creationId xmlns:a16="http://schemas.microsoft.com/office/drawing/2014/main" id="{33EB0CB8-0F8A-5F43-9C23-C4B43FEE5DE7}"/>
                </a:ext>
              </a:extLst>
            </p:cNvPr>
            <p:cNvGrpSpPr>
              <a:grpSpLocks/>
            </p:cNvGrpSpPr>
            <p:nvPr/>
          </p:nvGrpSpPr>
          <p:grpSpPr bwMode="auto">
            <a:xfrm>
              <a:off x="312263" y="1290059"/>
              <a:ext cx="979187" cy="1679187"/>
              <a:chOff x="3352761" y="2289175"/>
              <a:chExt cx="979187" cy="1679187"/>
            </a:xfrm>
          </p:grpSpPr>
          <p:sp>
            <p:nvSpPr>
              <p:cNvPr id="80906" name="Rectangle 41">
                <a:extLst>
                  <a:ext uri="{FF2B5EF4-FFF2-40B4-BE49-F238E27FC236}">
                    <a16:creationId xmlns:a16="http://schemas.microsoft.com/office/drawing/2014/main" id="{1ACC5595-78B1-F44E-939B-DD5F33A83F3C}"/>
                  </a:ext>
                </a:extLst>
              </p:cNvPr>
              <p:cNvSpPr>
                <a:spLocks noChangeArrowheads="1"/>
              </p:cNvSpPr>
              <p:nvPr/>
            </p:nvSpPr>
            <p:spPr bwMode="auto">
              <a:xfrm>
                <a:off x="3352761" y="3634575"/>
                <a:ext cx="149080" cy="21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0907" name="Freeform 293">
                <a:extLst>
                  <a:ext uri="{FF2B5EF4-FFF2-40B4-BE49-F238E27FC236}">
                    <a16:creationId xmlns:a16="http://schemas.microsoft.com/office/drawing/2014/main" id="{E1B27597-0A44-BC4D-A002-3444A06ED430}"/>
                  </a:ext>
                </a:extLst>
              </p:cNvPr>
              <p:cNvSpPr>
                <a:spLocks noChangeAspect="1"/>
              </p:cNvSpPr>
              <p:nvPr/>
            </p:nvSpPr>
            <p:spPr bwMode="auto">
              <a:xfrm>
                <a:off x="3984205" y="3209404"/>
                <a:ext cx="295566" cy="758958"/>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08" name="Line 294">
                <a:extLst>
                  <a:ext uri="{FF2B5EF4-FFF2-40B4-BE49-F238E27FC236}">
                    <a16:creationId xmlns:a16="http://schemas.microsoft.com/office/drawing/2014/main" id="{8FE478CC-DA81-D440-B9D7-81E0E618D1A5}"/>
                  </a:ext>
                </a:extLst>
              </p:cNvPr>
              <p:cNvSpPr>
                <a:spLocks noChangeAspect="1" noChangeShapeType="1"/>
              </p:cNvSpPr>
              <p:nvPr/>
            </p:nvSpPr>
            <p:spPr bwMode="auto">
              <a:xfrm>
                <a:off x="4122705" y="2535967"/>
                <a:ext cx="6187" cy="75490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9" name="Line 25">
                <a:extLst>
                  <a:ext uri="{FF2B5EF4-FFF2-40B4-BE49-F238E27FC236}">
                    <a16:creationId xmlns:a16="http://schemas.microsoft.com/office/drawing/2014/main" id="{3F9A6CFC-A99D-9640-8603-D327FB6B65AB}"/>
                  </a:ext>
                </a:extLst>
              </p:cNvPr>
              <p:cNvSpPr>
                <a:spLocks noChangeShapeType="1"/>
              </p:cNvSpPr>
              <p:nvPr/>
            </p:nvSpPr>
            <p:spPr bwMode="auto">
              <a:xfrm>
                <a:off x="3664139" y="3438440"/>
                <a:ext cx="33116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0" name="Line 25">
                <a:extLst>
                  <a:ext uri="{FF2B5EF4-FFF2-40B4-BE49-F238E27FC236}">
                    <a16:creationId xmlns:a16="http://schemas.microsoft.com/office/drawing/2014/main" id="{36149BFC-1792-864C-9962-980C43433CC5}"/>
                  </a:ext>
                </a:extLst>
              </p:cNvPr>
              <p:cNvSpPr>
                <a:spLocks noChangeShapeType="1"/>
              </p:cNvSpPr>
              <p:nvPr/>
            </p:nvSpPr>
            <p:spPr bwMode="auto">
              <a:xfrm>
                <a:off x="3653386" y="3760970"/>
                <a:ext cx="33116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1" name="Line 294">
                <a:extLst>
                  <a:ext uri="{FF2B5EF4-FFF2-40B4-BE49-F238E27FC236}">
                    <a16:creationId xmlns:a16="http://schemas.microsoft.com/office/drawing/2014/main" id="{F4FDD569-D801-8E4E-8FDA-F2C33174C17D}"/>
                  </a:ext>
                </a:extLst>
              </p:cNvPr>
              <p:cNvSpPr>
                <a:spLocks noChangeAspect="1" noChangeShapeType="1"/>
              </p:cNvSpPr>
              <p:nvPr/>
            </p:nvSpPr>
            <p:spPr bwMode="auto">
              <a:xfrm>
                <a:off x="3669809" y="2978903"/>
                <a:ext cx="0" cy="46844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2" name="Rectangle 135">
                <a:extLst>
                  <a:ext uri="{FF2B5EF4-FFF2-40B4-BE49-F238E27FC236}">
                    <a16:creationId xmlns:a16="http://schemas.microsoft.com/office/drawing/2014/main" id="{7FFA1329-815A-9C4E-8278-6BDC23AD121A}"/>
                  </a:ext>
                </a:extLst>
              </p:cNvPr>
              <p:cNvSpPr>
                <a:spLocks noChangeArrowheads="1"/>
              </p:cNvSpPr>
              <p:nvPr/>
            </p:nvSpPr>
            <p:spPr bwMode="auto">
              <a:xfrm>
                <a:off x="3918373" y="2289175"/>
                <a:ext cx="413575" cy="21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0913" name="Rectangle 41">
                <a:extLst>
                  <a:ext uri="{FF2B5EF4-FFF2-40B4-BE49-F238E27FC236}">
                    <a16:creationId xmlns:a16="http://schemas.microsoft.com/office/drawing/2014/main" id="{B5521164-2F2E-BD41-B64A-0FA7B22CC9BC}"/>
                  </a:ext>
                </a:extLst>
              </p:cNvPr>
              <p:cNvSpPr>
                <a:spLocks noChangeArrowheads="1"/>
              </p:cNvSpPr>
              <p:nvPr/>
            </p:nvSpPr>
            <p:spPr bwMode="auto">
              <a:xfrm>
                <a:off x="4035222" y="3315086"/>
                <a:ext cx="89759" cy="215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0914" name="Rectangle 41">
                <a:extLst>
                  <a:ext uri="{FF2B5EF4-FFF2-40B4-BE49-F238E27FC236}">
                    <a16:creationId xmlns:a16="http://schemas.microsoft.com/office/drawing/2014/main" id="{BC6F454A-5AD2-7245-AA77-313B5699F04A}"/>
                  </a:ext>
                </a:extLst>
              </p:cNvPr>
              <p:cNvSpPr>
                <a:spLocks noChangeArrowheads="1"/>
              </p:cNvSpPr>
              <p:nvPr/>
            </p:nvSpPr>
            <p:spPr bwMode="auto">
              <a:xfrm>
                <a:off x="4040941" y="3632723"/>
                <a:ext cx="89759" cy="215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grpSp>
        <p:sp>
          <p:nvSpPr>
            <p:cNvPr id="80902" name="Line 290">
              <a:extLst>
                <a:ext uri="{FF2B5EF4-FFF2-40B4-BE49-F238E27FC236}">
                  <a16:creationId xmlns:a16="http://schemas.microsoft.com/office/drawing/2014/main" id="{864BE8A1-1FDB-DE48-B4A4-FA9F28A6B9EC}"/>
                </a:ext>
              </a:extLst>
            </p:cNvPr>
            <p:cNvSpPr>
              <a:spLocks noChangeAspect="1" noChangeShapeType="1"/>
            </p:cNvSpPr>
            <p:nvPr/>
          </p:nvSpPr>
          <p:spPr bwMode="auto">
            <a:xfrm>
              <a:off x="616490" y="1986889"/>
              <a:ext cx="7835532"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3" name="Line 294">
              <a:extLst>
                <a:ext uri="{FF2B5EF4-FFF2-40B4-BE49-F238E27FC236}">
                  <a16:creationId xmlns:a16="http://schemas.microsoft.com/office/drawing/2014/main" id="{9C088FA9-9751-AF47-9D99-2B2B266E8D70}"/>
                </a:ext>
              </a:extLst>
            </p:cNvPr>
            <p:cNvSpPr>
              <a:spLocks noChangeAspect="1" noChangeShapeType="1"/>
            </p:cNvSpPr>
            <p:nvPr/>
          </p:nvSpPr>
          <p:spPr bwMode="auto">
            <a:xfrm>
              <a:off x="8445688" y="1986966"/>
              <a:ext cx="0" cy="96999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4" name="Freeform 38">
              <a:extLst>
                <a:ext uri="{FF2B5EF4-FFF2-40B4-BE49-F238E27FC236}">
                  <a16:creationId xmlns:a16="http://schemas.microsoft.com/office/drawing/2014/main" id="{11F57599-4137-ED49-A12C-CBCD54AD6409}"/>
                </a:ext>
              </a:extLst>
            </p:cNvPr>
            <p:cNvSpPr>
              <a:spLocks/>
            </p:cNvSpPr>
            <p:nvPr/>
          </p:nvSpPr>
          <p:spPr bwMode="auto">
            <a:xfrm flipH="1">
              <a:off x="8421650" y="2905702"/>
              <a:ext cx="54864" cy="54864"/>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0905" name="TextBox 1">
              <a:extLst>
                <a:ext uri="{FF2B5EF4-FFF2-40B4-BE49-F238E27FC236}">
                  <a16:creationId xmlns:a16="http://schemas.microsoft.com/office/drawing/2014/main" id="{C6C8BB33-C34A-7A4E-ACAD-62872A5027CE}"/>
                </a:ext>
              </a:extLst>
            </p:cNvPr>
            <p:cNvSpPr txBox="1">
              <a:spLocks noChangeArrowheads="1"/>
            </p:cNvSpPr>
            <p:nvPr/>
          </p:nvSpPr>
          <p:spPr bwMode="auto">
            <a:xfrm>
              <a:off x="1531658" y="2257641"/>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
        <p:nvSpPr>
          <p:cNvPr id="80898" name="Title 1">
            <a:extLst>
              <a:ext uri="{FF2B5EF4-FFF2-40B4-BE49-F238E27FC236}">
                <a16:creationId xmlns:a16="http://schemas.microsoft.com/office/drawing/2014/main" id="{7B6735A2-CEA2-874A-86B2-FFA0CA4AECA4}"/>
              </a:ext>
            </a:extLst>
          </p:cNvPr>
          <p:cNvSpPr txBox="1">
            <a:spLocks/>
          </p:cNvSpPr>
          <p:nvPr/>
        </p:nvSpPr>
        <p:spPr bwMode="auto">
          <a:xfrm>
            <a:off x="914400" y="304800"/>
            <a:ext cx="914400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1-bit Parallel-Access Register</a:t>
            </a:r>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Title 1">
            <a:extLst>
              <a:ext uri="{FF2B5EF4-FFF2-40B4-BE49-F238E27FC236}">
                <a16:creationId xmlns:a16="http://schemas.microsoft.com/office/drawing/2014/main" id="{A39A1E76-1B2C-4142-8FA2-491968A78818}"/>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81922" name="Group 1">
            <a:extLst>
              <a:ext uri="{FF2B5EF4-FFF2-40B4-BE49-F238E27FC236}">
                <a16:creationId xmlns:a16="http://schemas.microsoft.com/office/drawing/2014/main" id="{7759C636-6559-B442-9426-BDDD509D489D}"/>
              </a:ext>
            </a:extLst>
          </p:cNvPr>
          <p:cNvGrpSpPr>
            <a:grpSpLocks/>
          </p:cNvGrpSpPr>
          <p:nvPr/>
        </p:nvGrpSpPr>
        <p:grpSpPr bwMode="auto">
          <a:xfrm>
            <a:off x="3886200" y="2289175"/>
            <a:ext cx="3295650" cy="2487134"/>
            <a:chOff x="1143000" y="2133600"/>
            <a:chExt cx="3295989" cy="2486908"/>
          </a:xfrm>
        </p:grpSpPr>
        <p:sp>
          <p:nvSpPr>
            <p:cNvPr id="81924" name="Freeform 38">
              <a:extLst>
                <a:ext uri="{FF2B5EF4-FFF2-40B4-BE49-F238E27FC236}">
                  <a16:creationId xmlns:a16="http://schemas.microsoft.com/office/drawing/2014/main" id="{258099DF-D1F2-4242-8900-0967AF451C91}"/>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1925" name="Rectangle 4">
              <a:extLst>
                <a:ext uri="{FF2B5EF4-FFF2-40B4-BE49-F238E27FC236}">
                  <a16:creationId xmlns:a16="http://schemas.microsoft.com/office/drawing/2014/main" id="{A619D544-86DD-844E-B221-A305EFF91692}"/>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1926" name="Rectangle 5">
              <a:extLst>
                <a:ext uri="{FF2B5EF4-FFF2-40B4-BE49-F238E27FC236}">
                  <a16:creationId xmlns:a16="http://schemas.microsoft.com/office/drawing/2014/main" id="{91B33638-E8F4-F144-9C24-98D35027C397}"/>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1927" name="Rectangle 6">
              <a:extLst>
                <a:ext uri="{FF2B5EF4-FFF2-40B4-BE49-F238E27FC236}">
                  <a16:creationId xmlns:a16="http://schemas.microsoft.com/office/drawing/2014/main" id="{BEE31801-B261-5C4C-AC3C-C07F53ADF5BA}"/>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1928" name="Line 7">
              <a:extLst>
                <a:ext uri="{FF2B5EF4-FFF2-40B4-BE49-F238E27FC236}">
                  <a16:creationId xmlns:a16="http://schemas.microsoft.com/office/drawing/2014/main" id="{1D3CA0F6-0EF3-9940-8EEF-2B4575799794}"/>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9" name="Rectangle 9">
              <a:extLst>
                <a:ext uri="{FF2B5EF4-FFF2-40B4-BE49-F238E27FC236}">
                  <a16:creationId xmlns:a16="http://schemas.microsoft.com/office/drawing/2014/main" id="{B10D5174-4932-0342-9BFF-E9D0805350C6}"/>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1930" name="Rectangle 11">
              <a:extLst>
                <a:ext uri="{FF2B5EF4-FFF2-40B4-BE49-F238E27FC236}">
                  <a16:creationId xmlns:a16="http://schemas.microsoft.com/office/drawing/2014/main" id="{71C6A105-809A-C544-BB5B-79D74C9B5CBE}"/>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1931" name="Line 25">
              <a:extLst>
                <a:ext uri="{FF2B5EF4-FFF2-40B4-BE49-F238E27FC236}">
                  <a16:creationId xmlns:a16="http://schemas.microsoft.com/office/drawing/2014/main" id="{0AA47674-C493-CE4B-BDD7-89F7D4708F95}"/>
                </a:ext>
              </a:extLst>
            </p:cNvPr>
            <p:cNvSpPr>
              <a:spLocks noChangeShapeType="1"/>
            </p:cNvSpPr>
            <p:nvPr/>
          </p:nvSpPr>
          <p:spPr bwMode="auto">
            <a:xfrm>
              <a:off x="2446449" y="343157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2" name="Freeform 36">
              <a:extLst>
                <a:ext uri="{FF2B5EF4-FFF2-40B4-BE49-F238E27FC236}">
                  <a16:creationId xmlns:a16="http://schemas.microsoft.com/office/drawing/2014/main" id="{BA6A31F0-EFFB-8844-B228-6DB70B6555D2}"/>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33" name="Line 37">
              <a:extLst>
                <a:ext uri="{FF2B5EF4-FFF2-40B4-BE49-F238E27FC236}">
                  <a16:creationId xmlns:a16="http://schemas.microsoft.com/office/drawing/2014/main" id="{024D84BA-28A3-9041-B000-4774428B490A}"/>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4" name="Rectangle 41">
              <a:extLst>
                <a:ext uri="{FF2B5EF4-FFF2-40B4-BE49-F238E27FC236}">
                  <a16:creationId xmlns:a16="http://schemas.microsoft.com/office/drawing/2014/main" id="{DA53C5F7-6294-9E48-8118-3D8DAA7B2CF9}"/>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1935" name="Line 290">
              <a:extLst>
                <a:ext uri="{FF2B5EF4-FFF2-40B4-BE49-F238E27FC236}">
                  <a16:creationId xmlns:a16="http://schemas.microsoft.com/office/drawing/2014/main" id="{572CE11C-9A57-844A-8038-5A025B17829E}"/>
                </a:ext>
              </a:extLst>
            </p:cNvPr>
            <p:cNvSpPr>
              <a:spLocks noChangeAspect="1" noChangeShapeType="1"/>
            </p:cNvSpPr>
            <p:nvPr/>
          </p:nvSpPr>
          <p:spPr bwMode="auto">
            <a:xfrm>
              <a:off x="1828387" y="282896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6" name="Freeform 293">
              <a:extLst>
                <a:ext uri="{FF2B5EF4-FFF2-40B4-BE49-F238E27FC236}">
                  <a16:creationId xmlns:a16="http://schemas.microsoft.com/office/drawing/2014/main" id="{F2252145-DE0A-7047-A962-9BC761B07306}"/>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37" name="Line 294">
              <a:extLst>
                <a:ext uri="{FF2B5EF4-FFF2-40B4-BE49-F238E27FC236}">
                  <a16:creationId xmlns:a16="http://schemas.microsoft.com/office/drawing/2014/main" id="{1EFC200D-7708-B546-87CA-BC6B50DEFF63}"/>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8" name="Line 25">
              <a:extLst>
                <a:ext uri="{FF2B5EF4-FFF2-40B4-BE49-F238E27FC236}">
                  <a16:creationId xmlns:a16="http://schemas.microsoft.com/office/drawing/2014/main" id="{09F0D2BB-0760-F442-977A-B3C14D01E954}"/>
                </a:ext>
              </a:extLst>
            </p:cNvPr>
            <p:cNvSpPr>
              <a:spLocks noChangeShapeType="1"/>
            </p:cNvSpPr>
            <p:nvPr/>
          </p:nvSpPr>
          <p:spPr bwMode="auto">
            <a:xfrm>
              <a:off x="3506565" y="343474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9" name="Line 25">
              <a:extLst>
                <a:ext uri="{FF2B5EF4-FFF2-40B4-BE49-F238E27FC236}">
                  <a16:creationId xmlns:a16="http://schemas.microsoft.com/office/drawing/2014/main" id="{C23035E9-2CEA-E54D-8D61-EE8AA543E226}"/>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0" name="Line 25">
              <a:extLst>
                <a:ext uri="{FF2B5EF4-FFF2-40B4-BE49-F238E27FC236}">
                  <a16:creationId xmlns:a16="http://schemas.microsoft.com/office/drawing/2014/main" id="{484A107B-2B8A-BC46-BC5F-0B0E3C89D247}"/>
                </a:ext>
              </a:extLst>
            </p:cNvPr>
            <p:cNvSpPr>
              <a:spLocks noChangeShapeType="1"/>
            </p:cNvSpPr>
            <p:nvPr/>
          </p:nvSpPr>
          <p:spPr bwMode="auto">
            <a:xfrm>
              <a:off x="1835410" y="32827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1" name="Rectangle 41">
              <a:extLst>
                <a:ext uri="{FF2B5EF4-FFF2-40B4-BE49-F238E27FC236}">
                  <a16:creationId xmlns:a16="http://schemas.microsoft.com/office/drawing/2014/main" id="{5D771541-D28F-4643-B849-F6461D6AAD57}"/>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81942" name="Line 25">
              <a:extLst>
                <a:ext uri="{FF2B5EF4-FFF2-40B4-BE49-F238E27FC236}">
                  <a16:creationId xmlns:a16="http://schemas.microsoft.com/office/drawing/2014/main" id="{6C786BBC-C85B-AD4B-B5D4-21D4F2E870E9}"/>
                </a:ext>
              </a:extLst>
            </p:cNvPr>
            <p:cNvSpPr>
              <a:spLocks noChangeShapeType="1"/>
            </p:cNvSpPr>
            <p:nvPr/>
          </p:nvSpPr>
          <p:spPr bwMode="auto">
            <a:xfrm>
              <a:off x="1824656" y="36052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3" name="Line 294">
              <a:extLst>
                <a:ext uri="{FF2B5EF4-FFF2-40B4-BE49-F238E27FC236}">
                  <a16:creationId xmlns:a16="http://schemas.microsoft.com/office/drawing/2014/main" id="{3F987988-138F-D043-AD3C-6DE040F51FF0}"/>
                </a:ext>
              </a:extLst>
            </p:cNvPr>
            <p:cNvSpPr>
              <a:spLocks noChangeAspect="1" noChangeShapeType="1"/>
            </p:cNvSpPr>
            <p:nvPr/>
          </p:nvSpPr>
          <p:spPr bwMode="auto">
            <a:xfrm>
              <a:off x="1841081" y="282326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4" name="Line 294">
              <a:extLst>
                <a:ext uri="{FF2B5EF4-FFF2-40B4-BE49-F238E27FC236}">
                  <a16:creationId xmlns:a16="http://schemas.microsoft.com/office/drawing/2014/main" id="{3FFC8FF9-2893-D94D-A297-60FDC7A9702F}"/>
                </a:ext>
              </a:extLst>
            </p:cNvPr>
            <p:cNvSpPr>
              <a:spLocks noChangeAspect="1" noChangeShapeType="1"/>
            </p:cNvSpPr>
            <p:nvPr/>
          </p:nvSpPr>
          <p:spPr bwMode="auto">
            <a:xfrm>
              <a:off x="3869399" y="2819025"/>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5" name="Rectangle 135">
              <a:extLst>
                <a:ext uri="{FF2B5EF4-FFF2-40B4-BE49-F238E27FC236}">
                  <a16:creationId xmlns:a16="http://schemas.microsoft.com/office/drawing/2014/main" id="{ABF475FD-949E-0F45-A25F-135EAD94ED1F}"/>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1946" name="Rectangle 41">
              <a:extLst>
                <a:ext uri="{FF2B5EF4-FFF2-40B4-BE49-F238E27FC236}">
                  <a16:creationId xmlns:a16="http://schemas.microsoft.com/office/drawing/2014/main" id="{47EE47CB-736F-9147-97C5-36B263FAE26E}"/>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1947" name="Rectangle 41">
              <a:extLst>
                <a:ext uri="{FF2B5EF4-FFF2-40B4-BE49-F238E27FC236}">
                  <a16:creationId xmlns:a16="http://schemas.microsoft.com/office/drawing/2014/main" id="{03190BF9-289D-4E4B-8041-937FF1990F49}"/>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1948" name="Line 290">
              <a:extLst>
                <a:ext uri="{FF2B5EF4-FFF2-40B4-BE49-F238E27FC236}">
                  <a16:creationId xmlns:a16="http://schemas.microsoft.com/office/drawing/2014/main" id="{2A63072D-AFBE-494D-8EBE-F95EBDB0A996}"/>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9" name="Line 294">
              <a:extLst>
                <a:ext uri="{FF2B5EF4-FFF2-40B4-BE49-F238E27FC236}">
                  <a16:creationId xmlns:a16="http://schemas.microsoft.com/office/drawing/2014/main" id="{0F1052F7-1D6A-8447-AB1A-FAA5B3C87BC6}"/>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1923" name="AutoShape 3">
            <a:extLst>
              <a:ext uri="{FF2B5EF4-FFF2-40B4-BE49-F238E27FC236}">
                <a16:creationId xmlns:a16="http://schemas.microsoft.com/office/drawing/2014/main" id="{DF2F725B-8ABC-3F4A-B031-C9643EA034EC}"/>
              </a:ext>
            </a:extLst>
          </p:cNvPr>
          <p:cNvSpPr txBox="1">
            <a:spLocks noChangeArrowheads="1"/>
          </p:cNvSpPr>
          <p:nvPr/>
        </p:nvSpPr>
        <p:spPr bwMode="auto">
          <a:xfrm>
            <a:off x="2162176" y="5365750"/>
            <a:ext cx="6981825" cy="133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90000"/>
              </a:lnSpc>
              <a:buFontTx/>
              <a:buNone/>
            </a:pPr>
            <a:r>
              <a:rPr lang="en-US" altLang="en-US" sz="2000">
                <a:solidFill>
                  <a:srgbClr val="000000"/>
                </a:solidFill>
              </a:rPr>
              <a:t>The 2-to-1 multiplexer is used to select whether to load a new value into the D flip-flop or to retain the old value. </a:t>
            </a:r>
          </a:p>
          <a:p>
            <a:pPr>
              <a:lnSpc>
                <a:spcPct val="90000"/>
              </a:lnSpc>
              <a:buFontTx/>
              <a:buNone/>
            </a:pPr>
            <a:endParaRPr lang="en-US" altLang="en-US" sz="2000">
              <a:solidFill>
                <a:srgbClr val="000000"/>
              </a:solidFill>
            </a:endParaRPr>
          </a:p>
          <a:p>
            <a:pPr>
              <a:lnSpc>
                <a:spcPct val="90000"/>
              </a:lnSpc>
              <a:buFontTx/>
              <a:buNone/>
            </a:pPr>
            <a:r>
              <a:rPr lang="en-US" altLang="en-US" sz="2000">
                <a:solidFill>
                  <a:srgbClr val="000000"/>
                </a:solidFill>
              </a:rPr>
              <a:t>The output of this circuit is the Q output of the flip-flop.</a:t>
            </a:r>
          </a:p>
          <a:p>
            <a:pPr>
              <a:lnSpc>
                <a:spcPct val="90000"/>
              </a:lnSpc>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buFontTx/>
              <a:buNone/>
            </a:pPr>
            <a:endParaRPr lang="en-US" altLang="en-US">
              <a:solidFill>
                <a:srgbClr val="000000"/>
              </a:solidFill>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a:extLst>
              <a:ext uri="{FF2B5EF4-FFF2-40B4-BE49-F238E27FC236}">
                <a16:creationId xmlns:a16="http://schemas.microsoft.com/office/drawing/2014/main" id="{79EB5264-F516-C548-A511-35B2A4A4BCC6}"/>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82946" name="Group 1">
            <a:extLst>
              <a:ext uri="{FF2B5EF4-FFF2-40B4-BE49-F238E27FC236}">
                <a16:creationId xmlns:a16="http://schemas.microsoft.com/office/drawing/2014/main" id="{C5BDD223-8D24-EC4A-8345-B642A4F719A6}"/>
              </a:ext>
            </a:extLst>
          </p:cNvPr>
          <p:cNvGrpSpPr>
            <a:grpSpLocks/>
          </p:cNvGrpSpPr>
          <p:nvPr/>
        </p:nvGrpSpPr>
        <p:grpSpPr bwMode="auto">
          <a:xfrm>
            <a:off x="3886200" y="2289175"/>
            <a:ext cx="3295650" cy="2487134"/>
            <a:chOff x="1143000" y="2133600"/>
            <a:chExt cx="3295989" cy="2486908"/>
          </a:xfrm>
        </p:grpSpPr>
        <p:sp>
          <p:nvSpPr>
            <p:cNvPr id="82950" name="Line 25">
              <a:extLst>
                <a:ext uri="{FF2B5EF4-FFF2-40B4-BE49-F238E27FC236}">
                  <a16:creationId xmlns:a16="http://schemas.microsoft.com/office/drawing/2014/main" id="{7AD9E904-06CC-3549-AB00-F9CCA68117CE}"/>
                </a:ext>
              </a:extLst>
            </p:cNvPr>
            <p:cNvSpPr>
              <a:spLocks noChangeShapeType="1"/>
            </p:cNvSpPr>
            <p:nvPr/>
          </p:nvSpPr>
          <p:spPr bwMode="auto">
            <a:xfrm>
              <a:off x="3506565" y="3434745"/>
              <a:ext cx="53340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1" name="Line 294">
              <a:extLst>
                <a:ext uri="{FF2B5EF4-FFF2-40B4-BE49-F238E27FC236}">
                  <a16:creationId xmlns:a16="http://schemas.microsoft.com/office/drawing/2014/main" id="{42289FA9-68A0-0046-A35A-BC19CCD0FD44}"/>
                </a:ext>
              </a:extLst>
            </p:cNvPr>
            <p:cNvSpPr>
              <a:spLocks noChangeAspect="1" noChangeShapeType="1"/>
            </p:cNvSpPr>
            <p:nvPr/>
          </p:nvSpPr>
          <p:spPr bwMode="auto">
            <a:xfrm>
              <a:off x="3869399" y="2819025"/>
              <a:ext cx="5114" cy="62383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2" name="Freeform 38">
              <a:extLst>
                <a:ext uri="{FF2B5EF4-FFF2-40B4-BE49-F238E27FC236}">
                  <a16:creationId xmlns:a16="http://schemas.microsoft.com/office/drawing/2014/main" id="{971CEEC0-E613-B840-9AAB-2F34CBA714CD}"/>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82953" name="Rectangle 4">
              <a:extLst>
                <a:ext uri="{FF2B5EF4-FFF2-40B4-BE49-F238E27FC236}">
                  <a16:creationId xmlns:a16="http://schemas.microsoft.com/office/drawing/2014/main" id="{D2247409-86ED-7645-8DB4-467A95B4C6F7}"/>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2954" name="Rectangle 5">
              <a:extLst>
                <a:ext uri="{FF2B5EF4-FFF2-40B4-BE49-F238E27FC236}">
                  <a16:creationId xmlns:a16="http://schemas.microsoft.com/office/drawing/2014/main" id="{F7A372DA-06BA-7545-AB9E-9FB836DD486F}"/>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2955" name="Rectangle 6">
              <a:extLst>
                <a:ext uri="{FF2B5EF4-FFF2-40B4-BE49-F238E27FC236}">
                  <a16:creationId xmlns:a16="http://schemas.microsoft.com/office/drawing/2014/main" id="{5CED042A-3740-6B4F-9CFB-ECBA44FE2124}"/>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2956" name="Line 7">
              <a:extLst>
                <a:ext uri="{FF2B5EF4-FFF2-40B4-BE49-F238E27FC236}">
                  <a16:creationId xmlns:a16="http://schemas.microsoft.com/office/drawing/2014/main" id="{F655CB86-9033-C14B-A4E5-594836790AC4}"/>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7" name="Rectangle 9">
              <a:extLst>
                <a:ext uri="{FF2B5EF4-FFF2-40B4-BE49-F238E27FC236}">
                  <a16:creationId xmlns:a16="http://schemas.microsoft.com/office/drawing/2014/main" id="{64899B9B-8F54-1C48-B4D1-CD12A7E154A9}"/>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2958" name="Rectangle 11">
              <a:extLst>
                <a:ext uri="{FF2B5EF4-FFF2-40B4-BE49-F238E27FC236}">
                  <a16:creationId xmlns:a16="http://schemas.microsoft.com/office/drawing/2014/main" id="{3E8C2F8F-C835-CC40-A27E-E18C53435160}"/>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2959" name="Line 25">
              <a:extLst>
                <a:ext uri="{FF2B5EF4-FFF2-40B4-BE49-F238E27FC236}">
                  <a16:creationId xmlns:a16="http://schemas.microsoft.com/office/drawing/2014/main" id="{EF1C6AC9-7FC4-8340-8D4F-A1D4E89A5077}"/>
                </a:ext>
              </a:extLst>
            </p:cNvPr>
            <p:cNvSpPr>
              <a:spLocks noChangeShapeType="1"/>
            </p:cNvSpPr>
            <p:nvPr/>
          </p:nvSpPr>
          <p:spPr bwMode="auto">
            <a:xfrm>
              <a:off x="2446449" y="3431570"/>
              <a:ext cx="400751"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0" name="Freeform 36">
              <a:extLst>
                <a:ext uri="{FF2B5EF4-FFF2-40B4-BE49-F238E27FC236}">
                  <a16:creationId xmlns:a16="http://schemas.microsoft.com/office/drawing/2014/main" id="{61C2E10F-F517-5141-B249-C3E96AE19D8B}"/>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1" name="Line 37">
              <a:extLst>
                <a:ext uri="{FF2B5EF4-FFF2-40B4-BE49-F238E27FC236}">
                  <a16:creationId xmlns:a16="http://schemas.microsoft.com/office/drawing/2014/main" id="{D585AA01-3353-F440-AB9E-C97268DC7BA1}"/>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2" name="Rectangle 41">
              <a:extLst>
                <a:ext uri="{FF2B5EF4-FFF2-40B4-BE49-F238E27FC236}">
                  <a16:creationId xmlns:a16="http://schemas.microsoft.com/office/drawing/2014/main" id="{ADDE872F-6F4A-044B-A05E-88FA3F4848DB}"/>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2963" name="Line 290">
              <a:extLst>
                <a:ext uri="{FF2B5EF4-FFF2-40B4-BE49-F238E27FC236}">
                  <a16:creationId xmlns:a16="http://schemas.microsoft.com/office/drawing/2014/main" id="{D27C3993-F25C-7443-B2F7-1F609BD85F0A}"/>
                </a:ext>
              </a:extLst>
            </p:cNvPr>
            <p:cNvSpPr>
              <a:spLocks noChangeAspect="1" noChangeShapeType="1"/>
            </p:cNvSpPr>
            <p:nvPr/>
          </p:nvSpPr>
          <p:spPr bwMode="auto">
            <a:xfrm>
              <a:off x="1828387" y="2828968"/>
              <a:ext cx="2051786"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4" name="Freeform 293">
              <a:extLst>
                <a:ext uri="{FF2B5EF4-FFF2-40B4-BE49-F238E27FC236}">
                  <a16:creationId xmlns:a16="http://schemas.microsoft.com/office/drawing/2014/main" id="{CA9AD2D7-5B44-1B47-BD9B-92B36488EACC}"/>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5" name="Line 294">
              <a:extLst>
                <a:ext uri="{FF2B5EF4-FFF2-40B4-BE49-F238E27FC236}">
                  <a16:creationId xmlns:a16="http://schemas.microsoft.com/office/drawing/2014/main" id="{7B40273A-0A74-5647-BBCC-BCA2C45CBA23}"/>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6" name="Line 25">
              <a:extLst>
                <a:ext uri="{FF2B5EF4-FFF2-40B4-BE49-F238E27FC236}">
                  <a16:creationId xmlns:a16="http://schemas.microsoft.com/office/drawing/2014/main" id="{B69A778C-78F7-9546-B1B7-51F41F10CAD8}"/>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7" name="Line 25">
              <a:extLst>
                <a:ext uri="{FF2B5EF4-FFF2-40B4-BE49-F238E27FC236}">
                  <a16:creationId xmlns:a16="http://schemas.microsoft.com/office/drawing/2014/main" id="{207933E6-30B2-6046-940D-BC03F4243BF0}"/>
                </a:ext>
              </a:extLst>
            </p:cNvPr>
            <p:cNvSpPr>
              <a:spLocks noChangeShapeType="1"/>
            </p:cNvSpPr>
            <p:nvPr/>
          </p:nvSpPr>
          <p:spPr bwMode="auto">
            <a:xfrm>
              <a:off x="1835410" y="3282761"/>
              <a:ext cx="331199"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8" name="Rectangle 41">
              <a:extLst>
                <a:ext uri="{FF2B5EF4-FFF2-40B4-BE49-F238E27FC236}">
                  <a16:creationId xmlns:a16="http://schemas.microsoft.com/office/drawing/2014/main" id="{5382AD76-2611-184F-B452-418885B6D2D5}"/>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82969" name="Line 25">
              <a:extLst>
                <a:ext uri="{FF2B5EF4-FFF2-40B4-BE49-F238E27FC236}">
                  <a16:creationId xmlns:a16="http://schemas.microsoft.com/office/drawing/2014/main" id="{08E4B1B0-CF8F-AE48-A82B-527BA995F7A4}"/>
                </a:ext>
              </a:extLst>
            </p:cNvPr>
            <p:cNvSpPr>
              <a:spLocks noChangeShapeType="1"/>
            </p:cNvSpPr>
            <p:nvPr/>
          </p:nvSpPr>
          <p:spPr bwMode="auto">
            <a:xfrm>
              <a:off x="1824656" y="36052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0" name="Line 294">
              <a:extLst>
                <a:ext uri="{FF2B5EF4-FFF2-40B4-BE49-F238E27FC236}">
                  <a16:creationId xmlns:a16="http://schemas.microsoft.com/office/drawing/2014/main" id="{26912B1D-CF9A-AD46-8063-256490D0A43F}"/>
                </a:ext>
              </a:extLst>
            </p:cNvPr>
            <p:cNvSpPr>
              <a:spLocks noChangeAspect="1" noChangeShapeType="1"/>
            </p:cNvSpPr>
            <p:nvPr/>
          </p:nvSpPr>
          <p:spPr bwMode="auto">
            <a:xfrm>
              <a:off x="1841081" y="282326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1" name="Rectangle 135">
              <a:extLst>
                <a:ext uri="{FF2B5EF4-FFF2-40B4-BE49-F238E27FC236}">
                  <a16:creationId xmlns:a16="http://schemas.microsoft.com/office/drawing/2014/main" id="{7C238546-BF9B-5C4A-9151-7B4F88009EC8}"/>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2972" name="Rectangle 41">
              <a:extLst>
                <a:ext uri="{FF2B5EF4-FFF2-40B4-BE49-F238E27FC236}">
                  <a16:creationId xmlns:a16="http://schemas.microsoft.com/office/drawing/2014/main" id="{7BEB4544-C326-3040-8F42-A83B0CA5D077}"/>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2973" name="Rectangle 41">
              <a:extLst>
                <a:ext uri="{FF2B5EF4-FFF2-40B4-BE49-F238E27FC236}">
                  <a16:creationId xmlns:a16="http://schemas.microsoft.com/office/drawing/2014/main" id="{87C41385-E5B8-D649-BF70-35B820EE6BB7}"/>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2974" name="Line 290">
              <a:extLst>
                <a:ext uri="{FF2B5EF4-FFF2-40B4-BE49-F238E27FC236}">
                  <a16:creationId xmlns:a16="http://schemas.microsoft.com/office/drawing/2014/main" id="{5ECA47FE-1B0F-BD47-8E1F-7FE3C50023ED}"/>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5" name="Line 294">
              <a:extLst>
                <a:ext uri="{FF2B5EF4-FFF2-40B4-BE49-F238E27FC236}">
                  <a16:creationId xmlns:a16="http://schemas.microsoft.com/office/drawing/2014/main" id="{1C4119D8-4199-7F4A-90BA-37D19C7A4459}"/>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2947" name="AutoShape 3">
            <a:extLst>
              <a:ext uri="{FF2B5EF4-FFF2-40B4-BE49-F238E27FC236}">
                <a16:creationId xmlns:a16="http://schemas.microsoft.com/office/drawing/2014/main" id="{59E02DD3-0AD4-1F4B-92D3-BECEE466872B}"/>
              </a:ext>
            </a:extLst>
          </p:cNvPr>
          <p:cNvSpPr txBox="1">
            <a:spLocks noChangeArrowheads="1"/>
          </p:cNvSpPr>
          <p:nvPr/>
        </p:nvSpPr>
        <p:spPr bwMode="auto">
          <a:xfrm>
            <a:off x="2895600" y="5526088"/>
            <a:ext cx="6096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90000"/>
              </a:lnSpc>
              <a:buFontTx/>
              <a:buNone/>
            </a:pPr>
            <a:r>
              <a:rPr lang="en-US" altLang="en-US" sz="2000">
                <a:solidFill>
                  <a:srgbClr val="000000"/>
                </a:solidFill>
              </a:rPr>
              <a:t>If Load = 0,   then retain the old value.</a:t>
            </a:r>
          </a:p>
          <a:p>
            <a:pPr>
              <a:lnSpc>
                <a:spcPct val="90000"/>
              </a:lnSpc>
              <a:buFontTx/>
              <a:buNone/>
            </a:pPr>
            <a:endParaRPr lang="en-US" altLang="en-US" sz="1800">
              <a:solidFill>
                <a:srgbClr val="000000"/>
              </a:solidFill>
            </a:endParaRPr>
          </a:p>
          <a:p>
            <a:pPr>
              <a:lnSpc>
                <a:spcPct val="90000"/>
              </a:lnSpc>
              <a:buFontTx/>
              <a:buNone/>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buFontTx/>
              <a:buNone/>
            </a:pPr>
            <a:endParaRPr lang="en-US" altLang="en-US">
              <a:solidFill>
                <a:srgbClr val="000000"/>
              </a:solidFill>
            </a:endParaRPr>
          </a:p>
        </p:txBody>
      </p:sp>
      <p:sp>
        <p:nvSpPr>
          <p:cNvPr id="82948" name="Line 25">
            <a:extLst>
              <a:ext uri="{FF2B5EF4-FFF2-40B4-BE49-F238E27FC236}">
                <a16:creationId xmlns:a16="http://schemas.microsoft.com/office/drawing/2014/main" id="{7EB07958-331D-C34A-ADCF-8673CBA394CB}"/>
              </a:ext>
            </a:extLst>
          </p:cNvPr>
          <p:cNvSpPr>
            <a:spLocks noChangeShapeType="1"/>
          </p:cNvSpPr>
          <p:nvPr/>
        </p:nvSpPr>
        <p:spPr bwMode="auto">
          <a:xfrm>
            <a:off x="4921250" y="3452814"/>
            <a:ext cx="298450" cy="1365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49" name="TextBox 1">
            <a:extLst>
              <a:ext uri="{FF2B5EF4-FFF2-40B4-BE49-F238E27FC236}">
                <a16:creationId xmlns:a16="http://schemas.microsoft.com/office/drawing/2014/main" id="{F2275158-F18A-8848-9AB2-9B0D8080753C}"/>
              </a:ext>
            </a:extLst>
          </p:cNvPr>
          <p:cNvSpPr txBox="1">
            <a:spLocks noChangeArrowheads="1"/>
          </p:cNvSpPr>
          <p:nvPr/>
        </p:nvSpPr>
        <p:spPr bwMode="auto">
          <a:xfrm>
            <a:off x="4884739" y="18494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EC280C64-44E1-DD48-8BB2-10264082D378}"/>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83970" name="Group 1">
            <a:extLst>
              <a:ext uri="{FF2B5EF4-FFF2-40B4-BE49-F238E27FC236}">
                <a16:creationId xmlns:a16="http://schemas.microsoft.com/office/drawing/2014/main" id="{7AD1F0A1-6E56-094F-8E81-CF45D06A4621}"/>
              </a:ext>
            </a:extLst>
          </p:cNvPr>
          <p:cNvGrpSpPr>
            <a:grpSpLocks/>
          </p:cNvGrpSpPr>
          <p:nvPr/>
        </p:nvGrpSpPr>
        <p:grpSpPr bwMode="auto">
          <a:xfrm>
            <a:off x="3886200" y="2289175"/>
            <a:ext cx="3295650" cy="2487134"/>
            <a:chOff x="1143000" y="2133600"/>
            <a:chExt cx="3295989" cy="2486908"/>
          </a:xfrm>
        </p:grpSpPr>
        <p:sp>
          <p:nvSpPr>
            <p:cNvPr id="83974" name="Freeform 38">
              <a:extLst>
                <a:ext uri="{FF2B5EF4-FFF2-40B4-BE49-F238E27FC236}">
                  <a16:creationId xmlns:a16="http://schemas.microsoft.com/office/drawing/2014/main" id="{2D08A816-70C0-AF42-AB32-789FB0D57DB3}"/>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3975" name="Rectangle 4">
              <a:extLst>
                <a:ext uri="{FF2B5EF4-FFF2-40B4-BE49-F238E27FC236}">
                  <a16:creationId xmlns:a16="http://schemas.microsoft.com/office/drawing/2014/main" id="{4C652A92-9D78-BD42-8613-677812F061EA}"/>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3976" name="Rectangle 5">
              <a:extLst>
                <a:ext uri="{FF2B5EF4-FFF2-40B4-BE49-F238E27FC236}">
                  <a16:creationId xmlns:a16="http://schemas.microsoft.com/office/drawing/2014/main" id="{8607E39D-6761-D741-AED4-42CC0448B00F}"/>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3977" name="Rectangle 6">
              <a:extLst>
                <a:ext uri="{FF2B5EF4-FFF2-40B4-BE49-F238E27FC236}">
                  <a16:creationId xmlns:a16="http://schemas.microsoft.com/office/drawing/2014/main" id="{0EB6ECAD-AB9A-3948-970C-530572E13C34}"/>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3978" name="Line 7">
              <a:extLst>
                <a:ext uri="{FF2B5EF4-FFF2-40B4-BE49-F238E27FC236}">
                  <a16:creationId xmlns:a16="http://schemas.microsoft.com/office/drawing/2014/main" id="{F09A8597-BCE7-7C4D-A4EE-CE0DD8827100}"/>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9" name="Rectangle 9">
              <a:extLst>
                <a:ext uri="{FF2B5EF4-FFF2-40B4-BE49-F238E27FC236}">
                  <a16:creationId xmlns:a16="http://schemas.microsoft.com/office/drawing/2014/main" id="{E9DB0009-65CE-194B-A771-D114F4014FFF}"/>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3980" name="Rectangle 11">
              <a:extLst>
                <a:ext uri="{FF2B5EF4-FFF2-40B4-BE49-F238E27FC236}">
                  <a16:creationId xmlns:a16="http://schemas.microsoft.com/office/drawing/2014/main" id="{9132C013-F0E8-EE4D-A492-448FDF905AE6}"/>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3981" name="Line 25">
              <a:extLst>
                <a:ext uri="{FF2B5EF4-FFF2-40B4-BE49-F238E27FC236}">
                  <a16:creationId xmlns:a16="http://schemas.microsoft.com/office/drawing/2014/main" id="{65B0FBEA-C663-4948-8566-C441A35FCE23}"/>
                </a:ext>
              </a:extLst>
            </p:cNvPr>
            <p:cNvSpPr>
              <a:spLocks noChangeShapeType="1"/>
            </p:cNvSpPr>
            <p:nvPr/>
          </p:nvSpPr>
          <p:spPr bwMode="auto">
            <a:xfrm>
              <a:off x="2446449" y="3431570"/>
              <a:ext cx="400751"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2" name="Freeform 36">
              <a:extLst>
                <a:ext uri="{FF2B5EF4-FFF2-40B4-BE49-F238E27FC236}">
                  <a16:creationId xmlns:a16="http://schemas.microsoft.com/office/drawing/2014/main" id="{4C347431-AE74-C14A-BBED-C63DBA2830AE}"/>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83" name="Line 37">
              <a:extLst>
                <a:ext uri="{FF2B5EF4-FFF2-40B4-BE49-F238E27FC236}">
                  <a16:creationId xmlns:a16="http://schemas.microsoft.com/office/drawing/2014/main" id="{B480FA17-8AF0-684C-858D-3F2AFC0039C7}"/>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4" name="Rectangle 41">
              <a:extLst>
                <a:ext uri="{FF2B5EF4-FFF2-40B4-BE49-F238E27FC236}">
                  <a16:creationId xmlns:a16="http://schemas.microsoft.com/office/drawing/2014/main" id="{060816FC-0BA8-554F-BEA8-E2C697202937}"/>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3985" name="Line 290">
              <a:extLst>
                <a:ext uri="{FF2B5EF4-FFF2-40B4-BE49-F238E27FC236}">
                  <a16:creationId xmlns:a16="http://schemas.microsoft.com/office/drawing/2014/main" id="{3D958909-CAA0-D24C-B7F1-A8DBE6498BC3}"/>
                </a:ext>
              </a:extLst>
            </p:cNvPr>
            <p:cNvSpPr>
              <a:spLocks noChangeAspect="1" noChangeShapeType="1"/>
            </p:cNvSpPr>
            <p:nvPr/>
          </p:nvSpPr>
          <p:spPr bwMode="auto">
            <a:xfrm>
              <a:off x="1828387" y="282896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6" name="Freeform 293">
              <a:extLst>
                <a:ext uri="{FF2B5EF4-FFF2-40B4-BE49-F238E27FC236}">
                  <a16:creationId xmlns:a16="http://schemas.microsoft.com/office/drawing/2014/main" id="{EDF1F7C3-EFA9-F14F-8D07-C8D3AD400CAF}"/>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87" name="Line 294">
              <a:extLst>
                <a:ext uri="{FF2B5EF4-FFF2-40B4-BE49-F238E27FC236}">
                  <a16:creationId xmlns:a16="http://schemas.microsoft.com/office/drawing/2014/main" id="{C1923BDB-3ADE-8B41-B9D7-5316A7622B12}"/>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8" name="Line 25">
              <a:extLst>
                <a:ext uri="{FF2B5EF4-FFF2-40B4-BE49-F238E27FC236}">
                  <a16:creationId xmlns:a16="http://schemas.microsoft.com/office/drawing/2014/main" id="{8629E61B-02AA-D942-B6AD-FEEB4DA25626}"/>
                </a:ext>
              </a:extLst>
            </p:cNvPr>
            <p:cNvSpPr>
              <a:spLocks noChangeShapeType="1"/>
            </p:cNvSpPr>
            <p:nvPr/>
          </p:nvSpPr>
          <p:spPr bwMode="auto">
            <a:xfrm>
              <a:off x="3506565" y="3434745"/>
              <a:ext cx="53340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9" name="Line 25">
              <a:extLst>
                <a:ext uri="{FF2B5EF4-FFF2-40B4-BE49-F238E27FC236}">
                  <a16:creationId xmlns:a16="http://schemas.microsoft.com/office/drawing/2014/main" id="{B768C865-B38D-7C45-B4F0-70DCDD523304}"/>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0" name="Line 25">
              <a:extLst>
                <a:ext uri="{FF2B5EF4-FFF2-40B4-BE49-F238E27FC236}">
                  <a16:creationId xmlns:a16="http://schemas.microsoft.com/office/drawing/2014/main" id="{35D86F60-DEC9-3C4A-A8EB-BDB5939059BF}"/>
                </a:ext>
              </a:extLst>
            </p:cNvPr>
            <p:cNvSpPr>
              <a:spLocks noChangeShapeType="1"/>
            </p:cNvSpPr>
            <p:nvPr/>
          </p:nvSpPr>
          <p:spPr bwMode="auto">
            <a:xfrm>
              <a:off x="1835410" y="32827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1" name="Rectangle 41">
              <a:extLst>
                <a:ext uri="{FF2B5EF4-FFF2-40B4-BE49-F238E27FC236}">
                  <a16:creationId xmlns:a16="http://schemas.microsoft.com/office/drawing/2014/main" id="{277262F6-F69A-5743-ABB9-8F232C8CF135}"/>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83992" name="Line 25">
              <a:extLst>
                <a:ext uri="{FF2B5EF4-FFF2-40B4-BE49-F238E27FC236}">
                  <a16:creationId xmlns:a16="http://schemas.microsoft.com/office/drawing/2014/main" id="{6C11F03D-C6FC-0C44-A2F3-CF0CEFA04BBA}"/>
                </a:ext>
              </a:extLst>
            </p:cNvPr>
            <p:cNvSpPr>
              <a:spLocks noChangeShapeType="1"/>
            </p:cNvSpPr>
            <p:nvPr/>
          </p:nvSpPr>
          <p:spPr bwMode="auto">
            <a:xfrm>
              <a:off x="1824656" y="3605261"/>
              <a:ext cx="331199"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3" name="Line 294">
              <a:extLst>
                <a:ext uri="{FF2B5EF4-FFF2-40B4-BE49-F238E27FC236}">
                  <a16:creationId xmlns:a16="http://schemas.microsoft.com/office/drawing/2014/main" id="{14C71B47-64DB-2F4D-A40A-54297D51D76C}"/>
                </a:ext>
              </a:extLst>
            </p:cNvPr>
            <p:cNvSpPr>
              <a:spLocks noChangeAspect="1" noChangeShapeType="1"/>
            </p:cNvSpPr>
            <p:nvPr/>
          </p:nvSpPr>
          <p:spPr bwMode="auto">
            <a:xfrm>
              <a:off x="1841081" y="282326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4" name="Line 294">
              <a:extLst>
                <a:ext uri="{FF2B5EF4-FFF2-40B4-BE49-F238E27FC236}">
                  <a16:creationId xmlns:a16="http://schemas.microsoft.com/office/drawing/2014/main" id="{DB68BA82-4812-1D40-B18B-813D6DB77E13}"/>
                </a:ext>
              </a:extLst>
            </p:cNvPr>
            <p:cNvSpPr>
              <a:spLocks noChangeAspect="1" noChangeShapeType="1"/>
            </p:cNvSpPr>
            <p:nvPr/>
          </p:nvSpPr>
          <p:spPr bwMode="auto">
            <a:xfrm>
              <a:off x="3869399" y="2819025"/>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5" name="Rectangle 135">
              <a:extLst>
                <a:ext uri="{FF2B5EF4-FFF2-40B4-BE49-F238E27FC236}">
                  <a16:creationId xmlns:a16="http://schemas.microsoft.com/office/drawing/2014/main" id="{7B7E8AAE-0E69-CD4E-9CCD-C971D7097309}"/>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3996" name="Rectangle 41">
              <a:extLst>
                <a:ext uri="{FF2B5EF4-FFF2-40B4-BE49-F238E27FC236}">
                  <a16:creationId xmlns:a16="http://schemas.microsoft.com/office/drawing/2014/main" id="{B44B8D3C-607C-FD4F-8D00-82100F877198}"/>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3997" name="Rectangle 41">
              <a:extLst>
                <a:ext uri="{FF2B5EF4-FFF2-40B4-BE49-F238E27FC236}">
                  <a16:creationId xmlns:a16="http://schemas.microsoft.com/office/drawing/2014/main" id="{60372933-EA12-7F4E-BFBF-58D2750F1BCC}"/>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3998" name="Line 290">
              <a:extLst>
                <a:ext uri="{FF2B5EF4-FFF2-40B4-BE49-F238E27FC236}">
                  <a16:creationId xmlns:a16="http://schemas.microsoft.com/office/drawing/2014/main" id="{1BFA5439-1EE6-F845-9C46-9A7EBB269437}"/>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9" name="Line 294">
              <a:extLst>
                <a:ext uri="{FF2B5EF4-FFF2-40B4-BE49-F238E27FC236}">
                  <a16:creationId xmlns:a16="http://schemas.microsoft.com/office/drawing/2014/main" id="{3055D760-6D15-094C-AA1B-757FB4557EE6}"/>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3971" name="AutoShape 3">
            <a:extLst>
              <a:ext uri="{FF2B5EF4-FFF2-40B4-BE49-F238E27FC236}">
                <a16:creationId xmlns:a16="http://schemas.microsoft.com/office/drawing/2014/main" id="{25E7E5F4-5456-7743-B96E-DCAFAEC3D9FD}"/>
              </a:ext>
            </a:extLst>
          </p:cNvPr>
          <p:cNvSpPr txBox="1">
            <a:spLocks noChangeArrowheads="1"/>
          </p:cNvSpPr>
          <p:nvPr/>
        </p:nvSpPr>
        <p:spPr bwMode="auto">
          <a:xfrm>
            <a:off x="2895600" y="5526088"/>
            <a:ext cx="6096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90000"/>
              </a:lnSpc>
              <a:buFontTx/>
              <a:buNone/>
            </a:pPr>
            <a:endParaRPr lang="en-US" altLang="en-US" sz="2000">
              <a:solidFill>
                <a:srgbClr val="000000"/>
              </a:solidFill>
            </a:endParaRPr>
          </a:p>
          <a:p>
            <a:pPr>
              <a:lnSpc>
                <a:spcPct val="90000"/>
              </a:lnSpc>
              <a:buFontTx/>
              <a:buNone/>
            </a:pPr>
            <a:endParaRPr lang="en-US" altLang="en-US" sz="1800">
              <a:solidFill>
                <a:srgbClr val="000000"/>
              </a:solidFill>
            </a:endParaRPr>
          </a:p>
          <a:p>
            <a:pPr>
              <a:lnSpc>
                <a:spcPct val="90000"/>
              </a:lnSpc>
              <a:buFontTx/>
              <a:buNone/>
            </a:pPr>
            <a:r>
              <a:rPr lang="en-US" altLang="en-US" sz="2000">
                <a:solidFill>
                  <a:srgbClr val="000000"/>
                </a:solidFill>
              </a:rPr>
              <a:t>If Load = 1,   then load the new value from In.</a:t>
            </a:r>
          </a:p>
          <a:p>
            <a:pPr>
              <a:lnSpc>
                <a:spcPct val="90000"/>
              </a:lnSpc>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buFontTx/>
              <a:buNone/>
            </a:pPr>
            <a:endParaRPr lang="en-US" altLang="en-US">
              <a:solidFill>
                <a:srgbClr val="000000"/>
              </a:solidFill>
            </a:endParaRPr>
          </a:p>
        </p:txBody>
      </p:sp>
      <p:sp>
        <p:nvSpPr>
          <p:cNvPr id="83972" name="Line 25">
            <a:extLst>
              <a:ext uri="{FF2B5EF4-FFF2-40B4-BE49-F238E27FC236}">
                <a16:creationId xmlns:a16="http://schemas.microsoft.com/office/drawing/2014/main" id="{A1FE11AD-98B1-F348-A20F-DCB162DF7A39}"/>
              </a:ext>
            </a:extLst>
          </p:cNvPr>
          <p:cNvSpPr>
            <a:spLocks noChangeShapeType="1"/>
          </p:cNvSpPr>
          <p:nvPr/>
        </p:nvSpPr>
        <p:spPr bwMode="auto">
          <a:xfrm flipV="1">
            <a:off x="4891088" y="3589338"/>
            <a:ext cx="328612" cy="188912"/>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3" name="TextBox 31">
            <a:extLst>
              <a:ext uri="{FF2B5EF4-FFF2-40B4-BE49-F238E27FC236}">
                <a16:creationId xmlns:a16="http://schemas.microsoft.com/office/drawing/2014/main" id="{B6E3D01C-FD03-7741-819E-EA98504CA608}"/>
              </a:ext>
            </a:extLst>
          </p:cNvPr>
          <p:cNvSpPr txBox="1">
            <a:spLocks noChangeArrowheads="1"/>
          </p:cNvSpPr>
          <p:nvPr/>
        </p:nvSpPr>
        <p:spPr bwMode="auto">
          <a:xfrm>
            <a:off x="4864100" y="185261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itle 1">
            <a:extLst>
              <a:ext uri="{FF2B5EF4-FFF2-40B4-BE49-F238E27FC236}">
                <a16:creationId xmlns:a16="http://schemas.microsoft.com/office/drawing/2014/main" id="{74AD2D0B-5356-9F47-9C54-8FA6D642361E}"/>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1-Bit Parallel-Access Register</a:t>
            </a:r>
          </a:p>
        </p:txBody>
      </p:sp>
      <p:grpSp>
        <p:nvGrpSpPr>
          <p:cNvPr id="84994" name="Group 1">
            <a:extLst>
              <a:ext uri="{FF2B5EF4-FFF2-40B4-BE49-F238E27FC236}">
                <a16:creationId xmlns:a16="http://schemas.microsoft.com/office/drawing/2014/main" id="{1E10BBD7-E6BE-2C48-BC90-94DC78840C41}"/>
              </a:ext>
            </a:extLst>
          </p:cNvPr>
          <p:cNvGrpSpPr>
            <a:grpSpLocks/>
          </p:cNvGrpSpPr>
          <p:nvPr/>
        </p:nvGrpSpPr>
        <p:grpSpPr bwMode="auto">
          <a:xfrm>
            <a:off x="3886200" y="2289175"/>
            <a:ext cx="3295650" cy="2487134"/>
            <a:chOff x="1143000" y="2133600"/>
            <a:chExt cx="3295989" cy="2486908"/>
          </a:xfrm>
        </p:grpSpPr>
        <p:sp>
          <p:nvSpPr>
            <p:cNvPr id="84996" name="Freeform 38">
              <a:extLst>
                <a:ext uri="{FF2B5EF4-FFF2-40B4-BE49-F238E27FC236}">
                  <a16:creationId xmlns:a16="http://schemas.microsoft.com/office/drawing/2014/main" id="{70C6B243-D329-164A-A7DC-2CF1D4BC3A8C}"/>
                </a:ext>
              </a:extLst>
            </p:cNvPr>
            <p:cNvSpPr>
              <a:spLocks/>
            </p:cNvSpPr>
            <p:nvPr/>
          </p:nvSpPr>
          <p:spPr bwMode="auto">
            <a:xfrm>
              <a:off x="3846945" y="340514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4997" name="Rectangle 4">
              <a:extLst>
                <a:ext uri="{FF2B5EF4-FFF2-40B4-BE49-F238E27FC236}">
                  <a16:creationId xmlns:a16="http://schemas.microsoft.com/office/drawing/2014/main" id="{CD0B3D0D-00D7-A941-B1D9-19D5F34D8047}"/>
                </a:ext>
              </a:extLst>
            </p:cNvPr>
            <p:cNvSpPr>
              <a:spLocks noChangeArrowheads="1"/>
            </p:cNvSpPr>
            <p:nvPr/>
          </p:nvSpPr>
          <p:spPr bwMode="auto">
            <a:xfrm>
              <a:off x="2840948" y="314423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4998" name="Rectangle 5">
              <a:extLst>
                <a:ext uri="{FF2B5EF4-FFF2-40B4-BE49-F238E27FC236}">
                  <a16:creationId xmlns:a16="http://schemas.microsoft.com/office/drawing/2014/main" id="{23078239-BE29-D64E-BACC-0EB5170A6855}"/>
                </a:ext>
              </a:extLst>
            </p:cNvPr>
            <p:cNvSpPr>
              <a:spLocks noChangeArrowheads="1"/>
            </p:cNvSpPr>
            <p:nvPr/>
          </p:nvSpPr>
          <p:spPr bwMode="auto">
            <a:xfrm>
              <a:off x="2907623" y="3323620"/>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4999" name="Rectangle 6">
              <a:extLst>
                <a:ext uri="{FF2B5EF4-FFF2-40B4-BE49-F238E27FC236}">
                  <a16:creationId xmlns:a16="http://schemas.microsoft.com/office/drawing/2014/main" id="{82C9E1D1-9B8D-4842-A724-91686629F09E}"/>
                </a:ext>
              </a:extLst>
            </p:cNvPr>
            <p:cNvSpPr>
              <a:spLocks noChangeArrowheads="1"/>
            </p:cNvSpPr>
            <p:nvPr/>
          </p:nvSpPr>
          <p:spPr bwMode="auto">
            <a:xfrm>
              <a:off x="3302910" y="33156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5000" name="Line 7">
              <a:extLst>
                <a:ext uri="{FF2B5EF4-FFF2-40B4-BE49-F238E27FC236}">
                  <a16:creationId xmlns:a16="http://schemas.microsoft.com/office/drawing/2014/main" id="{774AFE5B-49E6-234D-A9AB-6C6CC6328C0F}"/>
                </a:ext>
              </a:extLst>
            </p:cNvPr>
            <p:cNvSpPr>
              <a:spLocks noChangeShapeType="1"/>
            </p:cNvSpPr>
            <p:nvPr/>
          </p:nvSpPr>
          <p:spPr bwMode="auto">
            <a:xfrm flipH="1">
              <a:off x="3317198" y="384908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1" name="Rectangle 9">
              <a:extLst>
                <a:ext uri="{FF2B5EF4-FFF2-40B4-BE49-F238E27FC236}">
                  <a16:creationId xmlns:a16="http://schemas.microsoft.com/office/drawing/2014/main" id="{FA0F7372-AECF-BA49-81FA-5426A70EC9CD}"/>
                </a:ext>
              </a:extLst>
            </p:cNvPr>
            <p:cNvSpPr>
              <a:spLocks noChangeArrowheads="1"/>
            </p:cNvSpPr>
            <p:nvPr/>
          </p:nvSpPr>
          <p:spPr bwMode="auto">
            <a:xfrm>
              <a:off x="3304498" y="3861783"/>
              <a:ext cx="174746"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5002" name="Rectangle 11">
              <a:extLst>
                <a:ext uri="{FF2B5EF4-FFF2-40B4-BE49-F238E27FC236}">
                  <a16:creationId xmlns:a16="http://schemas.microsoft.com/office/drawing/2014/main" id="{20628770-4FCF-CC49-B34A-8A0D49E2A873}"/>
                </a:ext>
              </a:extLst>
            </p:cNvPr>
            <p:cNvSpPr>
              <a:spLocks noChangeArrowheads="1"/>
            </p:cNvSpPr>
            <p:nvPr/>
          </p:nvSpPr>
          <p:spPr bwMode="auto">
            <a:xfrm>
              <a:off x="1143000" y="4405084"/>
              <a:ext cx="47453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5003" name="Line 25">
              <a:extLst>
                <a:ext uri="{FF2B5EF4-FFF2-40B4-BE49-F238E27FC236}">
                  <a16:creationId xmlns:a16="http://schemas.microsoft.com/office/drawing/2014/main" id="{66DA245D-9676-8648-835E-5FE1F84DAD24}"/>
                </a:ext>
              </a:extLst>
            </p:cNvPr>
            <p:cNvSpPr>
              <a:spLocks noChangeShapeType="1"/>
            </p:cNvSpPr>
            <p:nvPr/>
          </p:nvSpPr>
          <p:spPr bwMode="auto">
            <a:xfrm>
              <a:off x="2446449" y="343157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4" name="Freeform 36">
              <a:extLst>
                <a:ext uri="{FF2B5EF4-FFF2-40B4-BE49-F238E27FC236}">
                  <a16:creationId xmlns:a16="http://schemas.microsoft.com/office/drawing/2014/main" id="{7A3B655A-8A07-A74E-802E-299040D91160}"/>
                </a:ext>
              </a:extLst>
            </p:cNvPr>
            <p:cNvSpPr>
              <a:spLocks/>
            </p:cNvSpPr>
            <p:nvPr/>
          </p:nvSpPr>
          <p:spPr bwMode="auto">
            <a:xfrm>
              <a:off x="2840948" y="388718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5" name="Line 37">
              <a:extLst>
                <a:ext uri="{FF2B5EF4-FFF2-40B4-BE49-F238E27FC236}">
                  <a16:creationId xmlns:a16="http://schemas.microsoft.com/office/drawing/2014/main" id="{27018F0A-85C1-8841-AE1D-03A0949EB700}"/>
                </a:ext>
              </a:extLst>
            </p:cNvPr>
            <p:cNvSpPr>
              <a:spLocks noChangeShapeType="1"/>
            </p:cNvSpPr>
            <p:nvPr/>
          </p:nvSpPr>
          <p:spPr bwMode="auto">
            <a:xfrm>
              <a:off x="2574248" y="394433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6" name="Rectangle 41">
              <a:extLst>
                <a:ext uri="{FF2B5EF4-FFF2-40B4-BE49-F238E27FC236}">
                  <a16:creationId xmlns:a16="http://schemas.microsoft.com/office/drawing/2014/main" id="{FEA99934-49CF-1C4D-B70E-021AFEA80FAB}"/>
                </a:ext>
              </a:extLst>
            </p:cNvPr>
            <p:cNvSpPr>
              <a:spLocks noChangeArrowheads="1"/>
            </p:cNvSpPr>
            <p:nvPr/>
          </p:nvSpPr>
          <p:spPr bwMode="auto">
            <a:xfrm>
              <a:off x="1524000" y="3478878"/>
              <a:ext cx="149095"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85007" name="Line 290">
              <a:extLst>
                <a:ext uri="{FF2B5EF4-FFF2-40B4-BE49-F238E27FC236}">
                  <a16:creationId xmlns:a16="http://schemas.microsoft.com/office/drawing/2014/main" id="{FFE408BF-D257-8346-AEF1-318F2086ABB8}"/>
                </a:ext>
              </a:extLst>
            </p:cNvPr>
            <p:cNvSpPr>
              <a:spLocks noChangeAspect="1" noChangeShapeType="1"/>
            </p:cNvSpPr>
            <p:nvPr/>
          </p:nvSpPr>
          <p:spPr bwMode="auto">
            <a:xfrm>
              <a:off x="1828387" y="282896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8" name="Freeform 293">
              <a:extLst>
                <a:ext uri="{FF2B5EF4-FFF2-40B4-BE49-F238E27FC236}">
                  <a16:creationId xmlns:a16="http://schemas.microsoft.com/office/drawing/2014/main" id="{3C13BA28-D120-9E4D-9267-38642F3385B6}"/>
                </a:ext>
              </a:extLst>
            </p:cNvPr>
            <p:cNvSpPr>
              <a:spLocks noChangeAspect="1"/>
            </p:cNvSpPr>
            <p:nvPr/>
          </p:nvSpPr>
          <p:spPr bwMode="auto">
            <a:xfrm>
              <a:off x="2155509" y="305374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9" name="Line 294">
              <a:extLst>
                <a:ext uri="{FF2B5EF4-FFF2-40B4-BE49-F238E27FC236}">
                  <a16:creationId xmlns:a16="http://schemas.microsoft.com/office/drawing/2014/main" id="{DE3102AF-4956-394A-B48F-83A4DD1FCA68}"/>
                </a:ext>
              </a:extLst>
            </p:cNvPr>
            <p:cNvSpPr>
              <a:spLocks noChangeAspect="1" noChangeShapeType="1"/>
            </p:cNvSpPr>
            <p:nvPr/>
          </p:nvSpPr>
          <p:spPr bwMode="auto">
            <a:xfrm>
              <a:off x="2294023" y="238037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0" name="Line 25">
              <a:extLst>
                <a:ext uri="{FF2B5EF4-FFF2-40B4-BE49-F238E27FC236}">
                  <a16:creationId xmlns:a16="http://schemas.microsoft.com/office/drawing/2014/main" id="{FA5D804D-32E5-9542-9A02-0D95FE975D04}"/>
                </a:ext>
              </a:extLst>
            </p:cNvPr>
            <p:cNvSpPr>
              <a:spLocks noChangeShapeType="1"/>
            </p:cNvSpPr>
            <p:nvPr/>
          </p:nvSpPr>
          <p:spPr bwMode="auto">
            <a:xfrm>
              <a:off x="3506565" y="343474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1" name="Line 25">
              <a:extLst>
                <a:ext uri="{FF2B5EF4-FFF2-40B4-BE49-F238E27FC236}">
                  <a16:creationId xmlns:a16="http://schemas.microsoft.com/office/drawing/2014/main" id="{3B01EB5F-32B3-164B-96DE-6B46CFC5CF99}"/>
                </a:ext>
              </a:extLst>
            </p:cNvPr>
            <p:cNvSpPr>
              <a:spLocks noChangeShapeType="1"/>
            </p:cNvSpPr>
            <p:nvPr/>
          </p:nvSpPr>
          <p:spPr bwMode="auto">
            <a:xfrm>
              <a:off x="3511545" y="394705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2" name="Line 25">
              <a:extLst>
                <a:ext uri="{FF2B5EF4-FFF2-40B4-BE49-F238E27FC236}">
                  <a16:creationId xmlns:a16="http://schemas.microsoft.com/office/drawing/2014/main" id="{879F4C29-F935-E040-93D3-B3AB664DDDCB}"/>
                </a:ext>
              </a:extLst>
            </p:cNvPr>
            <p:cNvSpPr>
              <a:spLocks noChangeShapeType="1"/>
            </p:cNvSpPr>
            <p:nvPr/>
          </p:nvSpPr>
          <p:spPr bwMode="auto">
            <a:xfrm>
              <a:off x="1835410" y="32827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3" name="Rectangle 41">
              <a:extLst>
                <a:ext uri="{FF2B5EF4-FFF2-40B4-BE49-F238E27FC236}">
                  <a16:creationId xmlns:a16="http://schemas.microsoft.com/office/drawing/2014/main" id="{8E555EF4-6DC5-6C4C-92AE-5F0D4C928EC2}"/>
                </a:ext>
              </a:extLst>
            </p:cNvPr>
            <p:cNvSpPr>
              <a:spLocks noChangeArrowheads="1"/>
            </p:cNvSpPr>
            <p:nvPr/>
          </p:nvSpPr>
          <p:spPr bwMode="auto">
            <a:xfrm>
              <a:off x="4169685" y="3317770"/>
              <a:ext cx="26930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a:t>
              </a:r>
              <a:endParaRPr lang="en-US" altLang="en-US" b="0">
                <a:solidFill>
                  <a:srgbClr val="000000"/>
                </a:solidFill>
                <a:latin typeface="Times" pitchFamily="2" charset="0"/>
              </a:endParaRPr>
            </a:p>
          </p:txBody>
        </p:sp>
        <p:sp>
          <p:nvSpPr>
            <p:cNvPr id="85014" name="Line 25">
              <a:extLst>
                <a:ext uri="{FF2B5EF4-FFF2-40B4-BE49-F238E27FC236}">
                  <a16:creationId xmlns:a16="http://schemas.microsoft.com/office/drawing/2014/main" id="{B9C07FF8-84F5-8D42-8CBC-CDF611439E7C}"/>
                </a:ext>
              </a:extLst>
            </p:cNvPr>
            <p:cNvSpPr>
              <a:spLocks noChangeShapeType="1"/>
            </p:cNvSpPr>
            <p:nvPr/>
          </p:nvSpPr>
          <p:spPr bwMode="auto">
            <a:xfrm>
              <a:off x="1824656" y="360526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5" name="Line 294">
              <a:extLst>
                <a:ext uri="{FF2B5EF4-FFF2-40B4-BE49-F238E27FC236}">
                  <a16:creationId xmlns:a16="http://schemas.microsoft.com/office/drawing/2014/main" id="{60E3AC72-582A-9445-B58F-3439A0CDFA97}"/>
                </a:ext>
              </a:extLst>
            </p:cNvPr>
            <p:cNvSpPr>
              <a:spLocks noChangeAspect="1" noChangeShapeType="1"/>
            </p:cNvSpPr>
            <p:nvPr/>
          </p:nvSpPr>
          <p:spPr bwMode="auto">
            <a:xfrm>
              <a:off x="1841081" y="282326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6" name="Line 294">
              <a:extLst>
                <a:ext uri="{FF2B5EF4-FFF2-40B4-BE49-F238E27FC236}">
                  <a16:creationId xmlns:a16="http://schemas.microsoft.com/office/drawing/2014/main" id="{A8513315-CBAD-7649-AE30-2E74F6A51614}"/>
                </a:ext>
              </a:extLst>
            </p:cNvPr>
            <p:cNvSpPr>
              <a:spLocks noChangeAspect="1" noChangeShapeType="1"/>
            </p:cNvSpPr>
            <p:nvPr/>
          </p:nvSpPr>
          <p:spPr bwMode="auto">
            <a:xfrm>
              <a:off x="3869399" y="2819025"/>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7" name="Rectangle 135">
              <a:extLst>
                <a:ext uri="{FF2B5EF4-FFF2-40B4-BE49-F238E27FC236}">
                  <a16:creationId xmlns:a16="http://schemas.microsoft.com/office/drawing/2014/main" id="{B426D503-980C-F541-9206-28DEDBB05B0F}"/>
                </a:ext>
              </a:extLst>
            </p:cNvPr>
            <p:cNvSpPr>
              <a:spLocks noChangeArrowheads="1"/>
            </p:cNvSpPr>
            <p:nvPr/>
          </p:nvSpPr>
          <p:spPr bwMode="auto">
            <a:xfrm>
              <a:off x="2089670" y="2133600"/>
              <a:ext cx="413618" cy="215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5018" name="Rectangle 41">
              <a:extLst>
                <a:ext uri="{FF2B5EF4-FFF2-40B4-BE49-F238E27FC236}">
                  <a16:creationId xmlns:a16="http://schemas.microsoft.com/office/drawing/2014/main" id="{98380E80-22EC-6147-8546-3979F62FD2E6}"/>
                </a:ext>
              </a:extLst>
            </p:cNvPr>
            <p:cNvSpPr>
              <a:spLocks noChangeArrowheads="1"/>
            </p:cNvSpPr>
            <p:nvPr/>
          </p:nvSpPr>
          <p:spPr bwMode="auto">
            <a:xfrm>
              <a:off x="2206531" y="315941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5019" name="Rectangle 41">
              <a:extLst>
                <a:ext uri="{FF2B5EF4-FFF2-40B4-BE49-F238E27FC236}">
                  <a16:creationId xmlns:a16="http://schemas.microsoft.com/office/drawing/2014/main" id="{10C8E66C-9E4A-5649-B9C2-BEB362F1F5B2}"/>
                </a:ext>
              </a:extLst>
            </p:cNvPr>
            <p:cNvSpPr>
              <a:spLocks noChangeArrowheads="1"/>
            </p:cNvSpPr>
            <p:nvPr/>
          </p:nvSpPr>
          <p:spPr bwMode="auto">
            <a:xfrm>
              <a:off x="2212251" y="347702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5020" name="Line 290">
              <a:extLst>
                <a:ext uri="{FF2B5EF4-FFF2-40B4-BE49-F238E27FC236}">
                  <a16:creationId xmlns:a16="http://schemas.microsoft.com/office/drawing/2014/main" id="{7DD6C069-D5A3-0443-A098-D6B9FD1C3625}"/>
                </a:ext>
              </a:extLst>
            </p:cNvPr>
            <p:cNvSpPr>
              <a:spLocks noChangeAspect="1" noChangeShapeType="1"/>
            </p:cNvSpPr>
            <p:nvPr/>
          </p:nvSpPr>
          <p:spPr bwMode="auto">
            <a:xfrm>
              <a:off x="1720643" y="4545449"/>
              <a:ext cx="87015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1" name="Line 294">
              <a:extLst>
                <a:ext uri="{FF2B5EF4-FFF2-40B4-BE49-F238E27FC236}">
                  <a16:creationId xmlns:a16="http://schemas.microsoft.com/office/drawing/2014/main" id="{FD56DF8E-305A-4845-9C52-22BE969590F4}"/>
                </a:ext>
              </a:extLst>
            </p:cNvPr>
            <p:cNvSpPr>
              <a:spLocks noChangeAspect="1" noChangeShapeType="1"/>
            </p:cNvSpPr>
            <p:nvPr/>
          </p:nvSpPr>
          <p:spPr bwMode="auto">
            <a:xfrm>
              <a:off x="2583464" y="393450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4995" name="AutoShape 3">
            <a:extLst>
              <a:ext uri="{FF2B5EF4-FFF2-40B4-BE49-F238E27FC236}">
                <a16:creationId xmlns:a16="http://schemas.microsoft.com/office/drawing/2014/main" id="{7D531BB0-CB06-E742-9593-D32B6F24DDF9}"/>
              </a:ext>
            </a:extLst>
          </p:cNvPr>
          <p:cNvSpPr txBox="1">
            <a:spLocks noChangeArrowheads="1"/>
          </p:cNvSpPr>
          <p:nvPr/>
        </p:nvSpPr>
        <p:spPr bwMode="auto">
          <a:xfrm>
            <a:off x="2895600" y="5526088"/>
            <a:ext cx="6096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nSpc>
                <a:spcPct val="90000"/>
              </a:lnSpc>
              <a:buFontTx/>
              <a:buNone/>
            </a:pPr>
            <a:r>
              <a:rPr lang="en-US" altLang="en-US" sz="2000">
                <a:solidFill>
                  <a:srgbClr val="000000"/>
                </a:solidFill>
              </a:rPr>
              <a:t>If Load = 0,   then retain the old value.</a:t>
            </a:r>
          </a:p>
          <a:p>
            <a:pPr>
              <a:lnSpc>
                <a:spcPct val="90000"/>
              </a:lnSpc>
              <a:buFontTx/>
              <a:buNone/>
            </a:pPr>
            <a:endParaRPr lang="en-US" altLang="en-US" sz="1800">
              <a:solidFill>
                <a:srgbClr val="000000"/>
              </a:solidFill>
            </a:endParaRPr>
          </a:p>
          <a:p>
            <a:pPr>
              <a:lnSpc>
                <a:spcPct val="90000"/>
              </a:lnSpc>
              <a:buFontTx/>
              <a:buNone/>
            </a:pPr>
            <a:r>
              <a:rPr lang="en-US" altLang="en-US" sz="2000">
                <a:solidFill>
                  <a:srgbClr val="000000"/>
                </a:solidFill>
              </a:rPr>
              <a:t>If Load = 1,   then load the new value from In.</a:t>
            </a:r>
          </a:p>
          <a:p>
            <a:pPr>
              <a:lnSpc>
                <a:spcPct val="90000"/>
              </a:lnSpc>
            </a:pPr>
            <a:endParaRPr lang="en-US" altLang="en-US" sz="2000">
              <a:solidFill>
                <a:srgbClr val="000000"/>
              </a:solidFill>
            </a:endParaRPr>
          </a:p>
          <a:p>
            <a:pPr>
              <a:lnSpc>
                <a:spcPct val="90000"/>
              </a:lnSpc>
            </a:pPr>
            <a:endParaRPr lang="en-US" altLang="en-US" sz="2000">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pPr>
            <a:endParaRPr lang="en-US" altLang="en-US">
              <a:solidFill>
                <a:srgbClr val="000000"/>
              </a:solidFill>
            </a:endParaRPr>
          </a:p>
          <a:p>
            <a:pPr>
              <a:lnSpc>
                <a:spcPct val="90000"/>
              </a:lnSpc>
              <a:buFontTx/>
              <a:buNone/>
            </a:pPr>
            <a:endParaRPr lang="en-US" altLang="en-US">
              <a:solidFill>
                <a:srgbClr val="000000"/>
              </a:solidFill>
            </a:endParaRPr>
          </a:p>
        </p:txBody>
      </p:sp>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0CE87914-4F66-754E-AEAE-C510E80F291B}"/>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2-Bit Parallel-Access Register</a:t>
            </a:r>
          </a:p>
        </p:txBody>
      </p:sp>
      <p:grpSp>
        <p:nvGrpSpPr>
          <p:cNvPr id="86018" name="Group 2">
            <a:extLst>
              <a:ext uri="{FF2B5EF4-FFF2-40B4-BE49-F238E27FC236}">
                <a16:creationId xmlns:a16="http://schemas.microsoft.com/office/drawing/2014/main" id="{ED4D586E-0834-D34A-AC8E-340EDCCA6E0C}"/>
              </a:ext>
            </a:extLst>
          </p:cNvPr>
          <p:cNvGrpSpPr>
            <a:grpSpLocks/>
          </p:cNvGrpSpPr>
          <p:nvPr/>
        </p:nvGrpSpPr>
        <p:grpSpPr bwMode="auto">
          <a:xfrm>
            <a:off x="2157414" y="1838326"/>
            <a:ext cx="6376987" cy="4105275"/>
            <a:chOff x="1242895" y="1496380"/>
            <a:chExt cx="6377105" cy="4105077"/>
          </a:xfrm>
        </p:grpSpPr>
        <p:sp>
          <p:nvSpPr>
            <p:cNvPr id="86019" name="Line 294">
              <a:extLst>
                <a:ext uri="{FF2B5EF4-FFF2-40B4-BE49-F238E27FC236}">
                  <a16:creationId xmlns:a16="http://schemas.microsoft.com/office/drawing/2014/main" id="{DF7AEA7B-9768-614A-8BDD-EAEC5C050C5D}"/>
                </a:ext>
              </a:extLst>
            </p:cNvPr>
            <p:cNvSpPr>
              <a:spLocks noChangeAspect="1" noChangeShapeType="1"/>
            </p:cNvSpPr>
            <p:nvPr/>
          </p:nvSpPr>
          <p:spPr bwMode="auto">
            <a:xfrm>
              <a:off x="7390626" y="1793938"/>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0" name="Freeform 38">
              <a:extLst>
                <a:ext uri="{FF2B5EF4-FFF2-40B4-BE49-F238E27FC236}">
                  <a16:creationId xmlns:a16="http://schemas.microsoft.com/office/drawing/2014/main" id="{8BDB0B91-8F69-8142-BF47-89FF487C9637}"/>
                </a:ext>
              </a:extLst>
            </p:cNvPr>
            <p:cNvSpPr>
              <a:spLocks/>
            </p:cNvSpPr>
            <p:nvPr/>
          </p:nvSpPr>
          <p:spPr bwMode="auto">
            <a:xfrm>
              <a:off x="4327840" y="3381092"/>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21" name="Rectangle 4">
              <a:extLst>
                <a:ext uri="{FF2B5EF4-FFF2-40B4-BE49-F238E27FC236}">
                  <a16:creationId xmlns:a16="http://schemas.microsoft.com/office/drawing/2014/main" id="{E80C1CB1-DE7F-5944-8785-F037D47D4D12}"/>
                </a:ext>
              </a:extLst>
            </p:cNvPr>
            <p:cNvSpPr>
              <a:spLocks noChangeArrowheads="1"/>
            </p:cNvSpPr>
            <p:nvPr/>
          </p:nvSpPr>
          <p:spPr bwMode="auto">
            <a:xfrm>
              <a:off x="3321843" y="3120180"/>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6022" name="Rectangle 5">
              <a:extLst>
                <a:ext uri="{FF2B5EF4-FFF2-40B4-BE49-F238E27FC236}">
                  <a16:creationId xmlns:a16="http://schemas.microsoft.com/office/drawing/2014/main" id="{6E3A6DBF-56FB-8849-BB0B-47B47E33AEDE}"/>
                </a:ext>
              </a:extLst>
            </p:cNvPr>
            <p:cNvSpPr>
              <a:spLocks noChangeArrowheads="1"/>
            </p:cNvSpPr>
            <p:nvPr/>
          </p:nvSpPr>
          <p:spPr bwMode="auto">
            <a:xfrm>
              <a:off x="3388518" y="3299567"/>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6023" name="Rectangle 6">
              <a:extLst>
                <a:ext uri="{FF2B5EF4-FFF2-40B4-BE49-F238E27FC236}">
                  <a16:creationId xmlns:a16="http://schemas.microsoft.com/office/drawing/2014/main" id="{F1408BB1-0423-ED43-A93C-B505C3D6505C}"/>
                </a:ext>
              </a:extLst>
            </p:cNvPr>
            <p:cNvSpPr>
              <a:spLocks noChangeArrowheads="1"/>
            </p:cNvSpPr>
            <p:nvPr/>
          </p:nvSpPr>
          <p:spPr bwMode="auto">
            <a:xfrm>
              <a:off x="3783805" y="32916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6024" name="Line 7">
              <a:extLst>
                <a:ext uri="{FF2B5EF4-FFF2-40B4-BE49-F238E27FC236}">
                  <a16:creationId xmlns:a16="http://schemas.microsoft.com/office/drawing/2014/main" id="{DE1D610A-AEB2-A240-8EF4-7751107C15A6}"/>
                </a:ext>
              </a:extLst>
            </p:cNvPr>
            <p:cNvSpPr>
              <a:spLocks noChangeShapeType="1"/>
            </p:cNvSpPr>
            <p:nvPr/>
          </p:nvSpPr>
          <p:spPr bwMode="auto">
            <a:xfrm flipH="1">
              <a:off x="3798093" y="3825030"/>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5" name="Rectangle 9">
              <a:extLst>
                <a:ext uri="{FF2B5EF4-FFF2-40B4-BE49-F238E27FC236}">
                  <a16:creationId xmlns:a16="http://schemas.microsoft.com/office/drawing/2014/main" id="{2782902E-6041-2048-A723-4F9550262D11}"/>
                </a:ext>
              </a:extLst>
            </p:cNvPr>
            <p:cNvSpPr>
              <a:spLocks noChangeArrowheads="1"/>
            </p:cNvSpPr>
            <p:nvPr/>
          </p:nvSpPr>
          <p:spPr bwMode="auto">
            <a:xfrm>
              <a:off x="3785393" y="38377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6026" name="Rectangle 11">
              <a:extLst>
                <a:ext uri="{FF2B5EF4-FFF2-40B4-BE49-F238E27FC236}">
                  <a16:creationId xmlns:a16="http://schemas.microsoft.com/office/drawing/2014/main" id="{F62CB431-7571-BE4C-A015-81B462D38ACC}"/>
                </a:ext>
              </a:extLst>
            </p:cNvPr>
            <p:cNvSpPr>
              <a:spLocks noChangeArrowheads="1"/>
            </p:cNvSpPr>
            <p:nvPr/>
          </p:nvSpPr>
          <p:spPr bwMode="auto">
            <a:xfrm>
              <a:off x="1242895" y="4381031"/>
              <a:ext cx="474498"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6027" name="Line 25">
              <a:extLst>
                <a:ext uri="{FF2B5EF4-FFF2-40B4-BE49-F238E27FC236}">
                  <a16:creationId xmlns:a16="http://schemas.microsoft.com/office/drawing/2014/main" id="{35A3FFB6-B164-FF40-BC5C-A0D5563B106C}"/>
                </a:ext>
              </a:extLst>
            </p:cNvPr>
            <p:cNvSpPr>
              <a:spLocks noChangeShapeType="1"/>
            </p:cNvSpPr>
            <p:nvPr/>
          </p:nvSpPr>
          <p:spPr bwMode="auto">
            <a:xfrm>
              <a:off x="2927344" y="3407517"/>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8" name="Freeform 36">
              <a:extLst>
                <a:ext uri="{FF2B5EF4-FFF2-40B4-BE49-F238E27FC236}">
                  <a16:creationId xmlns:a16="http://schemas.microsoft.com/office/drawing/2014/main" id="{DB6628F8-19B3-4B48-9412-9147DB0D998E}"/>
                </a:ext>
              </a:extLst>
            </p:cNvPr>
            <p:cNvSpPr>
              <a:spLocks/>
            </p:cNvSpPr>
            <p:nvPr/>
          </p:nvSpPr>
          <p:spPr bwMode="auto">
            <a:xfrm>
              <a:off x="3321843" y="3863130"/>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29" name="Line 37">
              <a:extLst>
                <a:ext uri="{FF2B5EF4-FFF2-40B4-BE49-F238E27FC236}">
                  <a16:creationId xmlns:a16="http://schemas.microsoft.com/office/drawing/2014/main" id="{33C02642-A0B8-9447-A7CD-A6749695B92A}"/>
                </a:ext>
              </a:extLst>
            </p:cNvPr>
            <p:cNvSpPr>
              <a:spLocks noChangeShapeType="1"/>
            </p:cNvSpPr>
            <p:nvPr/>
          </p:nvSpPr>
          <p:spPr bwMode="auto">
            <a:xfrm>
              <a:off x="3055143" y="3920280"/>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0" name="Line 290">
              <a:extLst>
                <a:ext uri="{FF2B5EF4-FFF2-40B4-BE49-F238E27FC236}">
                  <a16:creationId xmlns:a16="http://schemas.microsoft.com/office/drawing/2014/main" id="{432A1A2D-F650-B345-8BA0-C16DFEDAAAE6}"/>
                </a:ext>
              </a:extLst>
            </p:cNvPr>
            <p:cNvSpPr>
              <a:spLocks noChangeAspect="1" noChangeShapeType="1"/>
            </p:cNvSpPr>
            <p:nvPr/>
          </p:nvSpPr>
          <p:spPr bwMode="auto">
            <a:xfrm>
              <a:off x="2309282" y="2804915"/>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1" name="Freeform 293">
              <a:extLst>
                <a:ext uri="{FF2B5EF4-FFF2-40B4-BE49-F238E27FC236}">
                  <a16:creationId xmlns:a16="http://schemas.microsoft.com/office/drawing/2014/main" id="{AF0BDC3A-8EAC-B542-96D9-C08AAD2B60A4}"/>
                </a:ext>
              </a:extLst>
            </p:cNvPr>
            <p:cNvSpPr>
              <a:spLocks noChangeAspect="1"/>
            </p:cNvSpPr>
            <p:nvPr/>
          </p:nvSpPr>
          <p:spPr bwMode="auto">
            <a:xfrm>
              <a:off x="2636404" y="3029692"/>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2" name="Line 294">
              <a:extLst>
                <a:ext uri="{FF2B5EF4-FFF2-40B4-BE49-F238E27FC236}">
                  <a16:creationId xmlns:a16="http://schemas.microsoft.com/office/drawing/2014/main" id="{E29BD4A6-C9FD-A34F-85D4-216F92D34843}"/>
                </a:ext>
              </a:extLst>
            </p:cNvPr>
            <p:cNvSpPr>
              <a:spLocks noChangeAspect="1" noChangeShapeType="1"/>
            </p:cNvSpPr>
            <p:nvPr/>
          </p:nvSpPr>
          <p:spPr bwMode="auto">
            <a:xfrm>
              <a:off x="2774918" y="2356317"/>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3" name="Line 25">
              <a:extLst>
                <a:ext uri="{FF2B5EF4-FFF2-40B4-BE49-F238E27FC236}">
                  <a16:creationId xmlns:a16="http://schemas.microsoft.com/office/drawing/2014/main" id="{AFC301CF-3191-364D-8402-EBE06A190090}"/>
                </a:ext>
              </a:extLst>
            </p:cNvPr>
            <p:cNvSpPr>
              <a:spLocks noChangeShapeType="1"/>
            </p:cNvSpPr>
            <p:nvPr/>
          </p:nvSpPr>
          <p:spPr bwMode="auto">
            <a:xfrm>
              <a:off x="3987460" y="3410692"/>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4" name="Line 25">
              <a:extLst>
                <a:ext uri="{FF2B5EF4-FFF2-40B4-BE49-F238E27FC236}">
                  <a16:creationId xmlns:a16="http://schemas.microsoft.com/office/drawing/2014/main" id="{9390BB9F-B502-7944-9491-846369F025A9}"/>
                </a:ext>
              </a:extLst>
            </p:cNvPr>
            <p:cNvSpPr>
              <a:spLocks noChangeShapeType="1"/>
            </p:cNvSpPr>
            <p:nvPr/>
          </p:nvSpPr>
          <p:spPr bwMode="auto">
            <a:xfrm>
              <a:off x="3992440" y="39230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5" name="Line 25">
              <a:extLst>
                <a:ext uri="{FF2B5EF4-FFF2-40B4-BE49-F238E27FC236}">
                  <a16:creationId xmlns:a16="http://schemas.microsoft.com/office/drawing/2014/main" id="{D6BD043D-544C-4A43-BF4B-AF0E22EB6CEA}"/>
                </a:ext>
              </a:extLst>
            </p:cNvPr>
            <p:cNvSpPr>
              <a:spLocks noChangeShapeType="1"/>
            </p:cNvSpPr>
            <p:nvPr/>
          </p:nvSpPr>
          <p:spPr bwMode="auto">
            <a:xfrm>
              <a:off x="2316305" y="32587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6" name="Line 25">
              <a:extLst>
                <a:ext uri="{FF2B5EF4-FFF2-40B4-BE49-F238E27FC236}">
                  <a16:creationId xmlns:a16="http://schemas.microsoft.com/office/drawing/2014/main" id="{F0568A55-1357-8948-B726-FF32F0020BD5}"/>
                </a:ext>
              </a:extLst>
            </p:cNvPr>
            <p:cNvSpPr>
              <a:spLocks noChangeShapeType="1"/>
            </p:cNvSpPr>
            <p:nvPr/>
          </p:nvSpPr>
          <p:spPr bwMode="auto">
            <a:xfrm>
              <a:off x="2305551" y="35812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7" name="Line 294">
              <a:extLst>
                <a:ext uri="{FF2B5EF4-FFF2-40B4-BE49-F238E27FC236}">
                  <a16:creationId xmlns:a16="http://schemas.microsoft.com/office/drawing/2014/main" id="{B4A9D58C-5787-E943-9F39-4055718FD056}"/>
                </a:ext>
              </a:extLst>
            </p:cNvPr>
            <p:cNvSpPr>
              <a:spLocks noChangeAspect="1" noChangeShapeType="1"/>
            </p:cNvSpPr>
            <p:nvPr/>
          </p:nvSpPr>
          <p:spPr bwMode="auto">
            <a:xfrm>
              <a:off x="2321976" y="2799212"/>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8" name="Line 294">
              <a:extLst>
                <a:ext uri="{FF2B5EF4-FFF2-40B4-BE49-F238E27FC236}">
                  <a16:creationId xmlns:a16="http://schemas.microsoft.com/office/drawing/2014/main" id="{F4246676-818A-8C45-9A41-8E539BA24425}"/>
                </a:ext>
              </a:extLst>
            </p:cNvPr>
            <p:cNvSpPr>
              <a:spLocks noChangeAspect="1" noChangeShapeType="1"/>
            </p:cNvSpPr>
            <p:nvPr/>
          </p:nvSpPr>
          <p:spPr bwMode="auto">
            <a:xfrm>
              <a:off x="4346218" y="1789447"/>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9" name="Rectangle 135">
              <a:extLst>
                <a:ext uri="{FF2B5EF4-FFF2-40B4-BE49-F238E27FC236}">
                  <a16:creationId xmlns:a16="http://schemas.microsoft.com/office/drawing/2014/main" id="{42DE9666-E39D-5B40-84B3-1CEF47AFB399}"/>
                </a:ext>
              </a:extLst>
            </p:cNvPr>
            <p:cNvSpPr>
              <a:spLocks noChangeArrowheads="1"/>
            </p:cNvSpPr>
            <p:nvPr/>
          </p:nvSpPr>
          <p:spPr bwMode="auto">
            <a:xfrm>
              <a:off x="1256775" y="2232663"/>
              <a:ext cx="413583"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6040" name="Rectangle 41">
              <a:extLst>
                <a:ext uri="{FF2B5EF4-FFF2-40B4-BE49-F238E27FC236}">
                  <a16:creationId xmlns:a16="http://schemas.microsoft.com/office/drawing/2014/main" id="{EAA79EEA-B8F1-8E41-9305-2EB8B146C9A7}"/>
                </a:ext>
              </a:extLst>
            </p:cNvPr>
            <p:cNvSpPr>
              <a:spLocks noChangeArrowheads="1"/>
            </p:cNvSpPr>
            <p:nvPr/>
          </p:nvSpPr>
          <p:spPr bwMode="auto">
            <a:xfrm>
              <a:off x="2687426" y="313536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6041" name="Rectangle 41">
              <a:extLst>
                <a:ext uri="{FF2B5EF4-FFF2-40B4-BE49-F238E27FC236}">
                  <a16:creationId xmlns:a16="http://schemas.microsoft.com/office/drawing/2014/main" id="{5D559B2F-8FCC-3543-A7C6-4E50F2844373}"/>
                </a:ext>
              </a:extLst>
            </p:cNvPr>
            <p:cNvSpPr>
              <a:spLocks noChangeArrowheads="1"/>
            </p:cNvSpPr>
            <p:nvPr/>
          </p:nvSpPr>
          <p:spPr bwMode="auto">
            <a:xfrm>
              <a:off x="2693146" y="3452973"/>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6042" name="Line 290">
              <a:extLst>
                <a:ext uri="{FF2B5EF4-FFF2-40B4-BE49-F238E27FC236}">
                  <a16:creationId xmlns:a16="http://schemas.microsoft.com/office/drawing/2014/main" id="{3DDE25E0-5074-1541-853B-15305F9922BC}"/>
                </a:ext>
              </a:extLst>
            </p:cNvPr>
            <p:cNvSpPr>
              <a:spLocks noChangeAspect="1" noChangeShapeType="1"/>
            </p:cNvSpPr>
            <p:nvPr/>
          </p:nvSpPr>
          <p:spPr bwMode="auto">
            <a:xfrm>
              <a:off x="1726011" y="4527876"/>
              <a:ext cx="439818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3" name="Line 294">
              <a:extLst>
                <a:ext uri="{FF2B5EF4-FFF2-40B4-BE49-F238E27FC236}">
                  <a16:creationId xmlns:a16="http://schemas.microsoft.com/office/drawing/2014/main" id="{56EA617A-0D5D-A845-A2F0-48CF56CD65C5}"/>
                </a:ext>
              </a:extLst>
            </p:cNvPr>
            <p:cNvSpPr>
              <a:spLocks noChangeAspect="1" noChangeShapeType="1"/>
            </p:cNvSpPr>
            <p:nvPr/>
          </p:nvSpPr>
          <p:spPr bwMode="auto">
            <a:xfrm>
              <a:off x="3064359" y="3910450"/>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4" name="Freeform 30">
              <a:extLst>
                <a:ext uri="{FF2B5EF4-FFF2-40B4-BE49-F238E27FC236}">
                  <a16:creationId xmlns:a16="http://schemas.microsoft.com/office/drawing/2014/main" id="{33807DE9-E414-0E4E-90E3-EC046A0EAAF1}"/>
                </a:ext>
              </a:extLst>
            </p:cNvPr>
            <p:cNvSpPr>
              <a:spLocks/>
            </p:cNvSpPr>
            <p:nvPr/>
          </p:nvSpPr>
          <p:spPr bwMode="auto">
            <a:xfrm>
              <a:off x="7375840" y="3381092"/>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45" name="Rectangle 31">
              <a:extLst>
                <a:ext uri="{FF2B5EF4-FFF2-40B4-BE49-F238E27FC236}">
                  <a16:creationId xmlns:a16="http://schemas.microsoft.com/office/drawing/2014/main" id="{6C297448-8EFA-C54C-9E61-8BD1BD593020}"/>
                </a:ext>
              </a:extLst>
            </p:cNvPr>
            <p:cNvSpPr>
              <a:spLocks noChangeArrowheads="1"/>
            </p:cNvSpPr>
            <p:nvPr/>
          </p:nvSpPr>
          <p:spPr bwMode="auto">
            <a:xfrm>
              <a:off x="6369843" y="3120180"/>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6046" name="Rectangle 32">
              <a:extLst>
                <a:ext uri="{FF2B5EF4-FFF2-40B4-BE49-F238E27FC236}">
                  <a16:creationId xmlns:a16="http://schemas.microsoft.com/office/drawing/2014/main" id="{0145DD29-C94A-0844-A81D-23F041F30216}"/>
                </a:ext>
              </a:extLst>
            </p:cNvPr>
            <p:cNvSpPr>
              <a:spLocks noChangeArrowheads="1"/>
            </p:cNvSpPr>
            <p:nvPr/>
          </p:nvSpPr>
          <p:spPr bwMode="auto">
            <a:xfrm>
              <a:off x="6436518" y="3299567"/>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6047" name="Rectangle 33">
              <a:extLst>
                <a:ext uri="{FF2B5EF4-FFF2-40B4-BE49-F238E27FC236}">
                  <a16:creationId xmlns:a16="http://schemas.microsoft.com/office/drawing/2014/main" id="{25C6AAB7-D9D8-AA4B-82E6-4157EACF55DA}"/>
                </a:ext>
              </a:extLst>
            </p:cNvPr>
            <p:cNvSpPr>
              <a:spLocks noChangeArrowheads="1"/>
            </p:cNvSpPr>
            <p:nvPr/>
          </p:nvSpPr>
          <p:spPr bwMode="auto">
            <a:xfrm>
              <a:off x="6831805" y="32916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6048" name="Line 7">
              <a:extLst>
                <a:ext uri="{FF2B5EF4-FFF2-40B4-BE49-F238E27FC236}">
                  <a16:creationId xmlns:a16="http://schemas.microsoft.com/office/drawing/2014/main" id="{9D06AD09-38AB-8644-A553-4940B8659391}"/>
                </a:ext>
              </a:extLst>
            </p:cNvPr>
            <p:cNvSpPr>
              <a:spLocks noChangeShapeType="1"/>
            </p:cNvSpPr>
            <p:nvPr/>
          </p:nvSpPr>
          <p:spPr bwMode="auto">
            <a:xfrm flipH="1">
              <a:off x="6846093" y="3825030"/>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9" name="Rectangle 35">
              <a:extLst>
                <a:ext uri="{FF2B5EF4-FFF2-40B4-BE49-F238E27FC236}">
                  <a16:creationId xmlns:a16="http://schemas.microsoft.com/office/drawing/2014/main" id="{4BA58283-D7DC-BB42-8954-6B66C2C6DD0C}"/>
                </a:ext>
              </a:extLst>
            </p:cNvPr>
            <p:cNvSpPr>
              <a:spLocks noChangeArrowheads="1"/>
            </p:cNvSpPr>
            <p:nvPr/>
          </p:nvSpPr>
          <p:spPr bwMode="auto">
            <a:xfrm>
              <a:off x="6833393" y="38377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6050" name="Line 25">
              <a:extLst>
                <a:ext uri="{FF2B5EF4-FFF2-40B4-BE49-F238E27FC236}">
                  <a16:creationId xmlns:a16="http://schemas.microsoft.com/office/drawing/2014/main" id="{EEB053A5-DF4C-DC4B-9919-E6E77255F992}"/>
                </a:ext>
              </a:extLst>
            </p:cNvPr>
            <p:cNvSpPr>
              <a:spLocks noChangeShapeType="1"/>
            </p:cNvSpPr>
            <p:nvPr/>
          </p:nvSpPr>
          <p:spPr bwMode="auto">
            <a:xfrm>
              <a:off x="5975344" y="3407517"/>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1" name="Freeform 42">
              <a:extLst>
                <a:ext uri="{FF2B5EF4-FFF2-40B4-BE49-F238E27FC236}">
                  <a16:creationId xmlns:a16="http://schemas.microsoft.com/office/drawing/2014/main" id="{40D0F347-23C6-5641-89A5-B109C616153C}"/>
                </a:ext>
              </a:extLst>
            </p:cNvPr>
            <p:cNvSpPr>
              <a:spLocks/>
            </p:cNvSpPr>
            <p:nvPr/>
          </p:nvSpPr>
          <p:spPr bwMode="auto">
            <a:xfrm>
              <a:off x="6369843" y="3863130"/>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2" name="Line 37">
              <a:extLst>
                <a:ext uri="{FF2B5EF4-FFF2-40B4-BE49-F238E27FC236}">
                  <a16:creationId xmlns:a16="http://schemas.microsoft.com/office/drawing/2014/main" id="{CDB28394-EE26-BE4F-BBE8-6F9A1112BB92}"/>
                </a:ext>
              </a:extLst>
            </p:cNvPr>
            <p:cNvSpPr>
              <a:spLocks noChangeShapeType="1"/>
            </p:cNvSpPr>
            <p:nvPr/>
          </p:nvSpPr>
          <p:spPr bwMode="auto">
            <a:xfrm>
              <a:off x="6103143" y="3920280"/>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3" name="Rectangle 41">
              <a:extLst>
                <a:ext uri="{FF2B5EF4-FFF2-40B4-BE49-F238E27FC236}">
                  <a16:creationId xmlns:a16="http://schemas.microsoft.com/office/drawing/2014/main" id="{9D6CEAB3-8AF2-214F-A6D4-17685C9E7091}"/>
                </a:ext>
              </a:extLst>
            </p:cNvPr>
            <p:cNvSpPr>
              <a:spLocks noChangeArrowheads="1"/>
            </p:cNvSpPr>
            <p:nvPr/>
          </p:nvSpPr>
          <p:spPr bwMode="auto">
            <a:xfrm>
              <a:off x="2158329" y="5386013"/>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86054" name="Line 290">
              <a:extLst>
                <a:ext uri="{FF2B5EF4-FFF2-40B4-BE49-F238E27FC236}">
                  <a16:creationId xmlns:a16="http://schemas.microsoft.com/office/drawing/2014/main" id="{EADBB8D7-8D2D-CF46-B8A2-D1FB51584962}"/>
                </a:ext>
              </a:extLst>
            </p:cNvPr>
            <p:cNvSpPr>
              <a:spLocks noChangeAspect="1" noChangeShapeType="1"/>
            </p:cNvSpPr>
            <p:nvPr/>
          </p:nvSpPr>
          <p:spPr bwMode="auto">
            <a:xfrm>
              <a:off x="5357282" y="2804915"/>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5" name="Freeform 293">
              <a:extLst>
                <a:ext uri="{FF2B5EF4-FFF2-40B4-BE49-F238E27FC236}">
                  <a16:creationId xmlns:a16="http://schemas.microsoft.com/office/drawing/2014/main" id="{CDCDCD8F-3EE3-584D-B8C1-257D79B27F09}"/>
                </a:ext>
              </a:extLst>
            </p:cNvPr>
            <p:cNvSpPr>
              <a:spLocks noChangeAspect="1"/>
            </p:cNvSpPr>
            <p:nvPr/>
          </p:nvSpPr>
          <p:spPr bwMode="auto">
            <a:xfrm>
              <a:off x="5684404" y="3029692"/>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6" name="Line 294">
              <a:extLst>
                <a:ext uri="{FF2B5EF4-FFF2-40B4-BE49-F238E27FC236}">
                  <a16:creationId xmlns:a16="http://schemas.microsoft.com/office/drawing/2014/main" id="{395C6846-1438-3E43-A156-21CD1394CF1B}"/>
                </a:ext>
              </a:extLst>
            </p:cNvPr>
            <p:cNvSpPr>
              <a:spLocks noChangeAspect="1" noChangeShapeType="1"/>
            </p:cNvSpPr>
            <p:nvPr/>
          </p:nvSpPr>
          <p:spPr bwMode="auto">
            <a:xfrm>
              <a:off x="5822918" y="2356317"/>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7" name="Line 25">
              <a:extLst>
                <a:ext uri="{FF2B5EF4-FFF2-40B4-BE49-F238E27FC236}">
                  <a16:creationId xmlns:a16="http://schemas.microsoft.com/office/drawing/2014/main" id="{6ABB251B-65A7-D142-92A3-D0908613FF4F}"/>
                </a:ext>
              </a:extLst>
            </p:cNvPr>
            <p:cNvSpPr>
              <a:spLocks noChangeShapeType="1"/>
            </p:cNvSpPr>
            <p:nvPr/>
          </p:nvSpPr>
          <p:spPr bwMode="auto">
            <a:xfrm>
              <a:off x="7035460" y="3410692"/>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8" name="Line 25">
              <a:extLst>
                <a:ext uri="{FF2B5EF4-FFF2-40B4-BE49-F238E27FC236}">
                  <a16:creationId xmlns:a16="http://schemas.microsoft.com/office/drawing/2014/main" id="{E0E35BAE-65F2-D04E-AB86-A8D09FE7414E}"/>
                </a:ext>
              </a:extLst>
            </p:cNvPr>
            <p:cNvSpPr>
              <a:spLocks noChangeShapeType="1"/>
            </p:cNvSpPr>
            <p:nvPr/>
          </p:nvSpPr>
          <p:spPr bwMode="auto">
            <a:xfrm>
              <a:off x="7040440" y="39230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9" name="Line 25">
              <a:extLst>
                <a:ext uri="{FF2B5EF4-FFF2-40B4-BE49-F238E27FC236}">
                  <a16:creationId xmlns:a16="http://schemas.microsoft.com/office/drawing/2014/main" id="{56F46A3C-F9A7-D247-A2DC-76A1101EB3AA}"/>
                </a:ext>
              </a:extLst>
            </p:cNvPr>
            <p:cNvSpPr>
              <a:spLocks noChangeShapeType="1"/>
            </p:cNvSpPr>
            <p:nvPr/>
          </p:nvSpPr>
          <p:spPr bwMode="auto">
            <a:xfrm>
              <a:off x="5364305" y="32587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0" name="Rectangle 41">
              <a:extLst>
                <a:ext uri="{FF2B5EF4-FFF2-40B4-BE49-F238E27FC236}">
                  <a16:creationId xmlns:a16="http://schemas.microsoft.com/office/drawing/2014/main" id="{EF79A118-2906-5240-B7EC-443FFE3E1892}"/>
                </a:ext>
              </a:extLst>
            </p:cNvPr>
            <p:cNvSpPr>
              <a:spLocks noChangeArrowheads="1"/>
            </p:cNvSpPr>
            <p:nvPr/>
          </p:nvSpPr>
          <p:spPr bwMode="auto">
            <a:xfrm>
              <a:off x="7171159" y="1496380"/>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86061" name="Line 25">
              <a:extLst>
                <a:ext uri="{FF2B5EF4-FFF2-40B4-BE49-F238E27FC236}">
                  <a16:creationId xmlns:a16="http://schemas.microsoft.com/office/drawing/2014/main" id="{772026AC-4F84-C344-94C2-5DB1533B2E15}"/>
                </a:ext>
              </a:extLst>
            </p:cNvPr>
            <p:cNvSpPr>
              <a:spLocks noChangeShapeType="1"/>
            </p:cNvSpPr>
            <p:nvPr/>
          </p:nvSpPr>
          <p:spPr bwMode="auto">
            <a:xfrm>
              <a:off x="5353551" y="35812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2" name="Line 294">
              <a:extLst>
                <a:ext uri="{FF2B5EF4-FFF2-40B4-BE49-F238E27FC236}">
                  <a16:creationId xmlns:a16="http://schemas.microsoft.com/office/drawing/2014/main" id="{B9648966-BE15-C04C-B235-86528B29E9E7}"/>
                </a:ext>
              </a:extLst>
            </p:cNvPr>
            <p:cNvSpPr>
              <a:spLocks noChangeAspect="1" noChangeShapeType="1"/>
            </p:cNvSpPr>
            <p:nvPr/>
          </p:nvSpPr>
          <p:spPr bwMode="auto">
            <a:xfrm>
              <a:off x="5369976" y="2799212"/>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3" name="Rectangle 41">
              <a:extLst>
                <a:ext uri="{FF2B5EF4-FFF2-40B4-BE49-F238E27FC236}">
                  <a16:creationId xmlns:a16="http://schemas.microsoft.com/office/drawing/2014/main" id="{0DBAD42D-24AB-FD4A-A1EE-70DE31260B32}"/>
                </a:ext>
              </a:extLst>
            </p:cNvPr>
            <p:cNvSpPr>
              <a:spLocks noChangeArrowheads="1"/>
            </p:cNvSpPr>
            <p:nvPr/>
          </p:nvSpPr>
          <p:spPr bwMode="auto">
            <a:xfrm>
              <a:off x="5735426" y="313536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6064" name="Rectangle 41">
              <a:extLst>
                <a:ext uri="{FF2B5EF4-FFF2-40B4-BE49-F238E27FC236}">
                  <a16:creationId xmlns:a16="http://schemas.microsoft.com/office/drawing/2014/main" id="{DBDCD7A4-02C8-6843-A7FD-2DB0C6296C9B}"/>
                </a:ext>
              </a:extLst>
            </p:cNvPr>
            <p:cNvSpPr>
              <a:spLocks noChangeArrowheads="1"/>
            </p:cNvSpPr>
            <p:nvPr/>
          </p:nvSpPr>
          <p:spPr bwMode="auto">
            <a:xfrm>
              <a:off x="5741146" y="3452973"/>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6065" name="Line 294">
              <a:extLst>
                <a:ext uri="{FF2B5EF4-FFF2-40B4-BE49-F238E27FC236}">
                  <a16:creationId xmlns:a16="http://schemas.microsoft.com/office/drawing/2014/main" id="{3C456C40-548A-9B4B-AED0-1C4CBD5AFE4C}"/>
                </a:ext>
              </a:extLst>
            </p:cNvPr>
            <p:cNvSpPr>
              <a:spLocks noChangeAspect="1" noChangeShapeType="1"/>
            </p:cNvSpPr>
            <p:nvPr/>
          </p:nvSpPr>
          <p:spPr bwMode="auto">
            <a:xfrm>
              <a:off x="6112359" y="3910450"/>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6" name="Freeform 62">
              <a:extLst>
                <a:ext uri="{FF2B5EF4-FFF2-40B4-BE49-F238E27FC236}">
                  <a16:creationId xmlns:a16="http://schemas.microsoft.com/office/drawing/2014/main" id="{251A9389-AD20-C74E-83FD-2DFFADB0FDF3}"/>
                </a:ext>
              </a:extLst>
            </p:cNvPr>
            <p:cNvSpPr>
              <a:spLocks/>
            </p:cNvSpPr>
            <p:nvPr/>
          </p:nvSpPr>
          <p:spPr bwMode="auto">
            <a:xfrm>
              <a:off x="3040461" y="449727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67" name="Line 290">
              <a:extLst>
                <a:ext uri="{FF2B5EF4-FFF2-40B4-BE49-F238E27FC236}">
                  <a16:creationId xmlns:a16="http://schemas.microsoft.com/office/drawing/2014/main" id="{9CF16D53-82D7-FE4C-AD26-1703FCAFF55F}"/>
                </a:ext>
              </a:extLst>
            </p:cNvPr>
            <p:cNvSpPr>
              <a:spLocks noChangeAspect="1" noChangeShapeType="1"/>
            </p:cNvSpPr>
            <p:nvPr/>
          </p:nvSpPr>
          <p:spPr bwMode="auto">
            <a:xfrm>
              <a:off x="1730052" y="2367007"/>
              <a:ext cx="410144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8" name="Freeform 64">
              <a:extLst>
                <a:ext uri="{FF2B5EF4-FFF2-40B4-BE49-F238E27FC236}">
                  <a16:creationId xmlns:a16="http://schemas.microsoft.com/office/drawing/2014/main" id="{1C648179-6968-A646-AA3F-2053B6EA6C3B}"/>
                </a:ext>
              </a:extLst>
            </p:cNvPr>
            <p:cNvSpPr>
              <a:spLocks/>
            </p:cNvSpPr>
            <p:nvPr/>
          </p:nvSpPr>
          <p:spPr bwMode="auto">
            <a:xfrm>
              <a:off x="2742527" y="234462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69" name="Line 294">
              <a:extLst>
                <a:ext uri="{FF2B5EF4-FFF2-40B4-BE49-F238E27FC236}">
                  <a16:creationId xmlns:a16="http://schemas.microsoft.com/office/drawing/2014/main" id="{51E15F43-CFD4-3641-96FD-C1003D0A1C06}"/>
                </a:ext>
              </a:extLst>
            </p:cNvPr>
            <p:cNvSpPr>
              <a:spLocks noChangeAspect="1" noChangeShapeType="1"/>
            </p:cNvSpPr>
            <p:nvPr/>
          </p:nvSpPr>
          <p:spPr bwMode="auto">
            <a:xfrm>
              <a:off x="2316174" y="3570307"/>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0" name="Line 294">
              <a:extLst>
                <a:ext uri="{FF2B5EF4-FFF2-40B4-BE49-F238E27FC236}">
                  <a16:creationId xmlns:a16="http://schemas.microsoft.com/office/drawing/2014/main" id="{E7AED370-762E-E54C-B393-FFB531F9C082}"/>
                </a:ext>
              </a:extLst>
            </p:cNvPr>
            <p:cNvSpPr>
              <a:spLocks noChangeAspect="1" noChangeShapeType="1"/>
            </p:cNvSpPr>
            <p:nvPr/>
          </p:nvSpPr>
          <p:spPr bwMode="auto">
            <a:xfrm>
              <a:off x="5363696" y="3570329"/>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1" name="Freeform 68">
              <a:extLst>
                <a:ext uri="{FF2B5EF4-FFF2-40B4-BE49-F238E27FC236}">
                  <a16:creationId xmlns:a16="http://schemas.microsoft.com/office/drawing/2014/main" id="{4D1C5344-2E14-064B-868E-1BE82BE1EF21}"/>
                </a:ext>
              </a:extLst>
            </p:cNvPr>
            <p:cNvSpPr>
              <a:spLocks/>
            </p:cNvSpPr>
            <p:nvPr/>
          </p:nvSpPr>
          <p:spPr bwMode="auto">
            <a:xfrm>
              <a:off x="4324933" y="277869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72" name="Freeform 70">
              <a:extLst>
                <a:ext uri="{FF2B5EF4-FFF2-40B4-BE49-F238E27FC236}">
                  <a16:creationId xmlns:a16="http://schemas.microsoft.com/office/drawing/2014/main" id="{BDE5CAE8-A7AE-DC47-BC2B-8716E730B1B4}"/>
                </a:ext>
              </a:extLst>
            </p:cNvPr>
            <p:cNvSpPr>
              <a:spLocks/>
            </p:cNvSpPr>
            <p:nvPr/>
          </p:nvSpPr>
          <p:spPr bwMode="auto">
            <a:xfrm>
              <a:off x="7373248" y="277494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6073" name="Rectangle 41">
              <a:extLst>
                <a:ext uri="{FF2B5EF4-FFF2-40B4-BE49-F238E27FC236}">
                  <a16:creationId xmlns:a16="http://schemas.microsoft.com/office/drawing/2014/main" id="{C2820F79-FD01-4343-934E-6FA23891F1FE}"/>
                </a:ext>
              </a:extLst>
            </p:cNvPr>
            <p:cNvSpPr>
              <a:spLocks noChangeArrowheads="1"/>
            </p:cNvSpPr>
            <p:nvPr/>
          </p:nvSpPr>
          <p:spPr bwMode="auto">
            <a:xfrm>
              <a:off x="4131269" y="1509986"/>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86074" name="Rectangle 41">
              <a:extLst>
                <a:ext uri="{FF2B5EF4-FFF2-40B4-BE49-F238E27FC236}">
                  <a16:creationId xmlns:a16="http://schemas.microsoft.com/office/drawing/2014/main" id="{5EDFCBE6-2832-5244-A13F-0D3A502FEDA8}"/>
                </a:ext>
              </a:extLst>
            </p:cNvPr>
            <p:cNvSpPr>
              <a:spLocks noChangeArrowheads="1"/>
            </p:cNvSpPr>
            <p:nvPr/>
          </p:nvSpPr>
          <p:spPr bwMode="auto">
            <a:xfrm>
              <a:off x="5211549" y="5385743"/>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gr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itle 1">
            <a:extLst>
              <a:ext uri="{FF2B5EF4-FFF2-40B4-BE49-F238E27FC236}">
                <a16:creationId xmlns:a16="http://schemas.microsoft.com/office/drawing/2014/main" id="{10937094-CBA5-2344-9EAA-970E6D3B8CFE}"/>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2-Bit Parallel-Access Register</a:t>
            </a:r>
          </a:p>
        </p:txBody>
      </p:sp>
      <p:grpSp>
        <p:nvGrpSpPr>
          <p:cNvPr id="87042" name="Group 2">
            <a:extLst>
              <a:ext uri="{FF2B5EF4-FFF2-40B4-BE49-F238E27FC236}">
                <a16:creationId xmlns:a16="http://schemas.microsoft.com/office/drawing/2014/main" id="{83ECCE24-4549-F54B-A565-88716172E97B}"/>
              </a:ext>
            </a:extLst>
          </p:cNvPr>
          <p:cNvGrpSpPr>
            <a:grpSpLocks/>
          </p:cNvGrpSpPr>
          <p:nvPr/>
        </p:nvGrpSpPr>
        <p:grpSpPr bwMode="auto">
          <a:xfrm>
            <a:off x="2157414" y="1838326"/>
            <a:ext cx="6376987" cy="4105275"/>
            <a:chOff x="1242895" y="1496380"/>
            <a:chExt cx="6377105" cy="4105077"/>
          </a:xfrm>
        </p:grpSpPr>
        <p:sp>
          <p:nvSpPr>
            <p:cNvPr id="87047" name="Line 294">
              <a:extLst>
                <a:ext uri="{FF2B5EF4-FFF2-40B4-BE49-F238E27FC236}">
                  <a16:creationId xmlns:a16="http://schemas.microsoft.com/office/drawing/2014/main" id="{7DD72714-EBB3-2541-BC26-E3AEAF96FE4F}"/>
                </a:ext>
              </a:extLst>
            </p:cNvPr>
            <p:cNvSpPr>
              <a:spLocks noChangeAspect="1" noChangeShapeType="1"/>
            </p:cNvSpPr>
            <p:nvPr/>
          </p:nvSpPr>
          <p:spPr bwMode="auto">
            <a:xfrm>
              <a:off x="7390626" y="1793938"/>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48" name="Freeform 38">
              <a:extLst>
                <a:ext uri="{FF2B5EF4-FFF2-40B4-BE49-F238E27FC236}">
                  <a16:creationId xmlns:a16="http://schemas.microsoft.com/office/drawing/2014/main" id="{A8D67554-3D99-7348-B807-BAB223302799}"/>
                </a:ext>
              </a:extLst>
            </p:cNvPr>
            <p:cNvSpPr>
              <a:spLocks/>
            </p:cNvSpPr>
            <p:nvPr/>
          </p:nvSpPr>
          <p:spPr bwMode="auto">
            <a:xfrm>
              <a:off x="4327840" y="3381092"/>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049" name="Rectangle 4">
              <a:extLst>
                <a:ext uri="{FF2B5EF4-FFF2-40B4-BE49-F238E27FC236}">
                  <a16:creationId xmlns:a16="http://schemas.microsoft.com/office/drawing/2014/main" id="{DCDD0537-6D0D-4F4F-8711-77905CE0D717}"/>
                </a:ext>
              </a:extLst>
            </p:cNvPr>
            <p:cNvSpPr>
              <a:spLocks noChangeArrowheads="1"/>
            </p:cNvSpPr>
            <p:nvPr/>
          </p:nvSpPr>
          <p:spPr bwMode="auto">
            <a:xfrm>
              <a:off x="3321843" y="3120180"/>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7050" name="Rectangle 5">
              <a:extLst>
                <a:ext uri="{FF2B5EF4-FFF2-40B4-BE49-F238E27FC236}">
                  <a16:creationId xmlns:a16="http://schemas.microsoft.com/office/drawing/2014/main" id="{66FB1458-85B4-EA46-8371-6E510F8D4909}"/>
                </a:ext>
              </a:extLst>
            </p:cNvPr>
            <p:cNvSpPr>
              <a:spLocks noChangeArrowheads="1"/>
            </p:cNvSpPr>
            <p:nvPr/>
          </p:nvSpPr>
          <p:spPr bwMode="auto">
            <a:xfrm>
              <a:off x="3388518" y="3299567"/>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7051" name="Rectangle 6">
              <a:extLst>
                <a:ext uri="{FF2B5EF4-FFF2-40B4-BE49-F238E27FC236}">
                  <a16:creationId xmlns:a16="http://schemas.microsoft.com/office/drawing/2014/main" id="{84B45791-F311-D241-BA87-B693C5976582}"/>
                </a:ext>
              </a:extLst>
            </p:cNvPr>
            <p:cNvSpPr>
              <a:spLocks noChangeArrowheads="1"/>
            </p:cNvSpPr>
            <p:nvPr/>
          </p:nvSpPr>
          <p:spPr bwMode="auto">
            <a:xfrm>
              <a:off x="3783805" y="32916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7052" name="Line 7">
              <a:extLst>
                <a:ext uri="{FF2B5EF4-FFF2-40B4-BE49-F238E27FC236}">
                  <a16:creationId xmlns:a16="http://schemas.microsoft.com/office/drawing/2014/main" id="{AFCBE561-9FBE-C443-AD5D-581B3B849622}"/>
                </a:ext>
              </a:extLst>
            </p:cNvPr>
            <p:cNvSpPr>
              <a:spLocks noChangeShapeType="1"/>
            </p:cNvSpPr>
            <p:nvPr/>
          </p:nvSpPr>
          <p:spPr bwMode="auto">
            <a:xfrm flipH="1">
              <a:off x="3798093" y="3825030"/>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3" name="Rectangle 9">
              <a:extLst>
                <a:ext uri="{FF2B5EF4-FFF2-40B4-BE49-F238E27FC236}">
                  <a16:creationId xmlns:a16="http://schemas.microsoft.com/office/drawing/2014/main" id="{AD10FA3B-8A54-2044-AB03-BDE46145B95D}"/>
                </a:ext>
              </a:extLst>
            </p:cNvPr>
            <p:cNvSpPr>
              <a:spLocks noChangeArrowheads="1"/>
            </p:cNvSpPr>
            <p:nvPr/>
          </p:nvSpPr>
          <p:spPr bwMode="auto">
            <a:xfrm>
              <a:off x="3785393" y="38377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7054" name="Rectangle 11">
              <a:extLst>
                <a:ext uri="{FF2B5EF4-FFF2-40B4-BE49-F238E27FC236}">
                  <a16:creationId xmlns:a16="http://schemas.microsoft.com/office/drawing/2014/main" id="{0F20E0B9-EA79-5642-9B66-0066EC0670F5}"/>
                </a:ext>
              </a:extLst>
            </p:cNvPr>
            <p:cNvSpPr>
              <a:spLocks noChangeArrowheads="1"/>
            </p:cNvSpPr>
            <p:nvPr/>
          </p:nvSpPr>
          <p:spPr bwMode="auto">
            <a:xfrm>
              <a:off x="1242895" y="4381031"/>
              <a:ext cx="474498"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7055" name="Line 25">
              <a:extLst>
                <a:ext uri="{FF2B5EF4-FFF2-40B4-BE49-F238E27FC236}">
                  <a16:creationId xmlns:a16="http://schemas.microsoft.com/office/drawing/2014/main" id="{590777D9-989B-2B4E-B233-78C4A7522104}"/>
                </a:ext>
              </a:extLst>
            </p:cNvPr>
            <p:cNvSpPr>
              <a:spLocks noChangeShapeType="1"/>
            </p:cNvSpPr>
            <p:nvPr/>
          </p:nvSpPr>
          <p:spPr bwMode="auto">
            <a:xfrm>
              <a:off x="2927344" y="3407517"/>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6" name="Freeform 36">
              <a:extLst>
                <a:ext uri="{FF2B5EF4-FFF2-40B4-BE49-F238E27FC236}">
                  <a16:creationId xmlns:a16="http://schemas.microsoft.com/office/drawing/2014/main" id="{6FB83588-C29B-3041-8D8C-E4F5AD93158F}"/>
                </a:ext>
              </a:extLst>
            </p:cNvPr>
            <p:cNvSpPr>
              <a:spLocks/>
            </p:cNvSpPr>
            <p:nvPr/>
          </p:nvSpPr>
          <p:spPr bwMode="auto">
            <a:xfrm>
              <a:off x="3321843" y="3863130"/>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7" name="Line 37">
              <a:extLst>
                <a:ext uri="{FF2B5EF4-FFF2-40B4-BE49-F238E27FC236}">
                  <a16:creationId xmlns:a16="http://schemas.microsoft.com/office/drawing/2014/main" id="{E6309724-2968-A742-A733-81B188278DE7}"/>
                </a:ext>
              </a:extLst>
            </p:cNvPr>
            <p:cNvSpPr>
              <a:spLocks noChangeShapeType="1"/>
            </p:cNvSpPr>
            <p:nvPr/>
          </p:nvSpPr>
          <p:spPr bwMode="auto">
            <a:xfrm>
              <a:off x="3055143" y="3920280"/>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8" name="Line 290">
              <a:extLst>
                <a:ext uri="{FF2B5EF4-FFF2-40B4-BE49-F238E27FC236}">
                  <a16:creationId xmlns:a16="http://schemas.microsoft.com/office/drawing/2014/main" id="{108100C2-DC17-8D4E-9C0F-C35717CD3FB0}"/>
                </a:ext>
              </a:extLst>
            </p:cNvPr>
            <p:cNvSpPr>
              <a:spLocks noChangeAspect="1" noChangeShapeType="1"/>
            </p:cNvSpPr>
            <p:nvPr/>
          </p:nvSpPr>
          <p:spPr bwMode="auto">
            <a:xfrm>
              <a:off x="2309282" y="2804915"/>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9" name="Freeform 293">
              <a:extLst>
                <a:ext uri="{FF2B5EF4-FFF2-40B4-BE49-F238E27FC236}">
                  <a16:creationId xmlns:a16="http://schemas.microsoft.com/office/drawing/2014/main" id="{27F905A1-79EC-7D4F-8470-C8B1D55F9C49}"/>
                </a:ext>
              </a:extLst>
            </p:cNvPr>
            <p:cNvSpPr>
              <a:spLocks noChangeAspect="1"/>
            </p:cNvSpPr>
            <p:nvPr/>
          </p:nvSpPr>
          <p:spPr bwMode="auto">
            <a:xfrm>
              <a:off x="2636404" y="3029692"/>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0" name="Line 294">
              <a:extLst>
                <a:ext uri="{FF2B5EF4-FFF2-40B4-BE49-F238E27FC236}">
                  <a16:creationId xmlns:a16="http://schemas.microsoft.com/office/drawing/2014/main" id="{17D3FA5B-08EB-5344-A2AC-C7BE80BBA6F9}"/>
                </a:ext>
              </a:extLst>
            </p:cNvPr>
            <p:cNvSpPr>
              <a:spLocks noChangeAspect="1" noChangeShapeType="1"/>
            </p:cNvSpPr>
            <p:nvPr/>
          </p:nvSpPr>
          <p:spPr bwMode="auto">
            <a:xfrm>
              <a:off x="2774918" y="2356317"/>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1" name="Line 25">
              <a:extLst>
                <a:ext uri="{FF2B5EF4-FFF2-40B4-BE49-F238E27FC236}">
                  <a16:creationId xmlns:a16="http://schemas.microsoft.com/office/drawing/2014/main" id="{51E53D71-FA1C-0843-880A-19779E8F6A84}"/>
                </a:ext>
              </a:extLst>
            </p:cNvPr>
            <p:cNvSpPr>
              <a:spLocks noChangeShapeType="1"/>
            </p:cNvSpPr>
            <p:nvPr/>
          </p:nvSpPr>
          <p:spPr bwMode="auto">
            <a:xfrm>
              <a:off x="3987460" y="3410692"/>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2" name="Line 25">
              <a:extLst>
                <a:ext uri="{FF2B5EF4-FFF2-40B4-BE49-F238E27FC236}">
                  <a16:creationId xmlns:a16="http://schemas.microsoft.com/office/drawing/2014/main" id="{D3EC6401-7C29-A844-B938-972D3A18EBBE}"/>
                </a:ext>
              </a:extLst>
            </p:cNvPr>
            <p:cNvSpPr>
              <a:spLocks noChangeShapeType="1"/>
            </p:cNvSpPr>
            <p:nvPr/>
          </p:nvSpPr>
          <p:spPr bwMode="auto">
            <a:xfrm>
              <a:off x="3992440" y="39230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3" name="Line 25">
              <a:extLst>
                <a:ext uri="{FF2B5EF4-FFF2-40B4-BE49-F238E27FC236}">
                  <a16:creationId xmlns:a16="http://schemas.microsoft.com/office/drawing/2014/main" id="{67126E3C-1585-6843-B611-D714C99646D9}"/>
                </a:ext>
              </a:extLst>
            </p:cNvPr>
            <p:cNvSpPr>
              <a:spLocks noChangeShapeType="1"/>
            </p:cNvSpPr>
            <p:nvPr/>
          </p:nvSpPr>
          <p:spPr bwMode="auto">
            <a:xfrm>
              <a:off x="2316305" y="32587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4" name="Line 25">
              <a:extLst>
                <a:ext uri="{FF2B5EF4-FFF2-40B4-BE49-F238E27FC236}">
                  <a16:creationId xmlns:a16="http://schemas.microsoft.com/office/drawing/2014/main" id="{D021AB19-255A-B042-80E1-4B3568B3297F}"/>
                </a:ext>
              </a:extLst>
            </p:cNvPr>
            <p:cNvSpPr>
              <a:spLocks noChangeShapeType="1"/>
            </p:cNvSpPr>
            <p:nvPr/>
          </p:nvSpPr>
          <p:spPr bwMode="auto">
            <a:xfrm>
              <a:off x="2305551" y="35812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5" name="Line 294">
              <a:extLst>
                <a:ext uri="{FF2B5EF4-FFF2-40B4-BE49-F238E27FC236}">
                  <a16:creationId xmlns:a16="http://schemas.microsoft.com/office/drawing/2014/main" id="{1DAF449B-7994-A34D-B7CF-B511CEC202FB}"/>
                </a:ext>
              </a:extLst>
            </p:cNvPr>
            <p:cNvSpPr>
              <a:spLocks noChangeAspect="1" noChangeShapeType="1"/>
            </p:cNvSpPr>
            <p:nvPr/>
          </p:nvSpPr>
          <p:spPr bwMode="auto">
            <a:xfrm>
              <a:off x="2321976" y="2799212"/>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6" name="Line 294">
              <a:extLst>
                <a:ext uri="{FF2B5EF4-FFF2-40B4-BE49-F238E27FC236}">
                  <a16:creationId xmlns:a16="http://schemas.microsoft.com/office/drawing/2014/main" id="{834FCDFF-7981-1244-BDB3-5930EBD78681}"/>
                </a:ext>
              </a:extLst>
            </p:cNvPr>
            <p:cNvSpPr>
              <a:spLocks noChangeAspect="1" noChangeShapeType="1"/>
            </p:cNvSpPr>
            <p:nvPr/>
          </p:nvSpPr>
          <p:spPr bwMode="auto">
            <a:xfrm>
              <a:off x="4346218" y="1789447"/>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7" name="Rectangle 135">
              <a:extLst>
                <a:ext uri="{FF2B5EF4-FFF2-40B4-BE49-F238E27FC236}">
                  <a16:creationId xmlns:a16="http://schemas.microsoft.com/office/drawing/2014/main" id="{BD10D89C-24F1-B347-A7E9-1A32E757A755}"/>
                </a:ext>
              </a:extLst>
            </p:cNvPr>
            <p:cNvSpPr>
              <a:spLocks noChangeArrowheads="1"/>
            </p:cNvSpPr>
            <p:nvPr/>
          </p:nvSpPr>
          <p:spPr bwMode="auto">
            <a:xfrm>
              <a:off x="1256775" y="2232663"/>
              <a:ext cx="413583"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7068" name="Rectangle 41">
              <a:extLst>
                <a:ext uri="{FF2B5EF4-FFF2-40B4-BE49-F238E27FC236}">
                  <a16:creationId xmlns:a16="http://schemas.microsoft.com/office/drawing/2014/main" id="{844D5C9E-6400-8A43-857D-6563175C605D}"/>
                </a:ext>
              </a:extLst>
            </p:cNvPr>
            <p:cNvSpPr>
              <a:spLocks noChangeArrowheads="1"/>
            </p:cNvSpPr>
            <p:nvPr/>
          </p:nvSpPr>
          <p:spPr bwMode="auto">
            <a:xfrm>
              <a:off x="2687426" y="313536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7069" name="Rectangle 41">
              <a:extLst>
                <a:ext uri="{FF2B5EF4-FFF2-40B4-BE49-F238E27FC236}">
                  <a16:creationId xmlns:a16="http://schemas.microsoft.com/office/drawing/2014/main" id="{F87EFE7B-00DF-1146-BA26-35AC7EAE7F63}"/>
                </a:ext>
              </a:extLst>
            </p:cNvPr>
            <p:cNvSpPr>
              <a:spLocks noChangeArrowheads="1"/>
            </p:cNvSpPr>
            <p:nvPr/>
          </p:nvSpPr>
          <p:spPr bwMode="auto">
            <a:xfrm>
              <a:off x="2693146" y="3452973"/>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7070" name="Line 290">
              <a:extLst>
                <a:ext uri="{FF2B5EF4-FFF2-40B4-BE49-F238E27FC236}">
                  <a16:creationId xmlns:a16="http://schemas.microsoft.com/office/drawing/2014/main" id="{2DDE2214-1E15-DC49-95A1-45A502B9FEB2}"/>
                </a:ext>
              </a:extLst>
            </p:cNvPr>
            <p:cNvSpPr>
              <a:spLocks noChangeAspect="1" noChangeShapeType="1"/>
            </p:cNvSpPr>
            <p:nvPr/>
          </p:nvSpPr>
          <p:spPr bwMode="auto">
            <a:xfrm>
              <a:off x="1726011" y="4527876"/>
              <a:ext cx="439818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71" name="Line 294">
              <a:extLst>
                <a:ext uri="{FF2B5EF4-FFF2-40B4-BE49-F238E27FC236}">
                  <a16:creationId xmlns:a16="http://schemas.microsoft.com/office/drawing/2014/main" id="{76AE89EE-D849-CB42-8713-031EB5E2D7F6}"/>
                </a:ext>
              </a:extLst>
            </p:cNvPr>
            <p:cNvSpPr>
              <a:spLocks noChangeAspect="1" noChangeShapeType="1"/>
            </p:cNvSpPr>
            <p:nvPr/>
          </p:nvSpPr>
          <p:spPr bwMode="auto">
            <a:xfrm>
              <a:off x="3064359" y="3910450"/>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72" name="Freeform 30">
              <a:extLst>
                <a:ext uri="{FF2B5EF4-FFF2-40B4-BE49-F238E27FC236}">
                  <a16:creationId xmlns:a16="http://schemas.microsoft.com/office/drawing/2014/main" id="{CB3E04B1-115A-FF44-8395-EFE88935AE03}"/>
                </a:ext>
              </a:extLst>
            </p:cNvPr>
            <p:cNvSpPr>
              <a:spLocks/>
            </p:cNvSpPr>
            <p:nvPr/>
          </p:nvSpPr>
          <p:spPr bwMode="auto">
            <a:xfrm>
              <a:off x="7375840" y="3381092"/>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073" name="Rectangle 31">
              <a:extLst>
                <a:ext uri="{FF2B5EF4-FFF2-40B4-BE49-F238E27FC236}">
                  <a16:creationId xmlns:a16="http://schemas.microsoft.com/office/drawing/2014/main" id="{4D3C91A0-F1B2-BC41-9074-A41247135670}"/>
                </a:ext>
              </a:extLst>
            </p:cNvPr>
            <p:cNvSpPr>
              <a:spLocks noChangeArrowheads="1"/>
            </p:cNvSpPr>
            <p:nvPr/>
          </p:nvSpPr>
          <p:spPr bwMode="auto">
            <a:xfrm>
              <a:off x="6369843" y="3120180"/>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7074" name="Rectangle 32">
              <a:extLst>
                <a:ext uri="{FF2B5EF4-FFF2-40B4-BE49-F238E27FC236}">
                  <a16:creationId xmlns:a16="http://schemas.microsoft.com/office/drawing/2014/main" id="{CB785EC3-FFC2-744F-851B-EABC0D02F941}"/>
                </a:ext>
              </a:extLst>
            </p:cNvPr>
            <p:cNvSpPr>
              <a:spLocks noChangeArrowheads="1"/>
            </p:cNvSpPr>
            <p:nvPr/>
          </p:nvSpPr>
          <p:spPr bwMode="auto">
            <a:xfrm>
              <a:off x="6436518" y="3299567"/>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7075" name="Rectangle 33">
              <a:extLst>
                <a:ext uri="{FF2B5EF4-FFF2-40B4-BE49-F238E27FC236}">
                  <a16:creationId xmlns:a16="http://schemas.microsoft.com/office/drawing/2014/main" id="{7FFCD0C0-B8A3-2B44-8C26-EE43C752E528}"/>
                </a:ext>
              </a:extLst>
            </p:cNvPr>
            <p:cNvSpPr>
              <a:spLocks noChangeArrowheads="1"/>
            </p:cNvSpPr>
            <p:nvPr/>
          </p:nvSpPr>
          <p:spPr bwMode="auto">
            <a:xfrm>
              <a:off x="6831805" y="32916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7076" name="Line 7">
              <a:extLst>
                <a:ext uri="{FF2B5EF4-FFF2-40B4-BE49-F238E27FC236}">
                  <a16:creationId xmlns:a16="http://schemas.microsoft.com/office/drawing/2014/main" id="{2737301D-3024-DC40-A993-671F4E788E94}"/>
                </a:ext>
              </a:extLst>
            </p:cNvPr>
            <p:cNvSpPr>
              <a:spLocks noChangeShapeType="1"/>
            </p:cNvSpPr>
            <p:nvPr/>
          </p:nvSpPr>
          <p:spPr bwMode="auto">
            <a:xfrm flipH="1">
              <a:off x="6846093" y="3825030"/>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77" name="Rectangle 35">
              <a:extLst>
                <a:ext uri="{FF2B5EF4-FFF2-40B4-BE49-F238E27FC236}">
                  <a16:creationId xmlns:a16="http://schemas.microsoft.com/office/drawing/2014/main" id="{A89643E4-C512-5240-A02E-EA32661E8F54}"/>
                </a:ext>
              </a:extLst>
            </p:cNvPr>
            <p:cNvSpPr>
              <a:spLocks noChangeArrowheads="1"/>
            </p:cNvSpPr>
            <p:nvPr/>
          </p:nvSpPr>
          <p:spPr bwMode="auto">
            <a:xfrm>
              <a:off x="6833393" y="3837730"/>
              <a:ext cx="174731" cy="215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7078" name="Line 25">
              <a:extLst>
                <a:ext uri="{FF2B5EF4-FFF2-40B4-BE49-F238E27FC236}">
                  <a16:creationId xmlns:a16="http://schemas.microsoft.com/office/drawing/2014/main" id="{67F2F9F0-BDEE-7C4D-9E29-02E24841C36C}"/>
                </a:ext>
              </a:extLst>
            </p:cNvPr>
            <p:cNvSpPr>
              <a:spLocks noChangeShapeType="1"/>
            </p:cNvSpPr>
            <p:nvPr/>
          </p:nvSpPr>
          <p:spPr bwMode="auto">
            <a:xfrm>
              <a:off x="5975344" y="3407517"/>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79" name="Freeform 42">
              <a:extLst>
                <a:ext uri="{FF2B5EF4-FFF2-40B4-BE49-F238E27FC236}">
                  <a16:creationId xmlns:a16="http://schemas.microsoft.com/office/drawing/2014/main" id="{43D143E4-8BA2-2A4B-90A3-6DD0AEAE5EF7}"/>
                </a:ext>
              </a:extLst>
            </p:cNvPr>
            <p:cNvSpPr>
              <a:spLocks/>
            </p:cNvSpPr>
            <p:nvPr/>
          </p:nvSpPr>
          <p:spPr bwMode="auto">
            <a:xfrm>
              <a:off x="6369843" y="3863130"/>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0" name="Line 37">
              <a:extLst>
                <a:ext uri="{FF2B5EF4-FFF2-40B4-BE49-F238E27FC236}">
                  <a16:creationId xmlns:a16="http://schemas.microsoft.com/office/drawing/2014/main" id="{372D1A89-CF16-E344-879F-7EA5B155E749}"/>
                </a:ext>
              </a:extLst>
            </p:cNvPr>
            <p:cNvSpPr>
              <a:spLocks noChangeShapeType="1"/>
            </p:cNvSpPr>
            <p:nvPr/>
          </p:nvSpPr>
          <p:spPr bwMode="auto">
            <a:xfrm>
              <a:off x="6103143" y="3920280"/>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1" name="Rectangle 41">
              <a:extLst>
                <a:ext uri="{FF2B5EF4-FFF2-40B4-BE49-F238E27FC236}">
                  <a16:creationId xmlns:a16="http://schemas.microsoft.com/office/drawing/2014/main" id="{B92EDC44-8FD5-3245-AABD-87D96B783926}"/>
                </a:ext>
              </a:extLst>
            </p:cNvPr>
            <p:cNvSpPr>
              <a:spLocks noChangeArrowheads="1"/>
            </p:cNvSpPr>
            <p:nvPr/>
          </p:nvSpPr>
          <p:spPr bwMode="auto">
            <a:xfrm>
              <a:off x="2158329" y="5386013"/>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87082" name="Line 290">
              <a:extLst>
                <a:ext uri="{FF2B5EF4-FFF2-40B4-BE49-F238E27FC236}">
                  <a16:creationId xmlns:a16="http://schemas.microsoft.com/office/drawing/2014/main" id="{5D397A18-3661-BA4D-AF19-9A1D8B4D4F24}"/>
                </a:ext>
              </a:extLst>
            </p:cNvPr>
            <p:cNvSpPr>
              <a:spLocks noChangeAspect="1" noChangeShapeType="1"/>
            </p:cNvSpPr>
            <p:nvPr/>
          </p:nvSpPr>
          <p:spPr bwMode="auto">
            <a:xfrm>
              <a:off x="5357282" y="2804915"/>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3" name="Freeform 293">
              <a:extLst>
                <a:ext uri="{FF2B5EF4-FFF2-40B4-BE49-F238E27FC236}">
                  <a16:creationId xmlns:a16="http://schemas.microsoft.com/office/drawing/2014/main" id="{153272A4-8608-454D-83A7-C10E4301F684}"/>
                </a:ext>
              </a:extLst>
            </p:cNvPr>
            <p:cNvSpPr>
              <a:spLocks noChangeAspect="1"/>
            </p:cNvSpPr>
            <p:nvPr/>
          </p:nvSpPr>
          <p:spPr bwMode="auto">
            <a:xfrm>
              <a:off x="5684404" y="3029692"/>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4" name="Line 294">
              <a:extLst>
                <a:ext uri="{FF2B5EF4-FFF2-40B4-BE49-F238E27FC236}">
                  <a16:creationId xmlns:a16="http://schemas.microsoft.com/office/drawing/2014/main" id="{732855F2-8135-AB4B-B901-D332691DB0C5}"/>
                </a:ext>
              </a:extLst>
            </p:cNvPr>
            <p:cNvSpPr>
              <a:spLocks noChangeAspect="1" noChangeShapeType="1"/>
            </p:cNvSpPr>
            <p:nvPr/>
          </p:nvSpPr>
          <p:spPr bwMode="auto">
            <a:xfrm>
              <a:off x="5822918" y="2356317"/>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5" name="Line 25">
              <a:extLst>
                <a:ext uri="{FF2B5EF4-FFF2-40B4-BE49-F238E27FC236}">
                  <a16:creationId xmlns:a16="http://schemas.microsoft.com/office/drawing/2014/main" id="{868DB3C2-79BB-7D41-A876-66A12B14E618}"/>
                </a:ext>
              </a:extLst>
            </p:cNvPr>
            <p:cNvSpPr>
              <a:spLocks noChangeShapeType="1"/>
            </p:cNvSpPr>
            <p:nvPr/>
          </p:nvSpPr>
          <p:spPr bwMode="auto">
            <a:xfrm>
              <a:off x="7035460" y="3410692"/>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6" name="Line 25">
              <a:extLst>
                <a:ext uri="{FF2B5EF4-FFF2-40B4-BE49-F238E27FC236}">
                  <a16:creationId xmlns:a16="http://schemas.microsoft.com/office/drawing/2014/main" id="{1D3EBADF-866C-1948-B0BE-424A8617AF50}"/>
                </a:ext>
              </a:extLst>
            </p:cNvPr>
            <p:cNvSpPr>
              <a:spLocks noChangeShapeType="1"/>
            </p:cNvSpPr>
            <p:nvPr/>
          </p:nvSpPr>
          <p:spPr bwMode="auto">
            <a:xfrm>
              <a:off x="7040440" y="39230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7" name="Line 25">
              <a:extLst>
                <a:ext uri="{FF2B5EF4-FFF2-40B4-BE49-F238E27FC236}">
                  <a16:creationId xmlns:a16="http://schemas.microsoft.com/office/drawing/2014/main" id="{0DEF8823-8992-F544-B2E6-7F6411FFCBE3}"/>
                </a:ext>
              </a:extLst>
            </p:cNvPr>
            <p:cNvSpPr>
              <a:spLocks noChangeShapeType="1"/>
            </p:cNvSpPr>
            <p:nvPr/>
          </p:nvSpPr>
          <p:spPr bwMode="auto">
            <a:xfrm>
              <a:off x="5364305" y="32587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8" name="Rectangle 41">
              <a:extLst>
                <a:ext uri="{FF2B5EF4-FFF2-40B4-BE49-F238E27FC236}">
                  <a16:creationId xmlns:a16="http://schemas.microsoft.com/office/drawing/2014/main" id="{CD6200B3-AA3F-574D-939A-474D97F9E994}"/>
                </a:ext>
              </a:extLst>
            </p:cNvPr>
            <p:cNvSpPr>
              <a:spLocks noChangeArrowheads="1"/>
            </p:cNvSpPr>
            <p:nvPr/>
          </p:nvSpPr>
          <p:spPr bwMode="auto">
            <a:xfrm>
              <a:off x="7171159" y="1496380"/>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87089" name="Line 25">
              <a:extLst>
                <a:ext uri="{FF2B5EF4-FFF2-40B4-BE49-F238E27FC236}">
                  <a16:creationId xmlns:a16="http://schemas.microsoft.com/office/drawing/2014/main" id="{1F327975-576E-3341-AD1C-C8F5D3BC6485}"/>
                </a:ext>
              </a:extLst>
            </p:cNvPr>
            <p:cNvSpPr>
              <a:spLocks noChangeShapeType="1"/>
            </p:cNvSpPr>
            <p:nvPr/>
          </p:nvSpPr>
          <p:spPr bwMode="auto">
            <a:xfrm>
              <a:off x="5353551" y="3581208"/>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0" name="Line 294">
              <a:extLst>
                <a:ext uri="{FF2B5EF4-FFF2-40B4-BE49-F238E27FC236}">
                  <a16:creationId xmlns:a16="http://schemas.microsoft.com/office/drawing/2014/main" id="{348B3898-4077-3B44-B946-F8E3586C4FCD}"/>
                </a:ext>
              </a:extLst>
            </p:cNvPr>
            <p:cNvSpPr>
              <a:spLocks noChangeAspect="1" noChangeShapeType="1"/>
            </p:cNvSpPr>
            <p:nvPr/>
          </p:nvSpPr>
          <p:spPr bwMode="auto">
            <a:xfrm>
              <a:off x="5369976" y="2799212"/>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1" name="Rectangle 41">
              <a:extLst>
                <a:ext uri="{FF2B5EF4-FFF2-40B4-BE49-F238E27FC236}">
                  <a16:creationId xmlns:a16="http://schemas.microsoft.com/office/drawing/2014/main" id="{5122045F-5F7A-DF4A-8EE5-343B4701FBC5}"/>
                </a:ext>
              </a:extLst>
            </p:cNvPr>
            <p:cNvSpPr>
              <a:spLocks noChangeArrowheads="1"/>
            </p:cNvSpPr>
            <p:nvPr/>
          </p:nvSpPr>
          <p:spPr bwMode="auto">
            <a:xfrm>
              <a:off x="5735426" y="313536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7092" name="Rectangle 41">
              <a:extLst>
                <a:ext uri="{FF2B5EF4-FFF2-40B4-BE49-F238E27FC236}">
                  <a16:creationId xmlns:a16="http://schemas.microsoft.com/office/drawing/2014/main" id="{09040595-4163-3441-A889-182DBB1AF5D6}"/>
                </a:ext>
              </a:extLst>
            </p:cNvPr>
            <p:cNvSpPr>
              <a:spLocks noChangeArrowheads="1"/>
            </p:cNvSpPr>
            <p:nvPr/>
          </p:nvSpPr>
          <p:spPr bwMode="auto">
            <a:xfrm>
              <a:off x="5741146" y="3452973"/>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7093" name="Line 294">
              <a:extLst>
                <a:ext uri="{FF2B5EF4-FFF2-40B4-BE49-F238E27FC236}">
                  <a16:creationId xmlns:a16="http://schemas.microsoft.com/office/drawing/2014/main" id="{A883DF9E-ED82-0B45-BB89-C40E0495EA24}"/>
                </a:ext>
              </a:extLst>
            </p:cNvPr>
            <p:cNvSpPr>
              <a:spLocks noChangeAspect="1" noChangeShapeType="1"/>
            </p:cNvSpPr>
            <p:nvPr/>
          </p:nvSpPr>
          <p:spPr bwMode="auto">
            <a:xfrm>
              <a:off x="6112359" y="3910450"/>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4" name="Freeform 62">
              <a:extLst>
                <a:ext uri="{FF2B5EF4-FFF2-40B4-BE49-F238E27FC236}">
                  <a16:creationId xmlns:a16="http://schemas.microsoft.com/office/drawing/2014/main" id="{B23A054E-3672-7741-A28D-3087680C9EFA}"/>
                </a:ext>
              </a:extLst>
            </p:cNvPr>
            <p:cNvSpPr>
              <a:spLocks/>
            </p:cNvSpPr>
            <p:nvPr/>
          </p:nvSpPr>
          <p:spPr bwMode="auto">
            <a:xfrm>
              <a:off x="3040461" y="449727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095" name="Line 290">
              <a:extLst>
                <a:ext uri="{FF2B5EF4-FFF2-40B4-BE49-F238E27FC236}">
                  <a16:creationId xmlns:a16="http://schemas.microsoft.com/office/drawing/2014/main" id="{FAEEBA9F-9910-D049-A213-A36B7754925A}"/>
                </a:ext>
              </a:extLst>
            </p:cNvPr>
            <p:cNvSpPr>
              <a:spLocks noChangeAspect="1" noChangeShapeType="1"/>
            </p:cNvSpPr>
            <p:nvPr/>
          </p:nvSpPr>
          <p:spPr bwMode="auto">
            <a:xfrm>
              <a:off x="1730052" y="2367007"/>
              <a:ext cx="410144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6" name="Freeform 64">
              <a:extLst>
                <a:ext uri="{FF2B5EF4-FFF2-40B4-BE49-F238E27FC236}">
                  <a16:creationId xmlns:a16="http://schemas.microsoft.com/office/drawing/2014/main" id="{CD829124-C3D0-2B43-8E32-E54B9B0552C4}"/>
                </a:ext>
              </a:extLst>
            </p:cNvPr>
            <p:cNvSpPr>
              <a:spLocks/>
            </p:cNvSpPr>
            <p:nvPr/>
          </p:nvSpPr>
          <p:spPr bwMode="auto">
            <a:xfrm>
              <a:off x="2742527" y="234462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097" name="Line 294">
              <a:extLst>
                <a:ext uri="{FF2B5EF4-FFF2-40B4-BE49-F238E27FC236}">
                  <a16:creationId xmlns:a16="http://schemas.microsoft.com/office/drawing/2014/main" id="{EF2A3B63-5427-124D-9310-B60E9B72BDF5}"/>
                </a:ext>
              </a:extLst>
            </p:cNvPr>
            <p:cNvSpPr>
              <a:spLocks noChangeAspect="1" noChangeShapeType="1"/>
            </p:cNvSpPr>
            <p:nvPr/>
          </p:nvSpPr>
          <p:spPr bwMode="auto">
            <a:xfrm>
              <a:off x="2316174" y="3570307"/>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8" name="Line 294">
              <a:extLst>
                <a:ext uri="{FF2B5EF4-FFF2-40B4-BE49-F238E27FC236}">
                  <a16:creationId xmlns:a16="http://schemas.microsoft.com/office/drawing/2014/main" id="{94622126-E65F-F245-BC7E-3F6D063BD69C}"/>
                </a:ext>
              </a:extLst>
            </p:cNvPr>
            <p:cNvSpPr>
              <a:spLocks noChangeAspect="1" noChangeShapeType="1"/>
            </p:cNvSpPr>
            <p:nvPr/>
          </p:nvSpPr>
          <p:spPr bwMode="auto">
            <a:xfrm>
              <a:off x="5363696" y="3570329"/>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9" name="Freeform 68">
              <a:extLst>
                <a:ext uri="{FF2B5EF4-FFF2-40B4-BE49-F238E27FC236}">
                  <a16:creationId xmlns:a16="http://schemas.microsoft.com/office/drawing/2014/main" id="{A5AA486C-1A87-D141-8936-535FE5B6E5E4}"/>
                </a:ext>
              </a:extLst>
            </p:cNvPr>
            <p:cNvSpPr>
              <a:spLocks/>
            </p:cNvSpPr>
            <p:nvPr/>
          </p:nvSpPr>
          <p:spPr bwMode="auto">
            <a:xfrm>
              <a:off x="4324933" y="277869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100" name="Freeform 70">
              <a:extLst>
                <a:ext uri="{FF2B5EF4-FFF2-40B4-BE49-F238E27FC236}">
                  <a16:creationId xmlns:a16="http://schemas.microsoft.com/office/drawing/2014/main" id="{D86873A6-3FE7-9A44-914D-5083E7858B03}"/>
                </a:ext>
              </a:extLst>
            </p:cNvPr>
            <p:cNvSpPr>
              <a:spLocks/>
            </p:cNvSpPr>
            <p:nvPr/>
          </p:nvSpPr>
          <p:spPr bwMode="auto">
            <a:xfrm>
              <a:off x="7373248" y="2774947"/>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7101" name="Rectangle 41">
              <a:extLst>
                <a:ext uri="{FF2B5EF4-FFF2-40B4-BE49-F238E27FC236}">
                  <a16:creationId xmlns:a16="http://schemas.microsoft.com/office/drawing/2014/main" id="{231856F1-D14B-F84F-9840-81838E19D8B3}"/>
                </a:ext>
              </a:extLst>
            </p:cNvPr>
            <p:cNvSpPr>
              <a:spLocks noChangeArrowheads="1"/>
            </p:cNvSpPr>
            <p:nvPr/>
          </p:nvSpPr>
          <p:spPr bwMode="auto">
            <a:xfrm>
              <a:off x="4131269" y="1509986"/>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87102" name="Rectangle 41">
              <a:extLst>
                <a:ext uri="{FF2B5EF4-FFF2-40B4-BE49-F238E27FC236}">
                  <a16:creationId xmlns:a16="http://schemas.microsoft.com/office/drawing/2014/main" id="{46682AAF-C291-E142-90AD-710736DC7876}"/>
                </a:ext>
              </a:extLst>
            </p:cNvPr>
            <p:cNvSpPr>
              <a:spLocks noChangeArrowheads="1"/>
            </p:cNvSpPr>
            <p:nvPr/>
          </p:nvSpPr>
          <p:spPr bwMode="auto">
            <a:xfrm>
              <a:off x="5211549" y="5385743"/>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grpSp>
      <p:sp>
        <p:nvSpPr>
          <p:cNvPr id="87043" name="Left Brace 3">
            <a:extLst>
              <a:ext uri="{FF2B5EF4-FFF2-40B4-BE49-F238E27FC236}">
                <a16:creationId xmlns:a16="http://schemas.microsoft.com/office/drawing/2014/main" id="{91AACEFC-441F-404F-BF18-955AD90AC98E}"/>
              </a:ext>
            </a:extLst>
          </p:cNvPr>
          <p:cNvSpPr>
            <a:spLocks/>
          </p:cNvSpPr>
          <p:nvPr/>
        </p:nvSpPr>
        <p:spPr bwMode="auto">
          <a:xfrm rot="16200000">
            <a:off x="4669632" y="4245770"/>
            <a:ext cx="228600" cy="3690937"/>
          </a:xfrm>
          <a:prstGeom prst="leftBrace">
            <a:avLst>
              <a:gd name="adj1" fmla="val 41710"/>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 name="TextBox 8">
            <a:extLst>
              <a:ext uri="{FF2B5EF4-FFF2-40B4-BE49-F238E27FC236}">
                <a16:creationId xmlns:a16="http://schemas.microsoft.com/office/drawing/2014/main" id="{82A954AA-6500-1349-B74E-F70F97AFE65A}"/>
              </a:ext>
            </a:extLst>
          </p:cNvPr>
          <p:cNvSpPr txBox="1"/>
          <p:nvPr/>
        </p:nvSpPr>
        <p:spPr>
          <a:xfrm>
            <a:off x="4040188" y="6207125"/>
            <a:ext cx="1382712"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Input</a:t>
            </a:r>
          </a:p>
        </p:txBody>
      </p:sp>
      <p:sp>
        <p:nvSpPr>
          <p:cNvPr id="87045" name="Left Brace 73">
            <a:extLst>
              <a:ext uri="{FF2B5EF4-FFF2-40B4-BE49-F238E27FC236}">
                <a16:creationId xmlns:a16="http://schemas.microsoft.com/office/drawing/2014/main" id="{285E8C55-4D40-B24C-9B86-738BBFDBFB9A}"/>
              </a:ext>
            </a:extLst>
          </p:cNvPr>
          <p:cNvSpPr>
            <a:spLocks/>
          </p:cNvSpPr>
          <p:nvPr/>
        </p:nvSpPr>
        <p:spPr bwMode="auto">
          <a:xfrm rot="5400000">
            <a:off x="6647657" y="-50006"/>
            <a:ext cx="228600" cy="3690937"/>
          </a:xfrm>
          <a:prstGeom prst="leftBrace">
            <a:avLst>
              <a:gd name="adj1" fmla="val 41710"/>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5" name="TextBox 74">
            <a:extLst>
              <a:ext uri="{FF2B5EF4-FFF2-40B4-BE49-F238E27FC236}">
                <a16:creationId xmlns:a16="http://schemas.microsoft.com/office/drawing/2014/main" id="{926BDCD5-4C8B-B443-BE2F-ED12EF0BFF4C}"/>
              </a:ext>
            </a:extLst>
          </p:cNvPr>
          <p:cNvSpPr txBox="1"/>
          <p:nvPr/>
        </p:nvSpPr>
        <p:spPr>
          <a:xfrm>
            <a:off x="5926138" y="1285875"/>
            <a:ext cx="1541462"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Output</a:t>
            </a:r>
          </a:p>
        </p:txBody>
      </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Title 1">
            <a:extLst>
              <a:ext uri="{FF2B5EF4-FFF2-40B4-BE49-F238E27FC236}">
                <a16:creationId xmlns:a16="http://schemas.microsoft.com/office/drawing/2014/main" id="{A426C536-7776-E547-ACDE-B927380F837F}"/>
              </a:ext>
            </a:extLst>
          </p:cNvPr>
          <p:cNvSpPr>
            <a:spLocks noGrp="1" noChangeArrowheads="1"/>
          </p:cNvSpPr>
          <p:nvPr>
            <p:ph type="title"/>
          </p:nvPr>
        </p:nvSpPr>
        <p:spPr>
          <a:xfrm>
            <a:off x="914400" y="0"/>
            <a:ext cx="9144000" cy="685800"/>
          </a:xfrm>
        </p:spPr>
        <p:txBody>
          <a:bodyPr/>
          <a:lstStyle/>
          <a:p>
            <a:r>
              <a:rPr lang="en-US" altLang="en-US"/>
              <a:t>Midterm 2: Topics</a:t>
            </a:r>
          </a:p>
        </p:txBody>
      </p:sp>
      <p:sp>
        <p:nvSpPr>
          <p:cNvPr id="10242" name="Content Placeholder 2">
            <a:extLst>
              <a:ext uri="{FF2B5EF4-FFF2-40B4-BE49-F238E27FC236}">
                <a16:creationId xmlns:a16="http://schemas.microsoft.com/office/drawing/2014/main" id="{B7990652-1F5F-AB41-BE97-74465DF803C9}"/>
              </a:ext>
            </a:extLst>
          </p:cNvPr>
          <p:cNvSpPr>
            <a:spLocks noGrp="1" noChangeArrowheads="1"/>
          </p:cNvSpPr>
          <p:nvPr>
            <p:ph idx="1"/>
          </p:nvPr>
        </p:nvSpPr>
        <p:spPr>
          <a:xfrm>
            <a:off x="1524000" y="685800"/>
            <a:ext cx="8382000" cy="6172200"/>
          </a:xfrm>
        </p:spPr>
        <p:txBody>
          <a:bodyPr/>
          <a:lstStyle/>
          <a:p>
            <a:r>
              <a:rPr lang="en-US" altLang="en-US"/>
              <a:t>Decoders (circuits and function)</a:t>
            </a:r>
          </a:p>
          <a:p>
            <a:r>
              <a:rPr lang="en-US" altLang="en-US"/>
              <a:t>Demultiplexers</a:t>
            </a:r>
          </a:p>
          <a:p>
            <a:r>
              <a:rPr lang="en-US" altLang="en-US"/>
              <a:t>Encoders (binary and priority)</a:t>
            </a:r>
          </a:p>
          <a:p>
            <a:r>
              <a:rPr lang="en-US" altLang="en-US"/>
              <a:t>Code Converters and Comparison Circuits</a:t>
            </a:r>
          </a:p>
          <a:p>
            <a:endParaRPr lang="en-US" altLang="en-US" sz="1600"/>
          </a:p>
          <a:p>
            <a:r>
              <a:rPr lang="en-US" altLang="en-US"/>
              <a:t>Synthesis of logic circuits using adders, multiplexers, encoders, decoders, and basic logic gates</a:t>
            </a:r>
          </a:p>
          <a:p>
            <a:r>
              <a:rPr lang="en-US" altLang="en-US"/>
              <a:t>Synthesis of logic circuits given constraints on the available building blocks that you can use</a:t>
            </a:r>
          </a:p>
          <a:p>
            <a:endParaRPr lang="en-US" altLang="en-US" sz="1400"/>
          </a:p>
          <a:p>
            <a:r>
              <a:rPr lang="en-US" altLang="en-US"/>
              <a:t>Latches (circuits, behavior, timing diagrams)</a:t>
            </a:r>
          </a:p>
          <a:p>
            <a:r>
              <a:rPr lang="en-US" altLang="en-US"/>
              <a:t>Flip-Flops (circuits, behavior, timing diagrams)</a:t>
            </a:r>
          </a:p>
          <a:p>
            <a:r>
              <a:rPr lang="en-US" altLang="en-US"/>
              <a:t>Registers and Register Files</a:t>
            </a:r>
          </a:p>
          <a:p>
            <a:r>
              <a:rPr lang="en-US" altLang="en-US"/>
              <a:t>Counters</a:t>
            </a:r>
          </a:p>
          <a:p>
            <a:r>
              <a:rPr lang="en-US" altLang="en-US"/>
              <a:t>Something from Star Wars</a:t>
            </a:r>
          </a:p>
          <a:p>
            <a:endParaRPr lang="en-US" altLang="en-US"/>
          </a:p>
          <a:p>
            <a:endParaRPr lang="en-US" altLang="en-US"/>
          </a:p>
          <a:p>
            <a:endParaRPr lang="en-US" altLang="en-US"/>
          </a:p>
          <a:p>
            <a:endParaRPr lang="en-US" altLang="en-US"/>
          </a:p>
          <a:p>
            <a:endParaRPr lang="en-US" altLang="en-US"/>
          </a:p>
        </p:txBody>
      </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itle 1">
            <a:extLst>
              <a:ext uri="{FF2B5EF4-FFF2-40B4-BE49-F238E27FC236}">
                <a16:creationId xmlns:a16="http://schemas.microsoft.com/office/drawing/2014/main" id="{D60F4A20-23AA-E64B-A469-D0D668F86F96}"/>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3-Bit Parallel-Access Register</a:t>
            </a:r>
          </a:p>
        </p:txBody>
      </p:sp>
      <p:grpSp>
        <p:nvGrpSpPr>
          <p:cNvPr id="88066" name="Group 1">
            <a:extLst>
              <a:ext uri="{FF2B5EF4-FFF2-40B4-BE49-F238E27FC236}">
                <a16:creationId xmlns:a16="http://schemas.microsoft.com/office/drawing/2014/main" id="{9530D43C-F260-AD49-8FC9-5BE752FB7271}"/>
              </a:ext>
            </a:extLst>
          </p:cNvPr>
          <p:cNvGrpSpPr>
            <a:grpSpLocks/>
          </p:cNvGrpSpPr>
          <p:nvPr/>
        </p:nvGrpSpPr>
        <p:grpSpPr bwMode="auto">
          <a:xfrm>
            <a:off x="990600" y="1835150"/>
            <a:ext cx="8885238" cy="4108450"/>
            <a:chOff x="76200" y="1835592"/>
            <a:chExt cx="8885451" cy="4108008"/>
          </a:xfrm>
        </p:grpSpPr>
        <p:sp>
          <p:nvSpPr>
            <p:cNvPr id="88068" name="Line 294">
              <a:extLst>
                <a:ext uri="{FF2B5EF4-FFF2-40B4-BE49-F238E27FC236}">
                  <a16:creationId xmlns:a16="http://schemas.microsoft.com/office/drawing/2014/main" id="{4E1AF1F4-A0D1-EB4D-BD49-9072B3EFFAB2}"/>
                </a:ext>
              </a:extLst>
            </p:cNvPr>
            <p:cNvSpPr>
              <a:spLocks noChangeAspect="1" noChangeShapeType="1"/>
            </p:cNvSpPr>
            <p:nvPr/>
          </p:nvSpPr>
          <p:spPr bwMode="auto">
            <a:xfrm>
              <a:off x="5989077" y="2136081"/>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69" name="Freeform 38">
              <a:extLst>
                <a:ext uri="{FF2B5EF4-FFF2-40B4-BE49-F238E27FC236}">
                  <a16:creationId xmlns:a16="http://schemas.microsoft.com/office/drawing/2014/main" id="{7AEAFA78-81D5-6F40-981E-CCFEAA7417CB}"/>
                </a:ext>
              </a:extLst>
            </p:cNvPr>
            <p:cNvSpPr>
              <a:spLocks/>
            </p:cNvSpPr>
            <p:nvPr/>
          </p:nvSpPr>
          <p:spPr bwMode="auto">
            <a:xfrm>
              <a:off x="3161145"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070" name="Rectangle 4">
              <a:extLst>
                <a:ext uri="{FF2B5EF4-FFF2-40B4-BE49-F238E27FC236}">
                  <a16:creationId xmlns:a16="http://schemas.microsoft.com/office/drawing/2014/main" id="{F8D799F9-30A5-7E4F-98E4-A3808F28827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8071" name="Rectangle 5">
              <a:extLst>
                <a:ext uri="{FF2B5EF4-FFF2-40B4-BE49-F238E27FC236}">
                  <a16:creationId xmlns:a16="http://schemas.microsoft.com/office/drawing/2014/main" id="{FA3E8E2E-C6E0-AE4D-A1EC-52EE956D2127}"/>
                </a:ext>
              </a:extLst>
            </p:cNvPr>
            <p:cNvSpPr>
              <a:spLocks noChangeArrowheads="1"/>
            </p:cNvSpPr>
            <p:nvPr/>
          </p:nvSpPr>
          <p:spPr bwMode="auto">
            <a:xfrm>
              <a:off x="2221823" y="3641710"/>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8072" name="Rectangle 6">
              <a:extLst>
                <a:ext uri="{FF2B5EF4-FFF2-40B4-BE49-F238E27FC236}">
                  <a16:creationId xmlns:a16="http://schemas.microsoft.com/office/drawing/2014/main" id="{75CF9D17-5B7C-A24C-8E8F-381401B97F69}"/>
                </a:ext>
              </a:extLst>
            </p:cNvPr>
            <p:cNvSpPr>
              <a:spLocks noChangeArrowheads="1"/>
            </p:cNvSpPr>
            <p:nvPr/>
          </p:nvSpPr>
          <p:spPr bwMode="auto">
            <a:xfrm>
              <a:off x="2617110" y="36337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073" name="Line 7">
              <a:extLst>
                <a:ext uri="{FF2B5EF4-FFF2-40B4-BE49-F238E27FC236}">
                  <a16:creationId xmlns:a16="http://schemas.microsoft.com/office/drawing/2014/main" id="{37590A26-E715-614C-B8DF-D51E0F3F9653}"/>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4" name="Rectangle 9">
              <a:extLst>
                <a:ext uri="{FF2B5EF4-FFF2-40B4-BE49-F238E27FC236}">
                  <a16:creationId xmlns:a16="http://schemas.microsoft.com/office/drawing/2014/main" id="{9CF0C16E-E7B7-F24A-9583-5B6A8147F596}"/>
                </a:ext>
              </a:extLst>
            </p:cNvPr>
            <p:cNvSpPr>
              <a:spLocks noChangeArrowheads="1"/>
            </p:cNvSpPr>
            <p:nvPr/>
          </p:nvSpPr>
          <p:spPr bwMode="auto">
            <a:xfrm>
              <a:off x="2618698" y="41798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075" name="Rectangle 11">
              <a:extLst>
                <a:ext uri="{FF2B5EF4-FFF2-40B4-BE49-F238E27FC236}">
                  <a16:creationId xmlns:a16="http://schemas.microsoft.com/office/drawing/2014/main" id="{B62D9226-D2FF-1040-A1CF-87A5A8666A68}"/>
                </a:ext>
              </a:extLst>
            </p:cNvPr>
            <p:cNvSpPr>
              <a:spLocks noChangeArrowheads="1"/>
            </p:cNvSpPr>
            <p:nvPr/>
          </p:nvSpPr>
          <p:spPr bwMode="auto">
            <a:xfrm>
              <a:off x="76200" y="4723174"/>
              <a:ext cx="474500"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8076" name="Line 25">
              <a:extLst>
                <a:ext uri="{FF2B5EF4-FFF2-40B4-BE49-F238E27FC236}">
                  <a16:creationId xmlns:a16="http://schemas.microsoft.com/office/drawing/2014/main" id="{7E75F526-C5DF-F74D-9C04-90FDD8B9B859}"/>
                </a:ext>
              </a:extLst>
            </p:cNvPr>
            <p:cNvSpPr>
              <a:spLocks noChangeShapeType="1"/>
            </p:cNvSpPr>
            <p:nvPr/>
          </p:nvSpPr>
          <p:spPr bwMode="auto">
            <a:xfrm>
              <a:off x="1760649" y="374966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7" name="Freeform 36">
              <a:extLst>
                <a:ext uri="{FF2B5EF4-FFF2-40B4-BE49-F238E27FC236}">
                  <a16:creationId xmlns:a16="http://schemas.microsoft.com/office/drawing/2014/main" id="{8AD11D5A-0A92-8E42-8C85-1E060EB73EFF}"/>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78" name="Line 37">
              <a:extLst>
                <a:ext uri="{FF2B5EF4-FFF2-40B4-BE49-F238E27FC236}">
                  <a16:creationId xmlns:a16="http://schemas.microsoft.com/office/drawing/2014/main" id="{BF3CA311-4173-1846-A6D2-1CA7628704C3}"/>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9" name="Line 290">
              <a:extLst>
                <a:ext uri="{FF2B5EF4-FFF2-40B4-BE49-F238E27FC236}">
                  <a16:creationId xmlns:a16="http://schemas.microsoft.com/office/drawing/2014/main" id="{AE5C1B7E-EA8C-1249-A8AB-711B516E9B73}"/>
                </a:ext>
              </a:extLst>
            </p:cNvPr>
            <p:cNvSpPr>
              <a:spLocks noChangeAspect="1" noChangeShapeType="1"/>
            </p:cNvSpPr>
            <p:nvPr/>
          </p:nvSpPr>
          <p:spPr bwMode="auto">
            <a:xfrm>
              <a:off x="1142587" y="314705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0" name="Freeform 293">
              <a:extLst>
                <a:ext uri="{FF2B5EF4-FFF2-40B4-BE49-F238E27FC236}">
                  <a16:creationId xmlns:a16="http://schemas.microsoft.com/office/drawing/2014/main" id="{C2356176-64A4-4B4C-B0E2-3A04A6F3500F}"/>
                </a:ext>
              </a:extLst>
            </p:cNvPr>
            <p:cNvSpPr>
              <a:spLocks noChangeAspect="1"/>
            </p:cNvSpPr>
            <p:nvPr/>
          </p:nvSpPr>
          <p:spPr bwMode="auto">
            <a:xfrm>
              <a:off x="1469709"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81" name="Line 294">
              <a:extLst>
                <a:ext uri="{FF2B5EF4-FFF2-40B4-BE49-F238E27FC236}">
                  <a16:creationId xmlns:a16="http://schemas.microsoft.com/office/drawing/2014/main" id="{3BFF2122-D23A-A343-A1B1-BB1A39A22E90}"/>
                </a:ext>
              </a:extLst>
            </p:cNvPr>
            <p:cNvSpPr>
              <a:spLocks noChangeAspect="1" noChangeShapeType="1"/>
            </p:cNvSpPr>
            <p:nvPr/>
          </p:nvSpPr>
          <p:spPr bwMode="auto">
            <a:xfrm>
              <a:off x="1608223"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2" name="Line 25">
              <a:extLst>
                <a:ext uri="{FF2B5EF4-FFF2-40B4-BE49-F238E27FC236}">
                  <a16:creationId xmlns:a16="http://schemas.microsoft.com/office/drawing/2014/main" id="{7830665B-1BB0-094D-B231-A8274D75454F}"/>
                </a:ext>
              </a:extLst>
            </p:cNvPr>
            <p:cNvSpPr>
              <a:spLocks noChangeShapeType="1"/>
            </p:cNvSpPr>
            <p:nvPr/>
          </p:nvSpPr>
          <p:spPr bwMode="auto">
            <a:xfrm>
              <a:off x="2820765" y="375283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3" name="Line 25">
              <a:extLst>
                <a:ext uri="{FF2B5EF4-FFF2-40B4-BE49-F238E27FC236}">
                  <a16:creationId xmlns:a16="http://schemas.microsoft.com/office/drawing/2014/main" id="{099B4458-43DF-7843-ABA2-4A12EF4F232C}"/>
                </a:ext>
              </a:extLst>
            </p:cNvPr>
            <p:cNvSpPr>
              <a:spLocks noChangeShapeType="1"/>
            </p:cNvSpPr>
            <p:nvPr/>
          </p:nvSpPr>
          <p:spPr bwMode="auto">
            <a:xfrm>
              <a:off x="2825745" y="426514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4" name="Line 25">
              <a:extLst>
                <a:ext uri="{FF2B5EF4-FFF2-40B4-BE49-F238E27FC236}">
                  <a16:creationId xmlns:a16="http://schemas.microsoft.com/office/drawing/2014/main" id="{5AA5ABFF-0F0A-7B40-BD41-EFEA97B41251}"/>
                </a:ext>
              </a:extLst>
            </p:cNvPr>
            <p:cNvSpPr>
              <a:spLocks noChangeShapeType="1"/>
            </p:cNvSpPr>
            <p:nvPr/>
          </p:nvSpPr>
          <p:spPr bwMode="auto">
            <a:xfrm>
              <a:off x="1149610" y="36008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5" name="Line 25">
              <a:extLst>
                <a:ext uri="{FF2B5EF4-FFF2-40B4-BE49-F238E27FC236}">
                  <a16:creationId xmlns:a16="http://schemas.microsoft.com/office/drawing/2014/main" id="{0A41FB7C-0CD7-CA4F-9F6C-46D2D28FAD36}"/>
                </a:ext>
              </a:extLst>
            </p:cNvPr>
            <p:cNvSpPr>
              <a:spLocks noChangeShapeType="1"/>
            </p:cNvSpPr>
            <p:nvPr/>
          </p:nvSpPr>
          <p:spPr bwMode="auto">
            <a:xfrm>
              <a:off x="1138856" y="39233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6" name="Line 294">
              <a:extLst>
                <a:ext uri="{FF2B5EF4-FFF2-40B4-BE49-F238E27FC236}">
                  <a16:creationId xmlns:a16="http://schemas.microsoft.com/office/drawing/2014/main" id="{1628A025-C718-D04E-81FA-B14D96B85C22}"/>
                </a:ext>
              </a:extLst>
            </p:cNvPr>
            <p:cNvSpPr>
              <a:spLocks noChangeAspect="1" noChangeShapeType="1"/>
            </p:cNvSpPr>
            <p:nvPr/>
          </p:nvSpPr>
          <p:spPr bwMode="auto">
            <a:xfrm>
              <a:off x="1155281"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7" name="Line 294">
              <a:extLst>
                <a:ext uri="{FF2B5EF4-FFF2-40B4-BE49-F238E27FC236}">
                  <a16:creationId xmlns:a16="http://schemas.microsoft.com/office/drawing/2014/main" id="{038A06E9-FE59-A943-993E-5502D5EF6E7D}"/>
                </a:ext>
              </a:extLst>
            </p:cNvPr>
            <p:cNvSpPr>
              <a:spLocks noChangeAspect="1" noChangeShapeType="1"/>
            </p:cNvSpPr>
            <p:nvPr/>
          </p:nvSpPr>
          <p:spPr bwMode="auto">
            <a:xfrm>
              <a:off x="3179523"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8" name="Rectangle 135">
              <a:extLst>
                <a:ext uri="{FF2B5EF4-FFF2-40B4-BE49-F238E27FC236}">
                  <a16:creationId xmlns:a16="http://schemas.microsoft.com/office/drawing/2014/main" id="{A832CF16-92F0-F64E-A854-A2B856C022F8}"/>
                </a:ext>
              </a:extLst>
            </p:cNvPr>
            <p:cNvSpPr>
              <a:spLocks noChangeArrowheads="1"/>
            </p:cNvSpPr>
            <p:nvPr/>
          </p:nvSpPr>
          <p:spPr bwMode="auto">
            <a:xfrm>
              <a:off x="90080" y="2574806"/>
              <a:ext cx="413585"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8089" name="Rectangle 41">
              <a:extLst>
                <a:ext uri="{FF2B5EF4-FFF2-40B4-BE49-F238E27FC236}">
                  <a16:creationId xmlns:a16="http://schemas.microsoft.com/office/drawing/2014/main" id="{DD773867-D6AA-0D4D-BA3B-FD2E0A46B022}"/>
                </a:ext>
              </a:extLst>
            </p:cNvPr>
            <p:cNvSpPr>
              <a:spLocks noChangeArrowheads="1"/>
            </p:cNvSpPr>
            <p:nvPr/>
          </p:nvSpPr>
          <p:spPr bwMode="auto">
            <a:xfrm>
              <a:off x="1520731"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8090" name="Rectangle 41">
              <a:extLst>
                <a:ext uri="{FF2B5EF4-FFF2-40B4-BE49-F238E27FC236}">
                  <a16:creationId xmlns:a16="http://schemas.microsoft.com/office/drawing/2014/main" id="{C135752A-CE2D-E949-8C8B-5C8E7764E91E}"/>
                </a:ext>
              </a:extLst>
            </p:cNvPr>
            <p:cNvSpPr>
              <a:spLocks noChangeArrowheads="1"/>
            </p:cNvSpPr>
            <p:nvPr/>
          </p:nvSpPr>
          <p:spPr bwMode="auto">
            <a:xfrm>
              <a:off x="1526451"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8091" name="Line 290">
              <a:extLst>
                <a:ext uri="{FF2B5EF4-FFF2-40B4-BE49-F238E27FC236}">
                  <a16:creationId xmlns:a16="http://schemas.microsoft.com/office/drawing/2014/main" id="{AD1B772C-729A-1342-AC7B-7BAECB0A22CB}"/>
                </a:ext>
              </a:extLst>
            </p:cNvPr>
            <p:cNvSpPr>
              <a:spLocks noChangeAspect="1" noChangeShapeType="1"/>
            </p:cNvSpPr>
            <p:nvPr/>
          </p:nvSpPr>
          <p:spPr bwMode="auto">
            <a:xfrm>
              <a:off x="570492" y="4870019"/>
              <a:ext cx="689710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2" name="Line 294">
              <a:extLst>
                <a:ext uri="{FF2B5EF4-FFF2-40B4-BE49-F238E27FC236}">
                  <a16:creationId xmlns:a16="http://schemas.microsoft.com/office/drawing/2014/main" id="{7B7605E1-8654-0E46-BA67-9A8B9CCB6CA7}"/>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3" name="Freeform 30">
              <a:extLst>
                <a:ext uri="{FF2B5EF4-FFF2-40B4-BE49-F238E27FC236}">
                  <a16:creationId xmlns:a16="http://schemas.microsoft.com/office/drawing/2014/main" id="{9E12E120-5777-9347-B7FE-B3306407F451}"/>
                </a:ext>
              </a:extLst>
            </p:cNvPr>
            <p:cNvSpPr>
              <a:spLocks/>
            </p:cNvSpPr>
            <p:nvPr/>
          </p:nvSpPr>
          <p:spPr bwMode="auto">
            <a:xfrm>
              <a:off x="5974291"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094" name="Rectangle 31">
              <a:extLst>
                <a:ext uri="{FF2B5EF4-FFF2-40B4-BE49-F238E27FC236}">
                  <a16:creationId xmlns:a16="http://schemas.microsoft.com/office/drawing/2014/main" id="{56CB7BEA-3A22-8C40-A27A-B09DB3DC130A}"/>
                </a:ext>
              </a:extLst>
            </p:cNvPr>
            <p:cNvSpPr>
              <a:spLocks noChangeArrowheads="1"/>
            </p:cNvSpPr>
            <p:nvPr/>
          </p:nvSpPr>
          <p:spPr bwMode="auto">
            <a:xfrm>
              <a:off x="4968294"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8095" name="Rectangle 32">
              <a:extLst>
                <a:ext uri="{FF2B5EF4-FFF2-40B4-BE49-F238E27FC236}">
                  <a16:creationId xmlns:a16="http://schemas.microsoft.com/office/drawing/2014/main" id="{E9F33DB8-9C92-FB42-98C7-70A400B025EA}"/>
                </a:ext>
              </a:extLst>
            </p:cNvPr>
            <p:cNvSpPr>
              <a:spLocks noChangeArrowheads="1"/>
            </p:cNvSpPr>
            <p:nvPr/>
          </p:nvSpPr>
          <p:spPr bwMode="auto">
            <a:xfrm>
              <a:off x="5034969" y="3641710"/>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8096" name="Rectangle 33">
              <a:extLst>
                <a:ext uri="{FF2B5EF4-FFF2-40B4-BE49-F238E27FC236}">
                  <a16:creationId xmlns:a16="http://schemas.microsoft.com/office/drawing/2014/main" id="{EAE6115A-7578-6843-AEB0-3BD822D8FF52}"/>
                </a:ext>
              </a:extLst>
            </p:cNvPr>
            <p:cNvSpPr>
              <a:spLocks noChangeArrowheads="1"/>
            </p:cNvSpPr>
            <p:nvPr/>
          </p:nvSpPr>
          <p:spPr bwMode="auto">
            <a:xfrm>
              <a:off x="5430256" y="36337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097" name="Line 7">
              <a:extLst>
                <a:ext uri="{FF2B5EF4-FFF2-40B4-BE49-F238E27FC236}">
                  <a16:creationId xmlns:a16="http://schemas.microsoft.com/office/drawing/2014/main" id="{F481DE5B-A1A1-064C-BDCD-E2D8883F1843}"/>
                </a:ext>
              </a:extLst>
            </p:cNvPr>
            <p:cNvSpPr>
              <a:spLocks noChangeShapeType="1"/>
            </p:cNvSpPr>
            <p:nvPr/>
          </p:nvSpPr>
          <p:spPr bwMode="auto">
            <a:xfrm flipH="1">
              <a:off x="5444544"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8" name="Rectangle 35">
              <a:extLst>
                <a:ext uri="{FF2B5EF4-FFF2-40B4-BE49-F238E27FC236}">
                  <a16:creationId xmlns:a16="http://schemas.microsoft.com/office/drawing/2014/main" id="{E4DEE88B-5D2E-5443-975D-CF762689515E}"/>
                </a:ext>
              </a:extLst>
            </p:cNvPr>
            <p:cNvSpPr>
              <a:spLocks noChangeArrowheads="1"/>
            </p:cNvSpPr>
            <p:nvPr/>
          </p:nvSpPr>
          <p:spPr bwMode="auto">
            <a:xfrm>
              <a:off x="5431844" y="41798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099" name="Line 25">
              <a:extLst>
                <a:ext uri="{FF2B5EF4-FFF2-40B4-BE49-F238E27FC236}">
                  <a16:creationId xmlns:a16="http://schemas.microsoft.com/office/drawing/2014/main" id="{6E87D52F-6D4D-E947-83DF-DCCB9DCD24C1}"/>
                </a:ext>
              </a:extLst>
            </p:cNvPr>
            <p:cNvSpPr>
              <a:spLocks noChangeShapeType="1"/>
            </p:cNvSpPr>
            <p:nvPr/>
          </p:nvSpPr>
          <p:spPr bwMode="auto">
            <a:xfrm>
              <a:off x="4573795" y="374966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0" name="Freeform 42">
              <a:extLst>
                <a:ext uri="{FF2B5EF4-FFF2-40B4-BE49-F238E27FC236}">
                  <a16:creationId xmlns:a16="http://schemas.microsoft.com/office/drawing/2014/main" id="{C7230984-9ACC-D640-B54D-0E1290AD546D}"/>
                </a:ext>
              </a:extLst>
            </p:cNvPr>
            <p:cNvSpPr>
              <a:spLocks/>
            </p:cNvSpPr>
            <p:nvPr/>
          </p:nvSpPr>
          <p:spPr bwMode="auto">
            <a:xfrm>
              <a:off x="4968294"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1" name="Line 37">
              <a:extLst>
                <a:ext uri="{FF2B5EF4-FFF2-40B4-BE49-F238E27FC236}">
                  <a16:creationId xmlns:a16="http://schemas.microsoft.com/office/drawing/2014/main" id="{11EFF286-F21F-3343-BCEC-F23280D56487}"/>
                </a:ext>
              </a:extLst>
            </p:cNvPr>
            <p:cNvSpPr>
              <a:spLocks noChangeShapeType="1"/>
            </p:cNvSpPr>
            <p:nvPr/>
          </p:nvSpPr>
          <p:spPr bwMode="auto">
            <a:xfrm>
              <a:off x="4701594"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2" name="Rectangle 41">
              <a:extLst>
                <a:ext uri="{FF2B5EF4-FFF2-40B4-BE49-F238E27FC236}">
                  <a16:creationId xmlns:a16="http://schemas.microsoft.com/office/drawing/2014/main" id="{3BBC47FD-4496-1841-BB44-AE23D5579A33}"/>
                </a:ext>
              </a:extLst>
            </p:cNvPr>
            <p:cNvSpPr>
              <a:spLocks noChangeArrowheads="1"/>
            </p:cNvSpPr>
            <p:nvPr/>
          </p:nvSpPr>
          <p:spPr bwMode="auto">
            <a:xfrm>
              <a:off x="99163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88103" name="Line 290">
              <a:extLst>
                <a:ext uri="{FF2B5EF4-FFF2-40B4-BE49-F238E27FC236}">
                  <a16:creationId xmlns:a16="http://schemas.microsoft.com/office/drawing/2014/main" id="{8579DE48-D4B8-6242-B04F-A836A9B8BB9F}"/>
                </a:ext>
              </a:extLst>
            </p:cNvPr>
            <p:cNvSpPr>
              <a:spLocks noChangeAspect="1" noChangeShapeType="1"/>
            </p:cNvSpPr>
            <p:nvPr/>
          </p:nvSpPr>
          <p:spPr bwMode="auto">
            <a:xfrm>
              <a:off x="3955733" y="314705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4" name="Freeform 293">
              <a:extLst>
                <a:ext uri="{FF2B5EF4-FFF2-40B4-BE49-F238E27FC236}">
                  <a16:creationId xmlns:a16="http://schemas.microsoft.com/office/drawing/2014/main" id="{EB0B40E5-91B2-7D48-A477-28494D50EC9E}"/>
                </a:ext>
              </a:extLst>
            </p:cNvPr>
            <p:cNvSpPr>
              <a:spLocks noChangeAspect="1"/>
            </p:cNvSpPr>
            <p:nvPr/>
          </p:nvSpPr>
          <p:spPr bwMode="auto">
            <a:xfrm>
              <a:off x="4282855"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5" name="Line 294">
              <a:extLst>
                <a:ext uri="{FF2B5EF4-FFF2-40B4-BE49-F238E27FC236}">
                  <a16:creationId xmlns:a16="http://schemas.microsoft.com/office/drawing/2014/main" id="{D1075C22-98E9-B248-84F5-F46DF172A22F}"/>
                </a:ext>
              </a:extLst>
            </p:cNvPr>
            <p:cNvSpPr>
              <a:spLocks noChangeAspect="1" noChangeShapeType="1"/>
            </p:cNvSpPr>
            <p:nvPr/>
          </p:nvSpPr>
          <p:spPr bwMode="auto">
            <a:xfrm>
              <a:off x="4421369"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6" name="Line 25">
              <a:extLst>
                <a:ext uri="{FF2B5EF4-FFF2-40B4-BE49-F238E27FC236}">
                  <a16:creationId xmlns:a16="http://schemas.microsoft.com/office/drawing/2014/main" id="{9D6D3DBF-F5EF-CF49-BF83-65FD59B3B89E}"/>
                </a:ext>
              </a:extLst>
            </p:cNvPr>
            <p:cNvSpPr>
              <a:spLocks noChangeShapeType="1"/>
            </p:cNvSpPr>
            <p:nvPr/>
          </p:nvSpPr>
          <p:spPr bwMode="auto">
            <a:xfrm>
              <a:off x="5633911" y="375283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7" name="Line 25">
              <a:extLst>
                <a:ext uri="{FF2B5EF4-FFF2-40B4-BE49-F238E27FC236}">
                  <a16:creationId xmlns:a16="http://schemas.microsoft.com/office/drawing/2014/main" id="{D010D06F-AAED-6F49-8968-AD678A980097}"/>
                </a:ext>
              </a:extLst>
            </p:cNvPr>
            <p:cNvSpPr>
              <a:spLocks noChangeShapeType="1"/>
            </p:cNvSpPr>
            <p:nvPr/>
          </p:nvSpPr>
          <p:spPr bwMode="auto">
            <a:xfrm>
              <a:off x="5638891" y="426514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8" name="Line 25">
              <a:extLst>
                <a:ext uri="{FF2B5EF4-FFF2-40B4-BE49-F238E27FC236}">
                  <a16:creationId xmlns:a16="http://schemas.microsoft.com/office/drawing/2014/main" id="{B16E6188-6E59-DA4B-9B0C-E5DF290F7BFF}"/>
                </a:ext>
              </a:extLst>
            </p:cNvPr>
            <p:cNvSpPr>
              <a:spLocks noChangeShapeType="1"/>
            </p:cNvSpPr>
            <p:nvPr/>
          </p:nvSpPr>
          <p:spPr bwMode="auto">
            <a:xfrm>
              <a:off x="3962756" y="36008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9" name="Rectangle 41">
              <a:extLst>
                <a:ext uri="{FF2B5EF4-FFF2-40B4-BE49-F238E27FC236}">
                  <a16:creationId xmlns:a16="http://schemas.microsoft.com/office/drawing/2014/main" id="{F9377D09-62A5-BC45-A03C-25ECC3C524DE}"/>
                </a:ext>
              </a:extLst>
            </p:cNvPr>
            <p:cNvSpPr>
              <a:spLocks noChangeArrowheads="1"/>
            </p:cNvSpPr>
            <p:nvPr/>
          </p:nvSpPr>
          <p:spPr bwMode="auto">
            <a:xfrm>
              <a:off x="5769610" y="1838523"/>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88110" name="Line 25">
              <a:extLst>
                <a:ext uri="{FF2B5EF4-FFF2-40B4-BE49-F238E27FC236}">
                  <a16:creationId xmlns:a16="http://schemas.microsoft.com/office/drawing/2014/main" id="{125339EE-9213-DA4C-BB19-5B7A67043DC4}"/>
                </a:ext>
              </a:extLst>
            </p:cNvPr>
            <p:cNvSpPr>
              <a:spLocks noChangeShapeType="1"/>
            </p:cNvSpPr>
            <p:nvPr/>
          </p:nvSpPr>
          <p:spPr bwMode="auto">
            <a:xfrm>
              <a:off x="3952002" y="39233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1" name="Line 294">
              <a:extLst>
                <a:ext uri="{FF2B5EF4-FFF2-40B4-BE49-F238E27FC236}">
                  <a16:creationId xmlns:a16="http://schemas.microsoft.com/office/drawing/2014/main" id="{516E8D10-7A65-144F-BC5A-E8DCFFB3D853}"/>
                </a:ext>
              </a:extLst>
            </p:cNvPr>
            <p:cNvSpPr>
              <a:spLocks noChangeAspect="1" noChangeShapeType="1"/>
            </p:cNvSpPr>
            <p:nvPr/>
          </p:nvSpPr>
          <p:spPr bwMode="auto">
            <a:xfrm>
              <a:off x="3968427"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2" name="Rectangle 41">
              <a:extLst>
                <a:ext uri="{FF2B5EF4-FFF2-40B4-BE49-F238E27FC236}">
                  <a16:creationId xmlns:a16="http://schemas.microsoft.com/office/drawing/2014/main" id="{42B7085C-23A5-4945-860C-A30F5E25276F}"/>
                </a:ext>
              </a:extLst>
            </p:cNvPr>
            <p:cNvSpPr>
              <a:spLocks noChangeArrowheads="1"/>
            </p:cNvSpPr>
            <p:nvPr/>
          </p:nvSpPr>
          <p:spPr bwMode="auto">
            <a:xfrm>
              <a:off x="4333877"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8113" name="Rectangle 41">
              <a:extLst>
                <a:ext uri="{FF2B5EF4-FFF2-40B4-BE49-F238E27FC236}">
                  <a16:creationId xmlns:a16="http://schemas.microsoft.com/office/drawing/2014/main" id="{C58BA5A5-C606-6543-90E2-F1C1F60819EE}"/>
                </a:ext>
              </a:extLst>
            </p:cNvPr>
            <p:cNvSpPr>
              <a:spLocks noChangeArrowheads="1"/>
            </p:cNvSpPr>
            <p:nvPr/>
          </p:nvSpPr>
          <p:spPr bwMode="auto">
            <a:xfrm>
              <a:off x="4339597"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8114" name="Line 294">
              <a:extLst>
                <a:ext uri="{FF2B5EF4-FFF2-40B4-BE49-F238E27FC236}">
                  <a16:creationId xmlns:a16="http://schemas.microsoft.com/office/drawing/2014/main" id="{98077D6B-A08B-2F43-8601-90C5CFB76F76}"/>
                </a:ext>
              </a:extLst>
            </p:cNvPr>
            <p:cNvSpPr>
              <a:spLocks noChangeAspect="1" noChangeShapeType="1"/>
            </p:cNvSpPr>
            <p:nvPr/>
          </p:nvSpPr>
          <p:spPr bwMode="auto">
            <a:xfrm>
              <a:off x="4710810"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5" name="Freeform 62">
              <a:extLst>
                <a:ext uri="{FF2B5EF4-FFF2-40B4-BE49-F238E27FC236}">
                  <a16:creationId xmlns:a16="http://schemas.microsoft.com/office/drawing/2014/main" id="{CAEE99E7-133F-3D4A-8B7A-43B44D2894C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16" name="Line 290">
              <a:extLst>
                <a:ext uri="{FF2B5EF4-FFF2-40B4-BE49-F238E27FC236}">
                  <a16:creationId xmlns:a16="http://schemas.microsoft.com/office/drawing/2014/main" id="{572AE987-FB67-BF49-9FD9-1C932CD6A847}"/>
                </a:ext>
              </a:extLst>
            </p:cNvPr>
            <p:cNvSpPr>
              <a:spLocks noChangeAspect="1" noChangeShapeType="1"/>
            </p:cNvSpPr>
            <p:nvPr/>
          </p:nvSpPr>
          <p:spPr bwMode="auto">
            <a:xfrm>
              <a:off x="568924" y="2709150"/>
              <a:ext cx="66054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7" name="Freeform 64">
              <a:extLst>
                <a:ext uri="{FF2B5EF4-FFF2-40B4-BE49-F238E27FC236}">
                  <a16:creationId xmlns:a16="http://schemas.microsoft.com/office/drawing/2014/main" id="{29E7CDE9-A08B-8241-BB4D-3D8AD935EB3D}"/>
                </a:ext>
              </a:extLst>
            </p:cNvPr>
            <p:cNvSpPr>
              <a:spLocks/>
            </p:cNvSpPr>
            <p:nvPr/>
          </p:nvSpPr>
          <p:spPr bwMode="auto">
            <a:xfrm>
              <a:off x="1575832"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18" name="Line 294">
              <a:extLst>
                <a:ext uri="{FF2B5EF4-FFF2-40B4-BE49-F238E27FC236}">
                  <a16:creationId xmlns:a16="http://schemas.microsoft.com/office/drawing/2014/main" id="{C269F995-977F-0041-A41B-375A872D2635}"/>
                </a:ext>
              </a:extLst>
            </p:cNvPr>
            <p:cNvSpPr>
              <a:spLocks noChangeAspect="1" noChangeShapeType="1"/>
            </p:cNvSpPr>
            <p:nvPr/>
          </p:nvSpPr>
          <p:spPr bwMode="auto">
            <a:xfrm>
              <a:off x="1149479"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9" name="Line 294">
              <a:extLst>
                <a:ext uri="{FF2B5EF4-FFF2-40B4-BE49-F238E27FC236}">
                  <a16:creationId xmlns:a16="http://schemas.microsoft.com/office/drawing/2014/main" id="{A40F5D89-AC8E-AF49-AFEA-FA7C931A23FA}"/>
                </a:ext>
              </a:extLst>
            </p:cNvPr>
            <p:cNvSpPr>
              <a:spLocks noChangeAspect="1" noChangeShapeType="1"/>
            </p:cNvSpPr>
            <p:nvPr/>
          </p:nvSpPr>
          <p:spPr bwMode="auto">
            <a:xfrm>
              <a:off x="3962147" y="3912472"/>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0" name="Freeform 68">
              <a:extLst>
                <a:ext uri="{FF2B5EF4-FFF2-40B4-BE49-F238E27FC236}">
                  <a16:creationId xmlns:a16="http://schemas.microsoft.com/office/drawing/2014/main" id="{B9EDDFA3-69F7-7149-A39F-D961CF0E6867}"/>
                </a:ext>
              </a:extLst>
            </p:cNvPr>
            <p:cNvSpPr>
              <a:spLocks/>
            </p:cNvSpPr>
            <p:nvPr/>
          </p:nvSpPr>
          <p:spPr bwMode="auto">
            <a:xfrm>
              <a:off x="3158238"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21" name="Freeform 70">
              <a:extLst>
                <a:ext uri="{FF2B5EF4-FFF2-40B4-BE49-F238E27FC236}">
                  <a16:creationId xmlns:a16="http://schemas.microsoft.com/office/drawing/2014/main" id="{3A3E7D75-4B20-2B49-B30C-FEA3F29725CD}"/>
                </a:ext>
              </a:extLst>
            </p:cNvPr>
            <p:cNvSpPr>
              <a:spLocks/>
            </p:cNvSpPr>
            <p:nvPr/>
          </p:nvSpPr>
          <p:spPr bwMode="auto">
            <a:xfrm>
              <a:off x="5971699" y="311709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22" name="Rectangle 41">
              <a:extLst>
                <a:ext uri="{FF2B5EF4-FFF2-40B4-BE49-F238E27FC236}">
                  <a16:creationId xmlns:a16="http://schemas.microsoft.com/office/drawing/2014/main" id="{2BFA368D-75C0-284A-9F25-671B6A4E873A}"/>
                </a:ext>
              </a:extLst>
            </p:cNvPr>
            <p:cNvSpPr>
              <a:spLocks noChangeArrowheads="1"/>
            </p:cNvSpPr>
            <p:nvPr/>
          </p:nvSpPr>
          <p:spPr bwMode="auto">
            <a:xfrm>
              <a:off x="2964574"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88123" name="Rectangle 41">
              <a:extLst>
                <a:ext uri="{FF2B5EF4-FFF2-40B4-BE49-F238E27FC236}">
                  <a16:creationId xmlns:a16="http://schemas.microsoft.com/office/drawing/2014/main" id="{6663630C-E484-F146-986E-75123CAC6938}"/>
                </a:ext>
              </a:extLst>
            </p:cNvPr>
            <p:cNvSpPr>
              <a:spLocks noChangeArrowheads="1"/>
            </p:cNvSpPr>
            <p:nvPr/>
          </p:nvSpPr>
          <p:spPr bwMode="auto">
            <a:xfrm>
              <a:off x="3810000" y="572788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88124" name="Line 294">
              <a:extLst>
                <a:ext uri="{FF2B5EF4-FFF2-40B4-BE49-F238E27FC236}">
                  <a16:creationId xmlns:a16="http://schemas.microsoft.com/office/drawing/2014/main" id="{E7782C93-6CA2-0D45-A4C0-1CDB8E33A8DC}"/>
                </a:ext>
              </a:extLst>
            </p:cNvPr>
            <p:cNvSpPr>
              <a:spLocks noChangeAspect="1" noChangeShapeType="1"/>
            </p:cNvSpPr>
            <p:nvPr/>
          </p:nvSpPr>
          <p:spPr bwMode="auto">
            <a:xfrm>
              <a:off x="8732277" y="21331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5" name="Freeform 75">
              <a:extLst>
                <a:ext uri="{FF2B5EF4-FFF2-40B4-BE49-F238E27FC236}">
                  <a16:creationId xmlns:a16="http://schemas.microsoft.com/office/drawing/2014/main" id="{1069BC82-E9B1-B64C-BB50-B030A5211FC1}"/>
                </a:ext>
              </a:extLst>
            </p:cNvPr>
            <p:cNvSpPr>
              <a:spLocks/>
            </p:cNvSpPr>
            <p:nvPr/>
          </p:nvSpPr>
          <p:spPr bwMode="auto">
            <a:xfrm>
              <a:off x="8717491" y="372030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26" name="Rectangle 76">
              <a:extLst>
                <a:ext uri="{FF2B5EF4-FFF2-40B4-BE49-F238E27FC236}">
                  <a16:creationId xmlns:a16="http://schemas.microsoft.com/office/drawing/2014/main" id="{00D98FFF-F334-7D4C-8510-E159A2B9D332}"/>
                </a:ext>
              </a:extLst>
            </p:cNvPr>
            <p:cNvSpPr>
              <a:spLocks noChangeArrowheads="1"/>
            </p:cNvSpPr>
            <p:nvPr/>
          </p:nvSpPr>
          <p:spPr bwMode="auto">
            <a:xfrm>
              <a:off x="7711494" y="3459392"/>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8127" name="Rectangle 77">
              <a:extLst>
                <a:ext uri="{FF2B5EF4-FFF2-40B4-BE49-F238E27FC236}">
                  <a16:creationId xmlns:a16="http://schemas.microsoft.com/office/drawing/2014/main" id="{81909BB2-92D0-3D4E-B17E-0F08A0A6CBE2}"/>
                </a:ext>
              </a:extLst>
            </p:cNvPr>
            <p:cNvSpPr>
              <a:spLocks noChangeArrowheads="1"/>
            </p:cNvSpPr>
            <p:nvPr/>
          </p:nvSpPr>
          <p:spPr bwMode="auto">
            <a:xfrm>
              <a:off x="7778169" y="3638779"/>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8128" name="Rectangle 78">
              <a:extLst>
                <a:ext uri="{FF2B5EF4-FFF2-40B4-BE49-F238E27FC236}">
                  <a16:creationId xmlns:a16="http://schemas.microsoft.com/office/drawing/2014/main" id="{CC570E16-0C67-C54E-9B73-FC45C422D899}"/>
                </a:ext>
              </a:extLst>
            </p:cNvPr>
            <p:cNvSpPr>
              <a:spLocks noChangeArrowheads="1"/>
            </p:cNvSpPr>
            <p:nvPr/>
          </p:nvSpPr>
          <p:spPr bwMode="auto">
            <a:xfrm>
              <a:off x="8173456" y="3630842"/>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129" name="Line 7">
              <a:extLst>
                <a:ext uri="{FF2B5EF4-FFF2-40B4-BE49-F238E27FC236}">
                  <a16:creationId xmlns:a16="http://schemas.microsoft.com/office/drawing/2014/main" id="{CFC732E1-4C83-294D-949E-085A32D2C619}"/>
                </a:ext>
              </a:extLst>
            </p:cNvPr>
            <p:cNvSpPr>
              <a:spLocks noChangeShapeType="1"/>
            </p:cNvSpPr>
            <p:nvPr/>
          </p:nvSpPr>
          <p:spPr bwMode="auto">
            <a:xfrm flipH="1">
              <a:off x="8187744" y="4164242"/>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0" name="Rectangle 80">
              <a:extLst>
                <a:ext uri="{FF2B5EF4-FFF2-40B4-BE49-F238E27FC236}">
                  <a16:creationId xmlns:a16="http://schemas.microsoft.com/office/drawing/2014/main" id="{D4481371-2FF2-FF4F-B0A8-505B4A339024}"/>
                </a:ext>
              </a:extLst>
            </p:cNvPr>
            <p:cNvSpPr>
              <a:spLocks noChangeArrowheads="1"/>
            </p:cNvSpPr>
            <p:nvPr/>
          </p:nvSpPr>
          <p:spPr bwMode="auto">
            <a:xfrm>
              <a:off x="8175044" y="4176942"/>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8131" name="Line 25">
              <a:extLst>
                <a:ext uri="{FF2B5EF4-FFF2-40B4-BE49-F238E27FC236}">
                  <a16:creationId xmlns:a16="http://schemas.microsoft.com/office/drawing/2014/main" id="{D3E485B3-A2E9-724D-B549-FD7AE1865934}"/>
                </a:ext>
              </a:extLst>
            </p:cNvPr>
            <p:cNvSpPr>
              <a:spLocks noChangeShapeType="1"/>
            </p:cNvSpPr>
            <p:nvPr/>
          </p:nvSpPr>
          <p:spPr bwMode="auto">
            <a:xfrm>
              <a:off x="7316995" y="3746729"/>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2" name="Freeform 82">
              <a:extLst>
                <a:ext uri="{FF2B5EF4-FFF2-40B4-BE49-F238E27FC236}">
                  <a16:creationId xmlns:a16="http://schemas.microsoft.com/office/drawing/2014/main" id="{7FA59C7C-7F0E-0649-8C2D-A37D33126079}"/>
                </a:ext>
              </a:extLst>
            </p:cNvPr>
            <p:cNvSpPr>
              <a:spLocks/>
            </p:cNvSpPr>
            <p:nvPr/>
          </p:nvSpPr>
          <p:spPr bwMode="auto">
            <a:xfrm>
              <a:off x="7711494" y="420234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3" name="Line 37">
              <a:extLst>
                <a:ext uri="{FF2B5EF4-FFF2-40B4-BE49-F238E27FC236}">
                  <a16:creationId xmlns:a16="http://schemas.microsoft.com/office/drawing/2014/main" id="{A0B27320-AA19-F042-964F-B68103FB6E1C}"/>
                </a:ext>
              </a:extLst>
            </p:cNvPr>
            <p:cNvSpPr>
              <a:spLocks noChangeShapeType="1"/>
            </p:cNvSpPr>
            <p:nvPr/>
          </p:nvSpPr>
          <p:spPr bwMode="auto">
            <a:xfrm>
              <a:off x="7444794" y="4259492"/>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4" name="Line 290">
              <a:extLst>
                <a:ext uri="{FF2B5EF4-FFF2-40B4-BE49-F238E27FC236}">
                  <a16:creationId xmlns:a16="http://schemas.microsoft.com/office/drawing/2014/main" id="{8A73D62C-6EC3-B842-93F1-B6E461F54FE3}"/>
                </a:ext>
              </a:extLst>
            </p:cNvPr>
            <p:cNvSpPr>
              <a:spLocks noChangeAspect="1" noChangeShapeType="1"/>
            </p:cNvSpPr>
            <p:nvPr/>
          </p:nvSpPr>
          <p:spPr bwMode="auto">
            <a:xfrm>
              <a:off x="6698933" y="3144127"/>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5" name="Freeform 293">
              <a:extLst>
                <a:ext uri="{FF2B5EF4-FFF2-40B4-BE49-F238E27FC236}">
                  <a16:creationId xmlns:a16="http://schemas.microsoft.com/office/drawing/2014/main" id="{322F27C0-4F1B-144C-9C92-36ED084C48BA}"/>
                </a:ext>
              </a:extLst>
            </p:cNvPr>
            <p:cNvSpPr>
              <a:spLocks noChangeAspect="1"/>
            </p:cNvSpPr>
            <p:nvPr/>
          </p:nvSpPr>
          <p:spPr bwMode="auto">
            <a:xfrm>
              <a:off x="7026055" y="3368904"/>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6" name="Line 294">
              <a:extLst>
                <a:ext uri="{FF2B5EF4-FFF2-40B4-BE49-F238E27FC236}">
                  <a16:creationId xmlns:a16="http://schemas.microsoft.com/office/drawing/2014/main" id="{03BB3C65-F2C5-C749-AD0C-6B1A0EF31BDC}"/>
                </a:ext>
              </a:extLst>
            </p:cNvPr>
            <p:cNvSpPr>
              <a:spLocks noChangeAspect="1" noChangeShapeType="1"/>
            </p:cNvSpPr>
            <p:nvPr/>
          </p:nvSpPr>
          <p:spPr bwMode="auto">
            <a:xfrm>
              <a:off x="7164569" y="2695529"/>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7" name="Line 25">
              <a:extLst>
                <a:ext uri="{FF2B5EF4-FFF2-40B4-BE49-F238E27FC236}">
                  <a16:creationId xmlns:a16="http://schemas.microsoft.com/office/drawing/2014/main" id="{EE48CB00-8405-4048-9161-3F9EA942EDC3}"/>
                </a:ext>
              </a:extLst>
            </p:cNvPr>
            <p:cNvSpPr>
              <a:spLocks noChangeShapeType="1"/>
            </p:cNvSpPr>
            <p:nvPr/>
          </p:nvSpPr>
          <p:spPr bwMode="auto">
            <a:xfrm>
              <a:off x="8377111" y="37499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8" name="Line 25">
              <a:extLst>
                <a:ext uri="{FF2B5EF4-FFF2-40B4-BE49-F238E27FC236}">
                  <a16:creationId xmlns:a16="http://schemas.microsoft.com/office/drawing/2014/main" id="{EADA8400-1039-CC4F-8A11-86500904656D}"/>
                </a:ext>
              </a:extLst>
            </p:cNvPr>
            <p:cNvSpPr>
              <a:spLocks noChangeShapeType="1"/>
            </p:cNvSpPr>
            <p:nvPr/>
          </p:nvSpPr>
          <p:spPr bwMode="auto">
            <a:xfrm>
              <a:off x="8382091" y="4262216"/>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9" name="Line 25">
              <a:extLst>
                <a:ext uri="{FF2B5EF4-FFF2-40B4-BE49-F238E27FC236}">
                  <a16:creationId xmlns:a16="http://schemas.microsoft.com/office/drawing/2014/main" id="{D3DB5190-E2C4-1F42-A21C-38CC7C262E99}"/>
                </a:ext>
              </a:extLst>
            </p:cNvPr>
            <p:cNvSpPr>
              <a:spLocks noChangeShapeType="1"/>
            </p:cNvSpPr>
            <p:nvPr/>
          </p:nvSpPr>
          <p:spPr bwMode="auto">
            <a:xfrm>
              <a:off x="6705956" y="3597920"/>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0" name="Rectangle 41">
              <a:extLst>
                <a:ext uri="{FF2B5EF4-FFF2-40B4-BE49-F238E27FC236}">
                  <a16:creationId xmlns:a16="http://schemas.microsoft.com/office/drawing/2014/main" id="{C802803F-383B-9741-B1A6-3F379AFAEF59}"/>
                </a:ext>
              </a:extLst>
            </p:cNvPr>
            <p:cNvSpPr>
              <a:spLocks noChangeArrowheads="1"/>
            </p:cNvSpPr>
            <p:nvPr/>
          </p:nvSpPr>
          <p:spPr bwMode="auto">
            <a:xfrm>
              <a:off x="8512810" y="1835592"/>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88141" name="Line 25">
              <a:extLst>
                <a:ext uri="{FF2B5EF4-FFF2-40B4-BE49-F238E27FC236}">
                  <a16:creationId xmlns:a16="http://schemas.microsoft.com/office/drawing/2014/main" id="{143718B2-599C-184F-9D9A-9EB96E3611C8}"/>
                </a:ext>
              </a:extLst>
            </p:cNvPr>
            <p:cNvSpPr>
              <a:spLocks noChangeShapeType="1"/>
            </p:cNvSpPr>
            <p:nvPr/>
          </p:nvSpPr>
          <p:spPr bwMode="auto">
            <a:xfrm>
              <a:off x="6695202" y="3920420"/>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2" name="Line 294">
              <a:extLst>
                <a:ext uri="{FF2B5EF4-FFF2-40B4-BE49-F238E27FC236}">
                  <a16:creationId xmlns:a16="http://schemas.microsoft.com/office/drawing/2014/main" id="{9663897F-1FCE-6F45-BFA3-5B8FB00BE5F2}"/>
                </a:ext>
              </a:extLst>
            </p:cNvPr>
            <p:cNvSpPr>
              <a:spLocks noChangeAspect="1" noChangeShapeType="1"/>
            </p:cNvSpPr>
            <p:nvPr/>
          </p:nvSpPr>
          <p:spPr bwMode="auto">
            <a:xfrm>
              <a:off x="6711627" y="3138424"/>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3" name="Rectangle 41">
              <a:extLst>
                <a:ext uri="{FF2B5EF4-FFF2-40B4-BE49-F238E27FC236}">
                  <a16:creationId xmlns:a16="http://schemas.microsoft.com/office/drawing/2014/main" id="{2E1CF890-16E3-7F41-8062-E73D0BCC1FFA}"/>
                </a:ext>
              </a:extLst>
            </p:cNvPr>
            <p:cNvSpPr>
              <a:spLocks noChangeArrowheads="1"/>
            </p:cNvSpPr>
            <p:nvPr/>
          </p:nvSpPr>
          <p:spPr bwMode="auto">
            <a:xfrm>
              <a:off x="7077077" y="3474577"/>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8144" name="Rectangle 41">
              <a:extLst>
                <a:ext uri="{FF2B5EF4-FFF2-40B4-BE49-F238E27FC236}">
                  <a16:creationId xmlns:a16="http://schemas.microsoft.com/office/drawing/2014/main" id="{09AB3C74-BEC6-494D-AD43-17FFE1F9351F}"/>
                </a:ext>
              </a:extLst>
            </p:cNvPr>
            <p:cNvSpPr>
              <a:spLocks noChangeArrowheads="1"/>
            </p:cNvSpPr>
            <p:nvPr/>
          </p:nvSpPr>
          <p:spPr bwMode="auto">
            <a:xfrm>
              <a:off x="7082797" y="379218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8145" name="Line 294">
              <a:extLst>
                <a:ext uri="{FF2B5EF4-FFF2-40B4-BE49-F238E27FC236}">
                  <a16:creationId xmlns:a16="http://schemas.microsoft.com/office/drawing/2014/main" id="{AE9BE056-FE80-0648-9A75-FEE96E291164}"/>
                </a:ext>
              </a:extLst>
            </p:cNvPr>
            <p:cNvSpPr>
              <a:spLocks noChangeAspect="1" noChangeShapeType="1"/>
            </p:cNvSpPr>
            <p:nvPr/>
          </p:nvSpPr>
          <p:spPr bwMode="auto">
            <a:xfrm>
              <a:off x="7454010" y="4249662"/>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6" name="Line 294">
              <a:extLst>
                <a:ext uri="{FF2B5EF4-FFF2-40B4-BE49-F238E27FC236}">
                  <a16:creationId xmlns:a16="http://schemas.microsoft.com/office/drawing/2014/main" id="{48EA059D-C3E5-064F-8B82-BB72123A2E59}"/>
                </a:ext>
              </a:extLst>
            </p:cNvPr>
            <p:cNvSpPr>
              <a:spLocks noChangeAspect="1" noChangeShapeType="1"/>
            </p:cNvSpPr>
            <p:nvPr/>
          </p:nvSpPr>
          <p:spPr bwMode="auto">
            <a:xfrm>
              <a:off x="6705347" y="3909541"/>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47" name="Freeform 97">
              <a:extLst>
                <a:ext uri="{FF2B5EF4-FFF2-40B4-BE49-F238E27FC236}">
                  <a16:creationId xmlns:a16="http://schemas.microsoft.com/office/drawing/2014/main" id="{534D1B98-70DC-FA48-8D3B-024459D46D1C}"/>
                </a:ext>
              </a:extLst>
            </p:cNvPr>
            <p:cNvSpPr>
              <a:spLocks/>
            </p:cNvSpPr>
            <p:nvPr/>
          </p:nvSpPr>
          <p:spPr bwMode="auto">
            <a:xfrm>
              <a:off x="8714899" y="3114159"/>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8148" name="Rectangle 41">
              <a:extLst>
                <a:ext uri="{FF2B5EF4-FFF2-40B4-BE49-F238E27FC236}">
                  <a16:creationId xmlns:a16="http://schemas.microsoft.com/office/drawing/2014/main" id="{7F11DA87-8754-9741-87E9-9FDD4868EE85}"/>
                </a:ext>
              </a:extLst>
            </p:cNvPr>
            <p:cNvSpPr>
              <a:spLocks noChangeArrowheads="1"/>
            </p:cNvSpPr>
            <p:nvPr/>
          </p:nvSpPr>
          <p:spPr bwMode="auto">
            <a:xfrm>
              <a:off x="6553200" y="5724955"/>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88149" name="Freeform 100">
              <a:extLst>
                <a:ext uri="{FF2B5EF4-FFF2-40B4-BE49-F238E27FC236}">
                  <a16:creationId xmlns:a16="http://schemas.microsoft.com/office/drawing/2014/main" id="{BDA1A230-3F7B-E745-8B20-582CD04515CC}"/>
                </a:ext>
              </a:extLst>
            </p:cNvPr>
            <p:cNvSpPr>
              <a:spLocks/>
            </p:cNvSpPr>
            <p:nvPr/>
          </p:nvSpPr>
          <p:spPr bwMode="auto">
            <a:xfrm>
              <a:off x="4689114" y="4842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02" name="TextBox 2">
            <a:extLst>
              <a:ext uri="{FF2B5EF4-FFF2-40B4-BE49-F238E27FC236}">
                <a16:creationId xmlns:a16="http://schemas.microsoft.com/office/drawing/2014/main" id="{8A398685-6479-AF46-AA7F-E243A8251CDF}"/>
              </a:ext>
            </a:extLst>
          </p:cNvPr>
          <p:cNvSpPr txBox="1">
            <a:spLocks noChangeArrowheads="1"/>
          </p:cNvSpPr>
          <p:nvPr/>
        </p:nvSpPr>
        <p:spPr bwMode="auto">
          <a:xfrm>
            <a:off x="2395539" y="6296025"/>
            <a:ext cx="6072187" cy="400050"/>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Times" charset="0"/>
                <a:ea typeface="MS PGothic" charset="0"/>
                <a:cs typeface="MS PGothic" charset="0"/>
              </a:defRPr>
            </a:lvl1pPr>
            <a:lvl2pPr marL="742950" indent="-285750">
              <a:defRPr sz="2400">
                <a:solidFill>
                  <a:schemeClr val="tx1"/>
                </a:solidFill>
                <a:latin typeface="Times" charset="0"/>
                <a:ea typeface="MS PGothic" charset="0"/>
                <a:cs typeface="MS PGothic" charset="0"/>
              </a:defRPr>
            </a:lvl2pPr>
            <a:lvl3pPr marL="1143000" indent="-228600">
              <a:defRPr sz="2400">
                <a:solidFill>
                  <a:schemeClr val="tx1"/>
                </a:solidFill>
                <a:latin typeface="Times" charset="0"/>
                <a:ea typeface="MS PGothic" charset="0"/>
                <a:cs typeface="MS PGothic" charset="0"/>
              </a:defRPr>
            </a:lvl3pPr>
            <a:lvl4pPr marL="1600200" indent="-228600">
              <a:defRPr sz="2400">
                <a:solidFill>
                  <a:schemeClr val="tx1"/>
                </a:solidFill>
                <a:latin typeface="Times" charset="0"/>
                <a:ea typeface="MS PGothic" charset="0"/>
                <a:cs typeface="MS PGothic" charset="0"/>
              </a:defRPr>
            </a:lvl4pPr>
            <a:lvl5pPr marL="2057400" indent="-228600">
              <a:defRPr sz="2400">
                <a:solidFill>
                  <a:schemeClr val="tx1"/>
                </a:solidFill>
                <a:latin typeface="Times"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charset="0"/>
                <a:ea typeface="MS PGothic" charset="0"/>
                <a:cs typeface="MS PGothic" charset="0"/>
              </a:defRPr>
            </a:lvl9pPr>
          </a:lstStyle>
          <a:p>
            <a:pPr>
              <a:defRPr/>
            </a:pPr>
            <a:r>
              <a:rPr lang="en-US" sz="2000" dirty="0">
                <a:solidFill>
                  <a:srgbClr val="000000"/>
                </a:solidFill>
                <a:latin typeface="+mj-lt"/>
              </a:rPr>
              <a:t>Notice that all flip-flops are on the same clock cycle.</a:t>
            </a:r>
          </a:p>
        </p:txBody>
      </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itle 1">
            <a:extLst>
              <a:ext uri="{FF2B5EF4-FFF2-40B4-BE49-F238E27FC236}">
                <a16:creationId xmlns:a16="http://schemas.microsoft.com/office/drawing/2014/main" id="{64455C06-83D0-0A4C-AFBA-4A78B4C660FF}"/>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3-Bit Parallel-Access Register</a:t>
            </a:r>
          </a:p>
        </p:txBody>
      </p:sp>
      <p:sp>
        <p:nvSpPr>
          <p:cNvPr id="89090" name="Left Brace 3">
            <a:extLst>
              <a:ext uri="{FF2B5EF4-FFF2-40B4-BE49-F238E27FC236}">
                <a16:creationId xmlns:a16="http://schemas.microsoft.com/office/drawing/2014/main" id="{655A3F96-8B9E-344B-8FA2-E3F2F18D18AC}"/>
              </a:ext>
            </a:extLst>
          </p:cNvPr>
          <p:cNvSpPr>
            <a:spLocks/>
          </p:cNvSpPr>
          <p:nvPr/>
        </p:nvSpPr>
        <p:spPr bwMode="auto">
          <a:xfrm rot="16200000">
            <a:off x="4743451" y="3079751"/>
            <a:ext cx="228600" cy="6022975"/>
          </a:xfrm>
          <a:prstGeom prst="leftBrace">
            <a:avLst>
              <a:gd name="adj1" fmla="val 41716"/>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 name="TextBox 8">
            <a:extLst>
              <a:ext uri="{FF2B5EF4-FFF2-40B4-BE49-F238E27FC236}">
                <a16:creationId xmlns:a16="http://schemas.microsoft.com/office/drawing/2014/main" id="{58000BC7-F56F-8B4C-8AAF-C7AF947109DB}"/>
              </a:ext>
            </a:extLst>
          </p:cNvPr>
          <p:cNvSpPr txBox="1"/>
          <p:nvPr/>
        </p:nvSpPr>
        <p:spPr>
          <a:xfrm>
            <a:off x="4135438" y="6219825"/>
            <a:ext cx="1382712"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Input</a:t>
            </a:r>
          </a:p>
        </p:txBody>
      </p:sp>
      <p:sp>
        <p:nvSpPr>
          <p:cNvPr id="75" name="TextBox 74">
            <a:extLst>
              <a:ext uri="{FF2B5EF4-FFF2-40B4-BE49-F238E27FC236}">
                <a16:creationId xmlns:a16="http://schemas.microsoft.com/office/drawing/2014/main" id="{3981595A-A934-6F43-84EE-3F767489FF7C}"/>
              </a:ext>
            </a:extLst>
          </p:cNvPr>
          <p:cNvSpPr txBox="1"/>
          <p:nvPr/>
        </p:nvSpPr>
        <p:spPr>
          <a:xfrm>
            <a:off x="6148388" y="1285875"/>
            <a:ext cx="1543050"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Output</a:t>
            </a:r>
          </a:p>
        </p:txBody>
      </p:sp>
      <p:sp>
        <p:nvSpPr>
          <p:cNvPr id="89093" name="Left Brace 99">
            <a:extLst>
              <a:ext uri="{FF2B5EF4-FFF2-40B4-BE49-F238E27FC236}">
                <a16:creationId xmlns:a16="http://schemas.microsoft.com/office/drawing/2014/main" id="{ADF32042-F09C-8246-85F5-DD09952D4423}"/>
              </a:ext>
            </a:extLst>
          </p:cNvPr>
          <p:cNvSpPr>
            <a:spLocks/>
          </p:cNvSpPr>
          <p:nvPr/>
        </p:nvSpPr>
        <p:spPr bwMode="auto">
          <a:xfrm rot="5400000">
            <a:off x="6725444" y="-1323181"/>
            <a:ext cx="228600" cy="6227762"/>
          </a:xfrm>
          <a:prstGeom prst="leftBrace">
            <a:avLst>
              <a:gd name="adj1" fmla="val 41747"/>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89094" name="Group 1">
            <a:extLst>
              <a:ext uri="{FF2B5EF4-FFF2-40B4-BE49-F238E27FC236}">
                <a16:creationId xmlns:a16="http://schemas.microsoft.com/office/drawing/2014/main" id="{65FB15DA-0619-5241-901A-49E9CCBA3A76}"/>
              </a:ext>
            </a:extLst>
          </p:cNvPr>
          <p:cNvGrpSpPr>
            <a:grpSpLocks/>
          </p:cNvGrpSpPr>
          <p:nvPr/>
        </p:nvGrpSpPr>
        <p:grpSpPr bwMode="auto">
          <a:xfrm>
            <a:off x="990600" y="1835150"/>
            <a:ext cx="8885238" cy="4108450"/>
            <a:chOff x="76200" y="1835592"/>
            <a:chExt cx="8885451" cy="4108008"/>
          </a:xfrm>
        </p:grpSpPr>
        <p:sp>
          <p:nvSpPr>
            <p:cNvPr id="89095" name="Line 294">
              <a:extLst>
                <a:ext uri="{FF2B5EF4-FFF2-40B4-BE49-F238E27FC236}">
                  <a16:creationId xmlns:a16="http://schemas.microsoft.com/office/drawing/2014/main" id="{33588481-FB2C-EF48-85EE-631CFB2B9FE3}"/>
                </a:ext>
              </a:extLst>
            </p:cNvPr>
            <p:cNvSpPr>
              <a:spLocks noChangeAspect="1" noChangeShapeType="1"/>
            </p:cNvSpPr>
            <p:nvPr/>
          </p:nvSpPr>
          <p:spPr bwMode="auto">
            <a:xfrm>
              <a:off x="5989077" y="2136081"/>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6" name="Freeform 38">
              <a:extLst>
                <a:ext uri="{FF2B5EF4-FFF2-40B4-BE49-F238E27FC236}">
                  <a16:creationId xmlns:a16="http://schemas.microsoft.com/office/drawing/2014/main" id="{1C757922-8195-8A44-B026-4C99F81ADBD0}"/>
                </a:ext>
              </a:extLst>
            </p:cNvPr>
            <p:cNvSpPr>
              <a:spLocks/>
            </p:cNvSpPr>
            <p:nvPr/>
          </p:nvSpPr>
          <p:spPr bwMode="auto">
            <a:xfrm>
              <a:off x="3161145"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097" name="Rectangle 4">
              <a:extLst>
                <a:ext uri="{FF2B5EF4-FFF2-40B4-BE49-F238E27FC236}">
                  <a16:creationId xmlns:a16="http://schemas.microsoft.com/office/drawing/2014/main" id="{C736F99E-810A-754F-A92E-C02A9F5D7EE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9098" name="Rectangle 5">
              <a:extLst>
                <a:ext uri="{FF2B5EF4-FFF2-40B4-BE49-F238E27FC236}">
                  <a16:creationId xmlns:a16="http://schemas.microsoft.com/office/drawing/2014/main" id="{A9BBB21F-E8B6-4F4A-9F7C-E1CA3CFA6811}"/>
                </a:ext>
              </a:extLst>
            </p:cNvPr>
            <p:cNvSpPr>
              <a:spLocks noChangeArrowheads="1"/>
            </p:cNvSpPr>
            <p:nvPr/>
          </p:nvSpPr>
          <p:spPr bwMode="auto">
            <a:xfrm>
              <a:off x="2221823" y="3641710"/>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9099" name="Rectangle 6">
              <a:extLst>
                <a:ext uri="{FF2B5EF4-FFF2-40B4-BE49-F238E27FC236}">
                  <a16:creationId xmlns:a16="http://schemas.microsoft.com/office/drawing/2014/main" id="{851F2B17-36A9-F940-A44F-DE10108DC0C2}"/>
                </a:ext>
              </a:extLst>
            </p:cNvPr>
            <p:cNvSpPr>
              <a:spLocks noChangeArrowheads="1"/>
            </p:cNvSpPr>
            <p:nvPr/>
          </p:nvSpPr>
          <p:spPr bwMode="auto">
            <a:xfrm>
              <a:off x="2617110" y="36337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00" name="Line 7">
              <a:extLst>
                <a:ext uri="{FF2B5EF4-FFF2-40B4-BE49-F238E27FC236}">
                  <a16:creationId xmlns:a16="http://schemas.microsoft.com/office/drawing/2014/main" id="{47D57915-3348-6B4D-B736-6DAC25A13BC9}"/>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1" name="Rectangle 9">
              <a:extLst>
                <a:ext uri="{FF2B5EF4-FFF2-40B4-BE49-F238E27FC236}">
                  <a16:creationId xmlns:a16="http://schemas.microsoft.com/office/drawing/2014/main" id="{99A9FEE1-BF14-7C48-A988-7C01288707EC}"/>
                </a:ext>
              </a:extLst>
            </p:cNvPr>
            <p:cNvSpPr>
              <a:spLocks noChangeArrowheads="1"/>
            </p:cNvSpPr>
            <p:nvPr/>
          </p:nvSpPr>
          <p:spPr bwMode="auto">
            <a:xfrm>
              <a:off x="2618698" y="41798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02" name="Rectangle 11">
              <a:extLst>
                <a:ext uri="{FF2B5EF4-FFF2-40B4-BE49-F238E27FC236}">
                  <a16:creationId xmlns:a16="http://schemas.microsoft.com/office/drawing/2014/main" id="{F4C5B259-6252-DA4E-ADF4-111A79351595}"/>
                </a:ext>
              </a:extLst>
            </p:cNvPr>
            <p:cNvSpPr>
              <a:spLocks noChangeArrowheads="1"/>
            </p:cNvSpPr>
            <p:nvPr/>
          </p:nvSpPr>
          <p:spPr bwMode="auto">
            <a:xfrm>
              <a:off x="76200" y="4723174"/>
              <a:ext cx="474500"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89103" name="Line 25">
              <a:extLst>
                <a:ext uri="{FF2B5EF4-FFF2-40B4-BE49-F238E27FC236}">
                  <a16:creationId xmlns:a16="http://schemas.microsoft.com/office/drawing/2014/main" id="{B2B353B6-0F02-2640-B5AB-A628256D5F27}"/>
                </a:ext>
              </a:extLst>
            </p:cNvPr>
            <p:cNvSpPr>
              <a:spLocks noChangeShapeType="1"/>
            </p:cNvSpPr>
            <p:nvPr/>
          </p:nvSpPr>
          <p:spPr bwMode="auto">
            <a:xfrm>
              <a:off x="1760649" y="374966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4" name="Freeform 36">
              <a:extLst>
                <a:ext uri="{FF2B5EF4-FFF2-40B4-BE49-F238E27FC236}">
                  <a16:creationId xmlns:a16="http://schemas.microsoft.com/office/drawing/2014/main" id="{ED9531B1-88E0-1440-B9C5-5E0D39A9754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5" name="Line 37">
              <a:extLst>
                <a:ext uri="{FF2B5EF4-FFF2-40B4-BE49-F238E27FC236}">
                  <a16:creationId xmlns:a16="http://schemas.microsoft.com/office/drawing/2014/main" id="{D387D8C9-BA4C-BE4F-81E7-548D70608C61}"/>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6" name="Line 290">
              <a:extLst>
                <a:ext uri="{FF2B5EF4-FFF2-40B4-BE49-F238E27FC236}">
                  <a16:creationId xmlns:a16="http://schemas.microsoft.com/office/drawing/2014/main" id="{A321611E-FA13-E747-B70B-1C55B91E635C}"/>
                </a:ext>
              </a:extLst>
            </p:cNvPr>
            <p:cNvSpPr>
              <a:spLocks noChangeAspect="1" noChangeShapeType="1"/>
            </p:cNvSpPr>
            <p:nvPr/>
          </p:nvSpPr>
          <p:spPr bwMode="auto">
            <a:xfrm>
              <a:off x="1142587" y="314705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7" name="Freeform 293">
              <a:extLst>
                <a:ext uri="{FF2B5EF4-FFF2-40B4-BE49-F238E27FC236}">
                  <a16:creationId xmlns:a16="http://schemas.microsoft.com/office/drawing/2014/main" id="{95AE3488-F5F8-1744-A9A5-2011F9531FDB}"/>
                </a:ext>
              </a:extLst>
            </p:cNvPr>
            <p:cNvSpPr>
              <a:spLocks noChangeAspect="1"/>
            </p:cNvSpPr>
            <p:nvPr/>
          </p:nvSpPr>
          <p:spPr bwMode="auto">
            <a:xfrm>
              <a:off x="1469709"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8" name="Line 294">
              <a:extLst>
                <a:ext uri="{FF2B5EF4-FFF2-40B4-BE49-F238E27FC236}">
                  <a16:creationId xmlns:a16="http://schemas.microsoft.com/office/drawing/2014/main" id="{FEE3DF66-852D-8C4F-85FA-ADC4397143A8}"/>
                </a:ext>
              </a:extLst>
            </p:cNvPr>
            <p:cNvSpPr>
              <a:spLocks noChangeAspect="1" noChangeShapeType="1"/>
            </p:cNvSpPr>
            <p:nvPr/>
          </p:nvSpPr>
          <p:spPr bwMode="auto">
            <a:xfrm>
              <a:off x="1608223"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9" name="Line 25">
              <a:extLst>
                <a:ext uri="{FF2B5EF4-FFF2-40B4-BE49-F238E27FC236}">
                  <a16:creationId xmlns:a16="http://schemas.microsoft.com/office/drawing/2014/main" id="{38724160-6447-FA4D-AF8E-21A64EE28DC7}"/>
                </a:ext>
              </a:extLst>
            </p:cNvPr>
            <p:cNvSpPr>
              <a:spLocks noChangeShapeType="1"/>
            </p:cNvSpPr>
            <p:nvPr/>
          </p:nvSpPr>
          <p:spPr bwMode="auto">
            <a:xfrm>
              <a:off x="2820765" y="375283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0" name="Line 25">
              <a:extLst>
                <a:ext uri="{FF2B5EF4-FFF2-40B4-BE49-F238E27FC236}">
                  <a16:creationId xmlns:a16="http://schemas.microsoft.com/office/drawing/2014/main" id="{FD7EA20E-70D7-4743-9C26-E4246DC3A9F4}"/>
                </a:ext>
              </a:extLst>
            </p:cNvPr>
            <p:cNvSpPr>
              <a:spLocks noChangeShapeType="1"/>
            </p:cNvSpPr>
            <p:nvPr/>
          </p:nvSpPr>
          <p:spPr bwMode="auto">
            <a:xfrm>
              <a:off x="2825745" y="426514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1" name="Line 25">
              <a:extLst>
                <a:ext uri="{FF2B5EF4-FFF2-40B4-BE49-F238E27FC236}">
                  <a16:creationId xmlns:a16="http://schemas.microsoft.com/office/drawing/2014/main" id="{560D6E6B-2CF0-B74F-9C89-9643E8B67285}"/>
                </a:ext>
              </a:extLst>
            </p:cNvPr>
            <p:cNvSpPr>
              <a:spLocks noChangeShapeType="1"/>
            </p:cNvSpPr>
            <p:nvPr/>
          </p:nvSpPr>
          <p:spPr bwMode="auto">
            <a:xfrm>
              <a:off x="1149610" y="36008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2" name="Line 25">
              <a:extLst>
                <a:ext uri="{FF2B5EF4-FFF2-40B4-BE49-F238E27FC236}">
                  <a16:creationId xmlns:a16="http://schemas.microsoft.com/office/drawing/2014/main" id="{484A910D-4E1D-CB45-8687-16B5ABF473CB}"/>
                </a:ext>
              </a:extLst>
            </p:cNvPr>
            <p:cNvSpPr>
              <a:spLocks noChangeShapeType="1"/>
            </p:cNvSpPr>
            <p:nvPr/>
          </p:nvSpPr>
          <p:spPr bwMode="auto">
            <a:xfrm>
              <a:off x="1138856" y="39233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3" name="Line 294">
              <a:extLst>
                <a:ext uri="{FF2B5EF4-FFF2-40B4-BE49-F238E27FC236}">
                  <a16:creationId xmlns:a16="http://schemas.microsoft.com/office/drawing/2014/main" id="{D883B837-9818-6642-89D5-2107D0C1C2BA}"/>
                </a:ext>
              </a:extLst>
            </p:cNvPr>
            <p:cNvSpPr>
              <a:spLocks noChangeAspect="1" noChangeShapeType="1"/>
            </p:cNvSpPr>
            <p:nvPr/>
          </p:nvSpPr>
          <p:spPr bwMode="auto">
            <a:xfrm>
              <a:off x="1155281"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4" name="Line 294">
              <a:extLst>
                <a:ext uri="{FF2B5EF4-FFF2-40B4-BE49-F238E27FC236}">
                  <a16:creationId xmlns:a16="http://schemas.microsoft.com/office/drawing/2014/main" id="{5C31B818-B426-B143-93DF-040191C2F26F}"/>
                </a:ext>
              </a:extLst>
            </p:cNvPr>
            <p:cNvSpPr>
              <a:spLocks noChangeAspect="1" noChangeShapeType="1"/>
            </p:cNvSpPr>
            <p:nvPr/>
          </p:nvSpPr>
          <p:spPr bwMode="auto">
            <a:xfrm>
              <a:off x="3179523"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5" name="Rectangle 135">
              <a:extLst>
                <a:ext uri="{FF2B5EF4-FFF2-40B4-BE49-F238E27FC236}">
                  <a16:creationId xmlns:a16="http://schemas.microsoft.com/office/drawing/2014/main" id="{C5F23FB4-16A3-E548-A257-9D98AD869321}"/>
                </a:ext>
              </a:extLst>
            </p:cNvPr>
            <p:cNvSpPr>
              <a:spLocks noChangeArrowheads="1"/>
            </p:cNvSpPr>
            <p:nvPr/>
          </p:nvSpPr>
          <p:spPr bwMode="auto">
            <a:xfrm>
              <a:off x="90080" y="2574806"/>
              <a:ext cx="413585"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89116" name="Rectangle 41">
              <a:extLst>
                <a:ext uri="{FF2B5EF4-FFF2-40B4-BE49-F238E27FC236}">
                  <a16:creationId xmlns:a16="http://schemas.microsoft.com/office/drawing/2014/main" id="{E5855BEE-C0B3-B940-90F9-1D701BE60113}"/>
                </a:ext>
              </a:extLst>
            </p:cNvPr>
            <p:cNvSpPr>
              <a:spLocks noChangeArrowheads="1"/>
            </p:cNvSpPr>
            <p:nvPr/>
          </p:nvSpPr>
          <p:spPr bwMode="auto">
            <a:xfrm>
              <a:off x="1520731"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9117" name="Rectangle 41">
              <a:extLst>
                <a:ext uri="{FF2B5EF4-FFF2-40B4-BE49-F238E27FC236}">
                  <a16:creationId xmlns:a16="http://schemas.microsoft.com/office/drawing/2014/main" id="{24568C44-C6DD-A745-9BB0-18600C49B76C}"/>
                </a:ext>
              </a:extLst>
            </p:cNvPr>
            <p:cNvSpPr>
              <a:spLocks noChangeArrowheads="1"/>
            </p:cNvSpPr>
            <p:nvPr/>
          </p:nvSpPr>
          <p:spPr bwMode="auto">
            <a:xfrm>
              <a:off x="1526451"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9118" name="Line 290">
              <a:extLst>
                <a:ext uri="{FF2B5EF4-FFF2-40B4-BE49-F238E27FC236}">
                  <a16:creationId xmlns:a16="http://schemas.microsoft.com/office/drawing/2014/main" id="{FD88A4EA-B2D8-AE4A-8429-32371D9B77E3}"/>
                </a:ext>
              </a:extLst>
            </p:cNvPr>
            <p:cNvSpPr>
              <a:spLocks noChangeAspect="1" noChangeShapeType="1"/>
            </p:cNvSpPr>
            <p:nvPr/>
          </p:nvSpPr>
          <p:spPr bwMode="auto">
            <a:xfrm>
              <a:off x="570492" y="4870019"/>
              <a:ext cx="689710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9" name="Line 294">
              <a:extLst>
                <a:ext uri="{FF2B5EF4-FFF2-40B4-BE49-F238E27FC236}">
                  <a16:creationId xmlns:a16="http://schemas.microsoft.com/office/drawing/2014/main" id="{ADD6FD2E-0E0D-D94F-9D96-8A42F59BC74E}"/>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0" name="Freeform 30">
              <a:extLst>
                <a:ext uri="{FF2B5EF4-FFF2-40B4-BE49-F238E27FC236}">
                  <a16:creationId xmlns:a16="http://schemas.microsoft.com/office/drawing/2014/main" id="{234B79D3-84FC-9C49-8894-56CC7077DBB7}"/>
                </a:ext>
              </a:extLst>
            </p:cNvPr>
            <p:cNvSpPr>
              <a:spLocks/>
            </p:cNvSpPr>
            <p:nvPr/>
          </p:nvSpPr>
          <p:spPr bwMode="auto">
            <a:xfrm>
              <a:off x="5974291"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21" name="Rectangle 31">
              <a:extLst>
                <a:ext uri="{FF2B5EF4-FFF2-40B4-BE49-F238E27FC236}">
                  <a16:creationId xmlns:a16="http://schemas.microsoft.com/office/drawing/2014/main" id="{4E6EF0BC-A3A1-AB41-94CF-03DEA818BA4C}"/>
                </a:ext>
              </a:extLst>
            </p:cNvPr>
            <p:cNvSpPr>
              <a:spLocks noChangeArrowheads="1"/>
            </p:cNvSpPr>
            <p:nvPr/>
          </p:nvSpPr>
          <p:spPr bwMode="auto">
            <a:xfrm>
              <a:off x="4968294"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9122" name="Rectangle 32">
              <a:extLst>
                <a:ext uri="{FF2B5EF4-FFF2-40B4-BE49-F238E27FC236}">
                  <a16:creationId xmlns:a16="http://schemas.microsoft.com/office/drawing/2014/main" id="{A90C6B52-EAD4-3246-84D7-E01725E0EC13}"/>
                </a:ext>
              </a:extLst>
            </p:cNvPr>
            <p:cNvSpPr>
              <a:spLocks noChangeArrowheads="1"/>
            </p:cNvSpPr>
            <p:nvPr/>
          </p:nvSpPr>
          <p:spPr bwMode="auto">
            <a:xfrm>
              <a:off x="5034969" y="3641710"/>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9123" name="Rectangle 33">
              <a:extLst>
                <a:ext uri="{FF2B5EF4-FFF2-40B4-BE49-F238E27FC236}">
                  <a16:creationId xmlns:a16="http://schemas.microsoft.com/office/drawing/2014/main" id="{57FB0006-EE50-F44A-B839-FE560C5C8D6E}"/>
                </a:ext>
              </a:extLst>
            </p:cNvPr>
            <p:cNvSpPr>
              <a:spLocks noChangeArrowheads="1"/>
            </p:cNvSpPr>
            <p:nvPr/>
          </p:nvSpPr>
          <p:spPr bwMode="auto">
            <a:xfrm>
              <a:off x="5430256" y="36337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24" name="Line 7">
              <a:extLst>
                <a:ext uri="{FF2B5EF4-FFF2-40B4-BE49-F238E27FC236}">
                  <a16:creationId xmlns:a16="http://schemas.microsoft.com/office/drawing/2014/main" id="{4DD0BE43-7C3E-D545-B83B-EA94B44A5584}"/>
                </a:ext>
              </a:extLst>
            </p:cNvPr>
            <p:cNvSpPr>
              <a:spLocks noChangeShapeType="1"/>
            </p:cNvSpPr>
            <p:nvPr/>
          </p:nvSpPr>
          <p:spPr bwMode="auto">
            <a:xfrm flipH="1">
              <a:off x="5444544"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5" name="Rectangle 35">
              <a:extLst>
                <a:ext uri="{FF2B5EF4-FFF2-40B4-BE49-F238E27FC236}">
                  <a16:creationId xmlns:a16="http://schemas.microsoft.com/office/drawing/2014/main" id="{E72C95F4-639B-D442-8EB0-DE72D87DE016}"/>
                </a:ext>
              </a:extLst>
            </p:cNvPr>
            <p:cNvSpPr>
              <a:spLocks noChangeArrowheads="1"/>
            </p:cNvSpPr>
            <p:nvPr/>
          </p:nvSpPr>
          <p:spPr bwMode="auto">
            <a:xfrm>
              <a:off x="5431844" y="4179873"/>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26" name="Line 25">
              <a:extLst>
                <a:ext uri="{FF2B5EF4-FFF2-40B4-BE49-F238E27FC236}">
                  <a16:creationId xmlns:a16="http://schemas.microsoft.com/office/drawing/2014/main" id="{17F8A432-C553-FC43-A848-B6955E7D64F7}"/>
                </a:ext>
              </a:extLst>
            </p:cNvPr>
            <p:cNvSpPr>
              <a:spLocks noChangeShapeType="1"/>
            </p:cNvSpPr>
            <p:nvPr/>
          </p:nvSpPr>
          <p:spPr bwMode="auto">
            <a:xfrm>
              <a:off x="4573795" y="3749660"/>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7" name="Freeform 42">
              <a:extLst>
                <a:ext uri="{FF2B5EF4-FFF2-40B4-BE49-F238E27FC236}">
                  <a16:creationId xmlns:a16="http://schemas.microsoft.com/office/drawing/2014/main" id="{8A72BB50-0060-4943-A01A-11CFE9AD2148}"/>
                </a:ext>
              </a:extLst>
            </p:cNvPr>
            <p:cNvSpPr>
              <a:spLocks/>
            </p:cNvSpPr>
            <p:nvPr/>
          </p:nvSpPr>
          <p:spPr bwMode="auto">
            <a:xfrm>
              <a:off x="4968294"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8" name="Line 37">
              <a:extLst>
                <a:ext uri="{FF2B5EF4-FFF2-40B4-BE49-F238E27FC236}">
                  <a16:creationId xmlns:a16="http://schemas.microsoft.com/office/drawing/2014/main" id="{34DA98F5-140B-B24E-962D-3C84D41F7FD1}"/>
                </a:ext>
              </a:extLst>
            </p:cNvPr>
            <p:cNvSpPr>
              <a:spLocks noChangeShapeType="1"/>
            </p:cNvSpPr>
            <p:nvPr/>
          </p:nvSpPr>
          <p:spPr bwMode="auto">
            <a:xfrm>
              <a:off x="4701594"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9" name="Rectangle 41">
              <a:extLst>
                <a:ext uri="{FF2B5EF4-FFF2-40B4-BE49-F238E27FC236}">
                  <a16:creationId xmlns:a16="http://schemas.microsoft.com/office/drawing/2014/main" id="{22D1F0AC-9038-9446-A3A0-402736EFA55C}"/>
                </a:ext>
              </a:extLst>
            </p:cNvPr>
            <p:cNvSpPr>
              <a:spLocks noChangeArrowheads="1"/>
            </p:cNvSpPr>
            <p:nvPr/>
          </p:nvSpPr>
          <p:spPr bwMode="auto">
            <a:xfrm>
              <a:off x="99163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89130" name="Line 290">
              <a:extLst>
                <a:ext uri="{FF2B5EF4-FFF2-40B4-BE49-F238E27FC236}">
                  <a16:creationId xmlns:a16="http://schemas.microsoft.com/office/drawing/2014/main" id="{7EDE3200-DB56-3C43-8FB9-B54EDAED8923}"/>
                </a:ext>
              </a:extLst>
            </p:cNvPr>
            <p:cNvSpPr>
              <a:spLocks noChangeAspect="1" noChangeShapeType="1"/>
            </p:cNvSpPr>
            <p:nvPr/>
          </p:nvSpPr>
          <p:spPr bwMode="auto">
            <a:xfrm>
              <a:off x="3955733" y="3147058"/>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1" name="Freeform 293">
              <a:extLst>
                <a:ext uri="{FF2B5EF4-FFF2-40B4-BE49-F238E27FC236}">
                  <a16:creationId xmlns:a16="http://schemas.microsoft.com/office/drawing/2014/main" id="{E9F80700-15A1-CC49-9983-ED8B29133FC7}"/>
                </a:ext>
              </a:extLst>
            </p:cNvPr>
            <p:cNvSpPr>
              <a:spLocks noChangeAspect="1"/>
            </p:cNvSpPr>
            <p:nvPr/>
          </p:nvSpPr>
          <p:spPr bwMode="auto">
            <a:xfrm>
              <a:off x="4282855"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32" name="Line 294">
              <a:extLst>
                <a:ext uri="{FF2B5EF4-FFF2-40B4-BE49-F238E27FC236}">
                  <a16:creationId xmlns:a16="http://schemas.microsoft.com/office/drawing/2014/main" id="{1D6EC497-83FE-AE49-B02C-3B9B8BBC08E8}"/>
                </a:ext>
              </a:extLst>
            </p:cNvPr>
            <p:cNvSpPr>
              <a:spLocks noChangeAspect="1" noChangeShapeType="1"/>
            </p:cNvSpPr>
            <p:nvPr/>
          </p:nvSpPr>
          <p:spPr bwMode="auto">
            <a:xfrm>
              <a:off x="4421369"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3" name="Line 25">
              <a:extLst>
                <a:ext uri="{FF2B5EF4-FFF2-40B4-BE49-F238E27FC236}">
                  <a16:creationId xmlns:a16="http://schemas.microsoft.com/office/drawing/2014/main" id="{6A1BBD27-1AE0-5943-98F8-EB5E22549155}"/>
                </a:ext>
              </a:extLst>
            </p:cNvPr>
            <p:cNvSpPr>
              <a:spLocks noChangeShapeType="1"/>
            </p:cNvSpPr>
            <p:nvPr/>
          </p:nvSpPr>
          <p:spPr bwMode="auto">
            <a:xfrm>
              <a:off x="5633911" y="3752835"/>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4" name="Line 25">
              <a:extLst>
                <a:ext uri="{FF2B5EF4-FFF2-40B4-BE49-F238E27FC236}">
                  <a16:creationId xmlns:a16="http://schemas.microsoft.com/office/drawing/2014/main" id="{7EE12F40-B7B0-2644-AE7B-1CE95A82C8FC}"/>
                </a:ext>
              </a:extLst>
            </p:cNvPr>
            <p:cNvSpPr>
              <a:spLocks noChangeShapeType="1"/>
            </p:cNvSpPr>
            <p:nvPr/>
          </p:nvSpPr>
          <p:spPr bwMode="auto">
            <a:xfrm>
              <a:off x="5638891" y="4265147"/>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5" name="Line 25">
              <a:extLst>
                <a:ext uri="{FF2B5EF4-FFF2-40B4-BE49-F238E27FC236}">
                  <a16:creationId xmlns:a16="http://schemas.microsoft.com/office/drawing/2014/main" id="{FCB532F1-CEED-2C48-959D-98F91AE6DB6E}"/>
                </a:ext>
              </a:extLst>
            </p:cNvPr>
            <p:cNvSpPr>
              <a:spLocks noChangeShapeType="1"/>
            </p:cNvSpPr>
            <p:nvPr/>
          </p:nvSpPr>
          <p:spPr bwMode="auto">
            <a:xfrm>
              <a:off x="3962756" y="36008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6" name="Rectangle 41">
              <a:extLst>
                <a:ext uri="{FF2B5EF4-FFF2-40B4-BE49-F238E27FC236}">
                  <a16:creationId xmlns:a16="http://schemas.microsoft.com/office/drawing/2014/main" id="{F0F51C45-8343-9C49-B8D4-5D06C9532185}"/>
                </a:ext>
              </a:extLst>
            </p:cNvPr>
            <p:cNvSpPr>
              <a:spLocks noChangeArrowheads="1"/>
            </p:cNvSpPr>
            <p:nvPr/>
          </p:nvSpPr>
          <p:spPr bwMode="auto">
            <a:xfrm>
              <a:off x="5769610" y="1838523"/>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89137" name="Line 25">
              <a:extLst>
                <a:ext uri="{FF2B5EF4-FFF2-40B4-BE49-F238E27FC236}">
                  <a16:creationId xmlns:a16="http://schemas.microsoft.com/office/drawing/2014/main" id="{CD13A62C-0C4F-B74D-B58D-312A0889EB4E}"/>
                </a:ext>
              </a:extLst>
            </p:cNvPr>
            <p:cNvSpPr>
              <a:spLocks noChangeShapeType="1"/>
            </p:cNvSpPr>
            <p:nvPr/>
          </p:nvSpPr>
          <p:spPr bwMode="auto">
            <a:xfrm>
              <a:off x="3952002" y="3923351"/>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8" name="Line 294">
              <a:extLst>
                <a:ext uri="{FF2B5EF4-FFF2-40B4-BE49-F238E27FC236}">
                  <a16:creationId xmlns:a16="http://schemas.microsoft.com/office/drawing/2014/main" id="{532A6EFA-9ECA-BE47-94BD-B4A2F17B9697}"/>
                </a:ext>
              </a:extLst>
            </p:cNvPr>
            <p:cNvSpPr>
              <a:spLocks noChangeAspect="1" noChangeShapeType="1"/>
            </p:cNvSpPr>
            <p:nvPr/>
          </p:nvSpPr>
          <p:spPr bwMode="auto">
            <a:xfrm>
              <a:off x="3968427"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9" name="Rectangle 41">
              <a:extLst>
                <a:ext uri="{FF2B5EF4-FFF2-40B4-BE49-F238E27FC236}">
                  <a16:creationId xmlns:a16="http://schemas.microsoft.com/office/drawing/2014/main" id="{9D85EB2B-091D-AD42-841D-C6F72300DB1D}"/>
                </a:ext>
              </a:extLst>
            </p:cNvPr>
            <p:cNvSpPr>
              <a:spLocks noChangeArrowheads="1"/>
            </p:cNvSpPr>
            <p:nvPr/>
          </p:nvSpPr>
          <p:spPr bwMode="auto">
            <a:xfrm>
              <a:off x="4333877"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9140" name="Rectangle 41">
              <a:extLst>
                <a:ext uri="{FF2B5EF4-FFF2-40B4-BE49-F238E27FC236}">
                  <a16:creationId xmlns:a16="http://schemas.microsoft.com/office/drawing/2014/main" id="{4BE998A5-C5E3-9D47-94FD-CAEAF14B4D93}"/>
                </a:ext>
              </a:extLst>
            </p:cNvPr>
            <p:cNvSpPr>
              <a:spLocks noChangeArrowheads="1"/>
            </p:cNvSpPr>
            <p:nvPr/>
          </p:nvSpPr>
          <p:spPr bwMode="auto">
            <a:xfrm>
              <a:off x="4339597"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9141" name="Line 294">
              <a:extLst>
                <a:ext uri="{FF2B5EF4-FFF2-40B4-BE49-F238E27FC236}">
                  <a16:creationId xmlns:a16="http://schemas.microsoft.com/office/drawing/2014/main" id="{53B9C25F-E721-BA47-B750-EBAFFF2B0084}"/>
                </a:ext>
              </a:extLst>
            </p:cNvPr>
            <p:cNvSpPr>
              <a:spLocks noChangeAspect="1" noChangeShapeType="1"/>
            </p:cNvSpPr>
            <p:nvPr/>
          </p:nvSpPr>
          <p:spPr bwMode="auto">
            <a:xfrm>
              <a:off x="4710810"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2" name="Freeform 62">
              <a:extLst>
                <a:ext uri="{FF2B5EF4-FFF2-40B4-BE49-F238E27FC236}">
                  <a16:creationId xmlns:a16="http://schemas.microsoft.com/office/drawing/2014/main" id="{A9069A3E-0FFA-324D-A398-0D9518A75B3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43" name="Line 290">
              <a:extLst>
                <a:ext uri="{FF2B5EF4-FFF2-40B4-BE49-F238E27FC236}">
                  <a16:creationId xmlns:a16="http://schemas.microsoft.com/office/drawing/2014/main" id="{E691A4B1-7AC4-A94E-820F-03C687CE4909}"/>
                </a:ext>
              </a:extLst>
            </p:cNvPr>
            <p:cNvSpPr>
              <a:spLocks noChangeAspect="1" noChangeShapeType="1"/>
            </p:cNvSpPr>
            <p:nvPr/>
          </p:nvSpPr>
          <p:spPr bwMode="auto">
            <a:xfrm>
              <a:off x="568924" y="2709150"/>
              <a:ext cx="66054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4" name="Freeform 64">
              <a:extLst>
                <a:ext uri="{FF2B5EF4-FFF2-40B4-BE49-F238E27FC236}">
                  <a16:creationId xmlns:a16="http://schemas.microsoft.com/office/drawing/2014/main" id="{D79586ED-F65E-1B44-9B53-D7611FEA0505}"/>
                </a:ext>
              </a:extLst>
            </p:cNvPr>
            <p:cNvSpPr>
              <a:spLocks/>
            </p:cNvSpPr>
            <p:nvPr/>
          </p:nvSpPr>
          <p:spPr bwMode="auto">
            <a:xfrm>
              <a:off x="1575832"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45" name="Line 294">
              <a:extLst>
                <a:ext uri="{FF2B5EF4-FFF2-40B4-BE49-F238E27FC236}">
                  <a16:creationId xmlns:a16="http://schemas.microsoft.com/office/drawing/2014/main" id="{919A0DDE-028F-B947-A2C6-7017058AC9DB}"/>
                </a:ext>
              </a:extLst>
            </p:cNvPr>
            <p:cNvSpPr>
              <a:spLocks noChangeAspect="1" noChangeShapeType="1"/>
            </p:cNvSpPr>
            <p:nvPr/>
          </p:nvSpPr>
          <p:spPr bwMode="auto">
            <a:xfrm>
              <a:off x="1149479"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6" name="Line 294">
              <a:extLst>
                <a:ext uri="{FF2B5EF4-FFF2-40B4-BE49-F238E27FC236}">
                  <a16:creationId xmlns:a16="http://schemas.microsoft.com/office/drawing/2014/main" id="{4BCFA1E8-EF18-9C48-A85F-0B0E82B38E1E}"/>
                </a:ext>
              </a:extLst>
            </p:cNvPr>
            <p:cNvSpPr>
              <a:spLocks noChangeAspect="1" noChangeShapeType="1"/>
            </p:cNvSpPr>
            <p:nvPr/>
          </p:nvSpPr>
          <p:spPr bwMode="auto">
            <a:xfrm>
              <a:off x="3962147" y="3912472"/>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7" name="Freeform 68">
              <a:extLst>
                <a:ext uri="{FF2B5EF4-FFF2-40B4-BE49-F238E27FC236}">
                  <a16:creationId xmlns:a16="http://schemas.microsoft.com/office/drawing/2014/main" id="{7191E41B-E59C-B449-A1A2-F564AD3F8A92}"/>
                </a:ext>
              </a:extLst>
            </p:cNvPr>
            <p:cNvSpPr>
              <a:spLocks/>
            </p:cNvSpPr>
            <p:nvPr/>
          </p:nvSpPr>
          <p:spPr bwMode="auto">
            <a:xfrm>
              <a:off x="3158238"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48" name="Freeform 70">
              <a:extLst>
                <a:ext uri="{FF2B5EF4-FFF2-40B4-BE49-F238E27FC236}">
                  <a16:creationId xmlns:a16="http://schemas.microsoft.com/office/drawing/2014/main" id="{385E6382-A04C-E440-9DB8-4C6883148545}"/>
                </a:ext>
              </a:extLst>
            </p:cNvPr>
            <p:cNvSpPr>
              <a:spLocks/>
            </p:cNvSpPr>
            <p:nvPr/>
          </p:nvSpPr>
          <p:spPr bwMode="auto">
            <a:xfrm>
              <a:off x="5971699" y="311709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49" name="Rectangle 41">
              <a:extLst>
                <a:ext uri="{FF2B5EF4-FFF2-40B4-BE49-F238E27FC236}">
                  <a16:creationId xmlns:a16="http://schemas.microsoft.com/office/drawing/2014/main" id="{44B95C92-361D-5F48-9F91-B9D20AA116A9}"/>
                </a:ext>
              </a:extLst>
            </p:cNvPr>
            <p:cNvSpPr>
              <a:spLocks noChangeArrowheads="1"/>
            </p:cNvSpPr>
            <p:nvPr/>
          </p:nvSpPr>
          <p:spPr bwMode="auto">
            <a:xfrm>
              <a:off x="2964574"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89150" name="Rectangle 41">
              <a:extLst>
                <a:ext uri="{FF2B5EF4-FFF2-40B4-BE49-F238E27FC236}">
                  <a16:creationId xmlns:a16="http://schemas.microsoft.com/office/drawing/2014/main" id="{4A846725-5E54-5C44-B38A-233AC74DD148}"/>
                </a:ext>
              </a:extLst>
            </p:cNvPr>
            <p:cNvSpPr>
              <a:spLocks noChangeArrowheads="1"/>
            </p:cNvSpPr>
            <p:nvPr/>
          </p:nvSpPr>
          <p:spPr bwMode="auto">
            <a:xfrm>
              <a:off x="3810000" y="572788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89151" name="Line 294">
              <a:extLst>
                <a:ext uri="{FF2B5EF4-FFF2-40B4-BE49-F238E27FC236}">
                  <a16:creationId xmlns:a16="http://schemas.microsoft.com/office/drawing/2014/main" id="{183623C9-7553-B24D-9794-8FF7B61AE249}"/>
                </a:ext>
              </a:extLst>
            </p:cNvPr>
            <p:cNvSpPr>
              <a:spLocks noChangeAspect="1" noChangeShapeType="1"/>
            </p:cNvSpPr>
            <p:nvPr/>
          </p:nvSpPr>
          <p:spPr bwMode="auto">
            <a:xfrm>
              <a:off x="8732277" y="21331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2" name="Freeform 75">
              <a:extLst>
                <a:ext uri="{FF2B5EF4-FFF2-40B4-BE49-F238E27FC236}">
                  <a16:creationId xmlns:a16="http://schemas.microsoft.com/office/drawing/2014/main" id="{01D78173-8277-114E-BF83-446A67B87A6B}"/>
                </a:ext>
              </a:extLst>
            </p:cNvPr>
            <p:cNvSpPr>
              <a:spLocks/>
            </p:cNvSpPr>
            <p:nvPr/>
          </p:nvSpPr>
          <p:spPr bwMode="auto">
            <a:xfrm>
              <a:off x="8717491" y="372030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53" name="Rectangle 76">
              <a:extLst>
                <a:ext uri="{FF2B5EF4-FFF2-40B4-BE49-F238E27FC236}">
                  <a16:creationId xmlns:a16="http://schemas.microsoft.com/office/drawing/2014/main" id="{888DCFBA-21F1-1948-8156-45E16509C1ED}"/>
                </a:ext>
              </a:extLst>
            </p:cNvPr>
            <p:cNvSpPr>
              <a:spLocks noChangeArrowheads="1"/>
            </p:cNvSpPr>
            <p:nvPr/>
          </p:nvSpPr>
          <p:spPr bwMode="auto">
            <a:xfrm>
              <a:off x="7711494" y="3459392"/>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89154" name="Rectangle 77">
              <a:extLst>
                <a:ext uri="{FF2B5EF4-FFF2-40B4-BE49-F238E27FC236}">
                  <a16:creationId xmlns:a16="http://schemas.microsoft.com/office/drawing/2014/main" id="{0F7AAEE4-E691-4948-AD73-9554F1C6BED0}"/>
                </a:ext>
              </a:extLst>
            </p:cNvPr>
            <p:cNvSpPr>
              <a:spLocks noChangeArrowheads="1"/>
            </p:cNvSpPr>
            <p:nvPr/>
          </p:nvSpPr>
          <p:spPr bwMode="auto">
            <a:xfrm>
              <a:off x="7778169" y="3638779"/>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89155" name="Rectangle 78">
              <a:extLst>
                <a:ext uri="{FF2B5EF4-FFF2-40B4-BE49-F238E27FC236}">
                  <a16:creationId xmlns:a16="http://schemas.microsoft.com/office/drawing/2014/main" id="{3BC1B159-F921-9A4A-A8A6-B4780B8D9F97}"/>
                </a:ext>
              </a:extLst>
            </p:cNvPr>
            <p:cNvSpPr>
              <a:spLocks noChangeArrowheads="1"/>
            </p:cNvSpPr>
            <p:nvPr/>
          </p:nvSpPr>
          <p:spPr bwMode="auto">
            <a:xfrm>
              <a:off x="8173456" y="3630842"/>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56" name="Line 7">
              <a:extLst>
                <a:ext uri="{FF2B5EF4-FFF2-40B4-BE49-F238E27FC236}">
                  <a16:creationId xmlns:a16="http://schemas.microsoft.com/office/drawing/2014/main" id="{7165CBF1-720B-C440-9604-449EE545EE91}"/>
                </a:ext>
              </a:extLst>
            </p:cNvPr>
            <p:cNvSpPr>
              <a:spLocks noChangeShapeType="1"/>
            </p:cNvSpPr>
            <p:nvPr/>
          </p:nvSpPr>
          <p:spPr bwMode="auto">
            <a:xfrm flipH="1">
              <a:off x="8187744" y="4164242"/>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7" name="Rectangle 80">
              <a:extLst>
                <a:ext uri="{FF2B5EF4-FFF2-40B4-BE49-F238E27FC236}">
                  <a16:creationId xmlns:a16="http://schemas.microsoft.com/office/drawing/2014/main" id="{D588E614-A066-BF4A-843D-0C0243BAA403}"/>
                </a:ext>
              </a:extLst>
            </p:cNvPr>
            <p:cNvSpPr>
              <a:spLocks noChangeArrowheads="1"/>
            </p:cNvSpPr>
            <p:nvPr/>
          </p:nvSpPr>
          <p:spPr bwMode="auto">
            <a:xfrm>
              <a:off x="8175044" y="4176942"/>
              <a:ext cx="174732" cy="21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89158" name="Line 25">
              <a:extLst>
                <a:ext uri="{FF2B5EF4-FFF2-40B4-BE49-F238E27FC236}">
                  <a16:creationId xmlns:a16="http://schemas.microsoft.com/office/drawing/2014/main" id="{4931BFCA-CFF0-0342-AB9C-DA53DF258752}"/>
                </a:ext>
              </a:extLst>
            </p:cNvPr>
            <p:cNvSpPr>
              <a:spLocks noChangeShapeType="1"/>
            </p:cNvSpPr>
            <p:nvPr/>
          </p:nvSpPr>
          <p:spPr bwMode="auto">
            <a:xfrm>
              <a:off x="7316995" y="3746729"/>
              <a:ext cx="400751"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59" name="Freeform 82">
              <a:extLst>
                <a:ext uri="{FF2B5EF4-FFF2-40B4-BE49-F238E27FC236}">
                  <a16:creationId xmlns:a16="http://schemas.microsoft.com/office/drawing/2014/main" id="{880FD91C-8D56-684C-98B7-64966DBC3A90}"/>
                </a:ext>
              </a:extLst>
            </p:cNvPr>
            <p:cNvSpPr>
              <a:spLocks/>
            </p:cNvSpPr>
            <p:nvPr/>
          </p:nvSpPr>
          <p:spPr bwMode="auto">
            <a:xfrm>
              <a:off x="7711494" y="420234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60" name="Line 37">
              <a:extLst>
                <a:ext uri="{FF2B5EF4-FFF2-40B4-BE49-F238E27FC236}">
                  <a16:creationId xmlns:a16="http://schemas.microsoft.com/office/drawing/2014/main" id="{7D1505CA-AE98-DF46-AE52-714FC99B9744}"/>
                </a:ext>
              </a:extLst>
            </p:cNvPr>
            <p:cNvSpPr>
              <a:spLocks noChangeShapeType="1"/>
            </p:cNvSpPr>
            <p:nvPr/>
          </p:nvSpPr>
          <p:spPr bwMode="auto">
            <a:xfrm>
              <a:off x="7444794" y="4259492"/>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1" name="Line 290">
              <a:extLst>
                <a:ext uri="{FF2B5EF4-FFF2-40B4-BE49-F238E27FC236}">
                  <a16:creationId xmlns:a16="http://schemas.microsoft.com/office/drawing/2014/main" id="{0672B29C-0245-4C4E-8FBE-D44B65176148}"/>
                </a:ext>
              </a:extLst>
            </p:cNvPr>
            <p:cNvSpPr>
              <a:spLocks noChangeAspect="1" noChangeShapeType="1"/>
            </p:cNvSpPr>
            <p:nvPr/>
          </p:nvSpPr>
          <p:spPr bwMode="auto">
            <a:xfrm>
              <a:off x="6698933" y="3144127"/>
              <a:ext cx="205178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2" name="Freeform 293">
              <a:extLst>
                <a:ext uri="{FF2B5EF4-FFF2-40B4-BE49-F238E27FC236}">
                  <a16:creationId xmlns:a16="http://schemas.microsoft.com/office/drawing/2014/main" id="{9D64C41F-AFA0-8F4A-8991-6D42AF1C084F}"/>
                </a:ext>
              </a:extLst>
            </p:cNvPr>
            <p:cNvSpPr>
              <a:spLocks noChangeAspect="1"/>
            </p:cNvSpPr>
            <p:nvPr/>
          </p:nvSpPr>
          <p:spPr bwMode="auto">
            <a:xfrm>
              <a:off x="7026055" y="3368904"/>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63" name="Line 294">
              <a:extLst>
                <a:ext uri="{FF2B5EF4-FFF2-40B4-BE49-F238E27FC236}">
                  <a16:creationId xmlns:a16="http://schemas.microsoft.com/office/drawing/2014/main" id="{1A8C602B-2BCE-1543-8F90-F7CEEE3D61AD}"/>
                </a:ext>
              </a:extLst>
            </p:cNvPr>
            <p:cNvSpPr>
              <a:spLocks noChangeAspect="1" noChangeShapeType="1"/>
            </p:cNvSpPr>
            <p:nvPr/>
          </p:nvSpPr>
          <p:spPr bwMode="auto">
            <a:xfrm>
              <a:off x="7164569" y="2695529"/>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4" name="Line 25">
              <a:extLst>
                <a:ext uri="{FF2B5EF4-FFF2-40B4-BE49-F238E27FC236}">
                  <a16:creationId xmlns:a16="http://schemas.microsoft.com/office/drawing/2014/main" id="{FCE80907-B8E1-A54F-B4D5-0B4FE1F2E2CE}"/>
                </a:ext>
              </a:extLst>
            </p:cNvPr>
            <p:cNvSpPr>
              <a:spLocks noChangeShapeType="1"/>
            </p:cNvSpPr>
            <p:nvPr/>
          </p:nvSpPr>
          <p:spPr bwMode="auto">
            <a:xfrm>
              <a:off x="8377111" y="3749904"/>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5" name="Line 25">
              <a:extLst>
                <a:ext uri="{FF2B5EF4-FFF2-40B4-BE49-F238E27FC236}">
                  <a16:creationId xmlns:a16="http://schemas.microsoft.com/office/drawing/2014/main" id="{BB78884D-CE49-444B-AECD-2EFF5F7097FD}"/>
                </a:ext>
              </a:extLst>
            </p:cNvPr>
            <p:cNvSpPr>
              <a:spLocks noChangeShapeType="1"/>
            </p:cNvSpPr>
            <p:nvPr/>
          </p:nvSpPr>
          <p:spPr bwMode="auto">
            <a:xfrm>
              <a:off x="8382091" y="4262216"/>
              <a:ext cx="5334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6" name="Line 25">
              <a:extLst>
                <a:ext uri="{FF2B5EF4-FFF2-40B4-BE49-F238E27FC236}">
                  <a16:creationId xmlns:a16="http://schemas.microsoft.com/office/drawing/2014/main" id="{E4DEA44B-31E9-814D-BD23-15630DB554C8}"/>
                </a:ext>
              </a:extLst>
            </p:cNvPr>
            <p:cNvSpPr>
              <a:spLocks noChangeShapeType="1"/>
            </p:cNvSpPr>
            <p:nvPr/>
          </p:nvSpPr>
          <p:spPr bwMode="auto">
            <a:xfrm>
              <a:off x="6705956" y="3597920"/>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7" name="Rectangle 41">
              <a:extLst>
                <a:ext uri="{FF2B5EF4-FFF2-40B4-BE49-F238E27FC236}">
                  <a16:creationId xmlns:a16="http://schemas.microsoft.com/office/drawing/2014/main" id="{2CE39D1F-BEEA-8441-87C0-1F362A49E3D9}"/>
                </a:ext>
              </a:extLst>
            </p:cNvPr>
            <p:cNvSpPr>
              <a:spLocks noChangeArrowheads="1"/>
            </p:cNvSpPr>
            <p:nvPr/>
          </p:nvSpPr>
          <p:spPr bwMode="auto">
            <a:xfrm>
              <a:off x="8512810" y="1835592"/>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89168" name="Line 25">
              <a:extLst>
                <a:ext uri="{FF2B5EF4-FFF2-40B4-BE49-F238E27FC236}">
                  <a16:creationId xmlns:a16="http://schemas.microsoft.com/office/drawing/2014/main" id="{CA6B449C-DA8E-F44F-AFA3-2DB3A4DA56E4}"/>
                </a:ext>
              </a:extLst>
            </p:cNvPr>
            <p:cNvSpPr>
              <a:spLocks noChangeShapeType="1"/>
            </p:cNvSpPr>
            <p:nvPr/>
          </p:nvSpPr>
          <p:spPr bwMode="auto">
            <a:xfrm>
              <a:off x="6695202" y="3920420"/>
              <a:ext cx="331199"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9" name="Line 294">
              <a:extLst>
                <a:ext uri="{FF2B5EF4-FFF2-40B4-BE49-F238E27FC236}">
                  <a16:creationId xmlns:a16="http://schemas.microsoft.com/office/drawing/2014/main" id="{B4654205-C323-5746-850A-C9D6FBF05C58}"/>
                </a:ext>
              </a:extLst>
            </p:cNvPr>
            <p:cNvSpPr>
              <a:spLocks noChangeAspect="1" noChangeShapeType="1"/>
            </p:cNvSpPr>
            <p:nvPr/>
          </p:nvSpPr>
          <p:spPr bwMode="auto">
            <a:xfrm>
              <a:off x="6711627" y="3138424"/>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0" name="Rectangle 41">
              <a:extLst>
                <a:ext uri="{FF2B5EF4-FFF2-40B4-BE49-F238E27FC236}">
                  <a16:creationId xmlns:a16="http://schemas.microsoft.com/office/drawing/2014/main" id="{F874E756-BC81-2C4E-82A0-B0DA9236719C}"/>
                </a:ext>
              </a:extLst>
            </p:cNvPr>
            <p:cNvSpPr>
              <a:spLocks noChangeArrowheads="1"/>
            </p:cNvSpPr>
            <p:nvPr/>
          </p:nvSpPr>
          <p:spPr bwMode="auto">
            <a:xfrm>
              <a:off x="7077077" y="3474577"/>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89171" name="Rectangle 41">
              <a:extLst>
                <a:ext uri="{FF2B5EF4-FFF2-40B4-BE49-F238E27FC236}">
                  <a16:creationId xmlns:a16="http://schemas.microsoft.com/office/drawing/2014/main" id="{A45E277E-7BFF-ED4D-A754-DC6D8FC3BB40}"/>
                </a:ext>
              </a:extLst>
            </p:cNvPr>
            <p:cNvSpPr>
              <a:spLocks noChangeArrowheads="1"/>
            </p:cNvSpPr>
            <p:nvPr/>
          </p:nvSpPr>
          <p:spPr bwMode="auto">
            <a:xfrm>
              <a:off x="7082797" y="3792185"/>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89172" name="Line 294">
              <a:extLst>
                <a:ext uri="{FF2B5EF4-FFF2-40B4-BE49-F238E27FC236}">
                  <a16:creationId xmlns:a16="http://schemas.microsoft.com/office/drawing/2014/main" id="{294EE75B-FDD7-8942-94CB-D1A67CEEB5C7}"/>
                </a:ext>
              </a:extLst>
            </p:cNvPr>
            <p:cNvSpPr>
              <a:spLocks noChangeAspect="1" noChangeShapeType="1"/>
            </p:cNvSpPr>
            <p:nvPr/>
          </p:nvSpPr>
          <p:spPr bwMode="auto">
            <a:xfrm>
              <a:off x="7454010" y="4249662"/>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3" name="Line 294">
              <a:extLst>
                <a:ext uri="{FF2B5EF4-FFF2-40B4-BE49-F238E27FC236}">
                  <a16:creationId xmlns:a16="http://schemas.microsoft.com/office/drawing/2014/main" id="{2076DA81-3375-D448-B953-2370B62C9281}"/>
                </a:ext>
              </a:extLst>
            </p:cNvPr>
            <p:cNvSpPr>
              <a:spLocks noChangeAspect="1" noChangeShapeType="1"/>
            </p:cNvSpPr>
            <p:nvPr/>
          </p:nvSpPr>
          <p:spPr bwMode="auto">
            <a:xfrm>
              <a:off x="6705347" y="3909541"/>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4" name="Freeform 97">
              <a:extLst>
                <a:ext uri="{FF2B5EF4-FFF2-40B4-BE49-F238E27FC236}">
                  <a16:creationId xmlns:a16="http://schemas.microsoft.com/office/drawing/2014/main" id="{17C37602-FD9F-AA47-99D6-0BFABF509F4C}"/>
                </a:ext>
              </a:extLst>
            </p:cNvPr>
            <p:cNvSpPr>
              <a:spLocks/>
            </p:cNvSpPr>
            <p:nvPr/>
          </p:nvSpPr>
          <p:spPr bwMode="auto">
            <a:xfrm>
              <a:off x="8714899" y="3114159"/>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89175" name="Rectangle 41">
              <a:extLst>
                <a:ext uri="{FF2B5EF4-FFF2-40B4-BE49-F238E27FC236}">
                  <a16:creationId xmlns:a16="http://schemas.microsoft.com/office/drawing/2014/main" id="{11C671B6-6A85-894F-A855-E308713638C5}"/>
                </a:ext>
              </a:extLst>
            </p:cNvPr>
            <p:cNvSpPr>
              <a:spLocks noChangeArrowheads="1"/>
            </p:cNvSpPr>
            <p:nvPr/>
          </p:nvSpPr>
          <p:spPr bwMode="auto">
            <a:xfrm>
              <a:off x="6553200" y="5724955"/>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89176" name="Freeform 100">
              <a:extLst>
                <a:ext uri="{FF2B5EF4-FFF2-40B4-BE49-F238E27FC236}">
                  <a16:creationId xmlns:a16="http://schemas.microsoft.com/office/drawing/2014/main" id="{14A97F39-276D-6341-95A3-5B2FC2CEB522}"/>
                </a:ext>
              </a:extLst>
            </p:cNvPr>
            <p:cNvSpPr>
              <a:spLocks/>
            </p:cNvSpPr>
            <p:nvPr/>
          </p:nvSpPr>
          <p:spPr bwMode="auto">
            <a:xfrm>
              <a:off x="4689114" y="4842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a:extLst>
              <a:ext uri="{FF2B5EF4-FFF2-40B4-BE49-F238E27FC236}">
                <a16:creationId xmlns:a16="http://schemas.microsoft.com/office/drawing/2014/main" id="{0F624772-B616-F94F-A0AE-93C264A9728D}"/>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0114" name="Group 2">
            <a:extLst>
              <a:ext uri="{FF2B5EF4-FFF2-40B4-BE49-F238E27FC236}">
                <a16:creationId xmlns:a16="http://schemas.microsoft.com/office/drawing/2014/main" id="{153F1891-7714-B941-B11A-0C1FEDDC2DE0}"/>
              </a:ext>
            </a:extLst>
          </p:cNvPr>
          <p:cNvGrpSpPr>
            <a:grpSpLocks/>
          </p:cNvGrpSpPr>
          <p:nvPr/>
        </p:nvGrpSpPr>
        <p:grpSpPr bwMode="auto">
          <a:xfrm>
            <a:off x="1143001" y="1852614"/>
            <a:ext cx="8513763" cy="4090987"/>
            <a:chOff x="228600" y="1852129"/>
            <a:chExt cx="8513945" cy="4091471"/>
          </a:xfrm>
        </p:grpSpPr>
        <p:sp>
          <p:nvSpPr>
            <p:cNvPr id="90115" name="Rectangle 11">
              <a:extLst>
                <a:ext uri="{FF2B5EF4-FFF2-40B4-BE49-F238E27FC236}">
                  <a16:creationId xmlns:a16="http://schemas.microsoft.com/office/drawing/2014/main" id="{6D1D18E6-D964-9647-AA06-132782AA62BC}"/>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0116" name="Rectangle 135">
              <a:extLst>
                <a:ext uri="{FF2B5EF4-FFF2-40B4-BE49-F238E27FC236}">
                  <a16:creationId xmlns:a16="http://schemas.microsoft.com/office/drawing/2014/main" id="{8DA16416-A0EC-2C4B-91E3-31DEA5F701D6}"/>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0117" name="Line 290">
              <a:extLst>
                <a:ext uri="{FF2B5EF4-FFF2-40B4-BE49-F238E27FC236}">
                  <a16:creationId xmlns:a16="http://schemas.microsoft.com/office/drawing/2014/main" id="{764FB01C-C8A7-374C-9F09-78367AEAF98F}"/>
                </a:ext>
              </a:extLst>
            </p:cNvPr>
            <p:cNvSpPr>
              <a:spLocks noChangeAspect="1" noChangeShapeType="1"/>
            </p:cNvSpPr>
            <p:nvPr/>
          </p:nvSpPr>
          <p:spPr bwMode="auto">
            <a:xfrm>
              <a:off x="709827" y="2709150"/>
              <a:ext cx="66054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0118" name="Group 1">
              <a:extLst>
                <a:ext uri="{FF2B5EF4-FFF2-40B4-BE49-F238E27FC236}">
                  <a16:creationId xmlns:a16="http://schemas.microsoft.com/office/drawing/2014/main" id="{F5E12FA7-D949-5347-84AF-1A960824C9FC}"/>
                </a:ext>
              </a:extLst>
            </p:cNvPr>
            <p:cNvGrpSpPr>
              <a:grpSpLocks/>
            </p:cNvGrpSpPr>
            <p:nvPr/>
          </p:nvGrpSpPr>
          <p:grpSpPr bwMode="auto">
            <a:xfrm>
              <a:off x="1111917" y="1852129"/>
              <a:ext cx="1892247" cy="4091471"/>
              <a:chOff x="1330992" y="1852129"/>
              <a:chExt cx="1892247" cy="4091471"/>
            </a:xfrm>
          </p:grpSpPr>
          <p:sp>
            <p:nvSpPr>
              <p:cNvPr id="90202" name="Line 25">
                <a:extLst>
                  <a:ext uri="{FF2B5EF4-FFF2-40B4-BE49-F238E27FC236}">
                    <a16:creationId xmlns:a16="http://schemas.microsoft.com/office/drawing/2014/main" id="{C5D988A3-CFD4-544D-828C-BBB80000591E}"/>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3" name="Freeform 38">
                <a:extLst>
                  <a:ext uri="{FF2B5EF4-FFF2-40B4-BE49-F238E27FC236}">
                    <a16:creationId xmlns:a16="http://schemas.microsoft.com/office/drawing/2014/main" id="{4F3F0815-1315-7E45-856F-75A455B6A547}"/>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04" name="Rectangle 4">
                <a:extLst>
                  <a:ext uri="{FF2B5EF4-FFF2-40B4-BE49-F238E27FC236}">
                    <a16:creationId xmlns:a16="http://schemas.microsoft.com/office/drawing/2014/main" id="{57322D5A-1799-084B-B46A-0CF169935C78}"/>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0205" name="Rectangle 5">
                <a:extLst>
                  <a:ext uri="{FF2B5EF4-FFF2-40B4-BE49-F238E27FC236}">
                    <a16:creationId xmlns:a16="http://schemas.microsoft.com/office/drawing/2014/main" id="{F0CD3074-BC87-3F4C-9C23-905365F1C56E}"/>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0206" name="Rectangle 6">
                <a:extLst>
                  <a:ext uri="{FF2B5EF4-FFF2-40B4-BE49-F238E27FC236}">
                    <a16:creationId xmlns:a16="http://schemas.microsoft.com/office/drawing/2014/main" id="{743A033B-B3AA-7C48-8C37-59ACC5DB308D}"/>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207" name="Line 7">
                <a:extLst>
                  <a:ext uri="{FF2B5EF4-FFF2-40B4-BE49-F238E27FC236}">
                    <a16:creationId xmlns:a16="http://schemas.microsoft.com/office/drawing/2014/main" id="{2168DE73-EA94-7F41-B1CC-FEB31807768A}"/>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8" name="Rectangle 9">
                <a:extLst>
                  <a:ext uri="{FF2B5EF4-FFF2-40B4-BE49-F238E27FC236}">
                    <a16:creationId xmlns:a16="http://schemas.microsoft.com/office/drawing/2014/main" id="{EBC04D28-6457-8A40-B508-B5FD6A1387F6}"/>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209" name="Line 25">
                <a:extLst>
                  <a:ext uri="{FF2B5EF4-FFF2-40B4-BE49-F238E27FC236}">
                    <a16:creationId xmlns:a16="http://schemas.microsoft.com/office/drawing/2014/main" id="{940402B8-334A-FE4B-B794-495C60876DD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0" name="Freeform 36">
                <a:extLst>
                  <a:ext uri="{FF2B5EF4-FFF2-40B4-BE49-F238E27FC236}">
                    <a16:creationId xmlns:a16="http://schemas.microsoft.com/office/drawing/2014/main" id="{56ECB03B-A5E5-DD4B-BF19-B56B4A03460F}"/>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211" name="Line 37">
                <a:extLst>
                  <a:ext uri="{FF2B5EF4-FFF2-40B4-BE49-F238E27FC236}">
                    <a16:creationId xmlns:a16="http://schemas.microsoft.com/office/drawing/2014/main" id="{575C1C68-8C93-DE42-A0AF-568984A63FE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2" name="Line 290">
                <a:extLst>
                  <a:ext uri="{FF2B5EF4-FFF2-40B4-BE49-F238E27FC236}">
                    <a16:creationId xmlns:a16="http://schemas.microsoft.com/office/drawing/2014/main" id="{CFE828EF-3D07-D545-B5FF-32E5E8CF4DB7}"/>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3" name="Freeform 293">
                <a:extLst>
                  <a:ext uri="{FF2B5EF4-FFF2-40B4-BE49-F238E27FC236}">
                    <a16:creationId xmlns:a16="http://schemas.microsoft.com/office/drawing/2014/main" id="{5F200F08-3EF2-2441-8AC6-C4ADCA61508F}"/>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214" name="Line 294">
                <a:extLst>
                  <a:ext uri="{FF2B5EF4-FFF2-40B4-BE49-F238E27FC236}">
                    <a16:creationId xmlns:a16="http://schemas.microsoft.com/office/drawing/2014/main" id="{3E9F46F9-A90D-C14A-9AA4-60A23C2CAAAA}"/>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5" name="Line 25">
                <a:extLst>
                  <a:ext uri="{FF2B5EF4-FFF2-40B4-BE49-F238E27FC236}">
                    <a16:creationId xmlns:a16="http://schemas.microsoft.com/office/drawing/2014/main" id="{ADE8F192-921C-E143-9301-F94190C2CD9A}"/>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6" name="Line 25">
                <a:extLst>
                  <a:ext uri="{FF2B5EF4-FFF2-40B4-BE49-F238E27FC236}">
                    <a16:creationId xmlns:a16="http://schemas.microsoft.com/office/drawing/2014/main" id="{EDA344C4-4F8B-1C4D-9E38-C7EC1463879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7" name="Line 294">
                <a:extLst>
                  <a:ext uri="{FF2B5EF4-FFF2-40B4-BE49-F238E27FC236}">
                    <a16:creationId xmlns:a16="http://schemas.microsoft.com/office/drawing/2014/main" id="{ABDB8B25-72E1-6B4D-A6CE-5219F5AD0BA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8" name="Line 294">
                <a:extLst>
                  <a:ext uri="{FF2B5EF4-FFF2-40B4-BE49-F238E27FC236}">
                    <a16:creationId xmlns:a16="http://schemas.microsoft.com/office/drawing/2014/main" id="{DC501138-EF01-3F47-A0C5-9CC4D2ED3911}"/>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9" name="Rectangle 41">
                <a:extLst>
                  <a:ext uri="{FF2B5EF4-FFF2-40B4-BE49-F238E27FC236}">
                    <a16:creationId xmlns:a16="http://schemas.microsoft.com/office/drawing/2014/main" id="{19033AE0-2FA4-E14C-8389-28D0CBEADCDD}"/>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0220" name="Rectangle 41">
                <a:extLst>
                  <a:ext uri="{FF2B5EF4-FFF2-40B4-BE49-F238E27FC236}">
                    <a16:creationId xmlns:a16="http://schemas.microsoft.com/office/drawing/2014/main" id="{EFC446DF-956D-4047-820A-B85BCE9E342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0221" name="Line 294">
                <a:extLst>
                  <a:ext uri="{FF2B5EF4-FFF2-40B4-BE49-F238E27FC236}">
                    <a16:creationId xmlns:a16="http://schemas.microsoft.com/office/drawing/2014/main" id="{DBE5FAA8-F371-7643-B876-272301FC3B9A}"/>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2" name="Rectangle 41">
                <a:extLst>
                  <a:ext uri="{FF2B5EF4-FFF2-40B4-BE49-F238E27FC236}">
                    <a16:creationId xmlns:a16="http://schemas.microsoft.com/office/drawing/2014/main" id="{65CA2A44-829E-574C-BE92-F77E1CE852B1}"/>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0223" name="Freeform 62">
                <a:extLst>
                  <a:ext uri="{FF2B5EF4-FFF2-40B4-BE49-F238E27FC236}">
                    <a16:creationId xmlns:a16="http://schemas.microsoft.com/office/drawing/2014/main" id="{9AFDB0EA-C816-BB48-B683-26BB192422E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24" name="Freeform 64">
                <a:extLst>
                  <a:ext uri="{FF2B5EF4-FFF2-40B4-BE49-F238E27FC236}">
                    <a16:creationId xmlns:a16="http://schemas.microsoft.com/office/drawing/2014/main" id="{96AB1D3D-86BE-CE48-9C89-D088A4E41B5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25" name="Line 294">
                <a:extLst>
                  <a:ext uri="{FF2B5EF4-FFF2-40B4-BE49-F238E27FC236}">
                    <a16:creationId xmlns:a16="http://schemas.microsoft.com/office/drawing/2014/main" id="{8BFACC68-6704-FC41-9185-D9E2AFAD1997}"/>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6" name="Freeform 68">
                <a:extLst>
                  <a:ext uri="{FF2B5EF4-FFF2-40B4-BE49-F238E27FC236}">
                    <a16:creationId xmlns:a16="http://schemas.microsoft.com/office/drawing/2014/main" id="{1795516F-D6A4-094D-BE6D-A9171A33C252}"/>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27" name="Rectangle 41">
                <a:extLst>
                  <a:ext uri="{FF2B5EF4-FFF2-40B4-BE49-F238E27FC236}">
                    <a16:creationId xmlns:a16="http://schemas.microsoft.com/office/drawing/2014/main" id="{D9425277-9849-F64E-B507-15D346E6B136}"/>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0228" name="Line 25">
                <a:extLst>
                  <a:ext uri="{FF2B5EF4-FFF2-40B4-BE49-F238E27FC236}">
                    <a16:creationId xmlns:a16="http://schemas.microsoft.com/office/drawing/2014/main" id="{E3D850B1-B30C-6046-BFD2-98EE172233BD}"/>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0119" name="Group 103">
              <a:extLst>
                <a:ext uri="{FF2B5EF4-FFF2-40B4-BE49-F238E27FC236}">
                  <a16:creationId xmlns:a16="http://schemas.microsoft.com/office/drawing/2014/main" id="{4F8343B6-D18F-AB4D-A665-FF0822C3360D}"/>
                </a:ext>
              </a:extLst>
            </p:cNvPr>
            <p:cNvGrpSpPr>
              <a:grpSpLocks/>
            </p:cNvGrpSpPr>
            <p:nvPr/>
          </p:nvGrpSpPr>
          <p:grpSpPr bwMode="auto">
            <a:xfrm>
              <a:off x="3027624" y="1852129"/>
              <a:ext cx="1877832" cy="4091471"/>
              <a:chOff x="1326114" y="1852129"/>
              <a:chExt cx="1877832" cy="4091471"/>
            </a:xfrm>
          </p:grpSpPr>
          <p:sp>
            <p:nvSpPr>
              <p:cNvPr id="90175" name="Line 25">
                <a:extLst>
                  <a:ext uri="{FF2B5EF4-FFF2-40B4-BE49-F238E27FC236}">
                    <a16:creationId xmlns:a16="http://schemas.microsoft.com/office/drawing/2014/main" id="{CE0A1D76-ADE1-674D-9BE2-7242A9BC11DF}"/>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6" name="Freeform 105">
                <a:extLst>
                  <a:ext uri="{FF2B5EF4-FFF2-40B4-BE49-F238E27FC236}">
                    <a16:creationId xmlns:a16="http://schemas.microsoft.com/office/drawing/2014/main" id="{2D3C635F-6FD3-F442-A8C1-EBE71F720176}"/>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77" name="Rectangle 106">
                <a:extLst>
                  <a:ext uri="{FF2B5EF4-FFF2-40B4-BE49-F238E27FC236}">
                    <a16:creationId xmlns:a16="http://schemas.microsoft.com/office/drawing/2014/main" id="{AC12B71A-0547-CF4A-A35B-901237475B71}"/>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0178" name="Rectangle 107">
                <a:extLst>
                  <a:ext uri="{FF2B5EF4-FFF2-40B4-BE49-F238E27FC236}">
                    <a16:creationId xmlns:a16="http://schemas.microsoft.com/office/drawing/2014/main" id="{0EAA51B9-761A-1648-BBDC-13517EBA6DE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0179" name="Rectangle 108">
                <a:extLst>
                  <a:ext uri="{FF2B5EF4-FFF2-40B4-BE49-F238E27FC236}">
                    <a16:creationId xmlns:a16="http://schemas.microsoft.com/office/drawing/2014/main" id="{92961398-AE1D-284A-AB8C-7E2696F573A7}"/>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80" name="Line 7">
                <a:extLst>
                  <a:ext uri="{FF2B5EF4-FFF2-40B4-BE49-F238E27FC236}">
                    <a16:creationId xmlns:a16="http://schemas.microsoft.com/office/drawing/2014/main" id="{D2CA2F13-1411-FC42-8655-C84434A3112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1" name="Rectangle 110">
                <a:extLst>
                  <a:ext uri="{FF2B5EF4-FFF2-40B4-BE49-F238E27FC236}">
                    <a16:creationId xmlns:a16="http://schemas.microsoft.com/office/drawing/2014/main" id="{8A37C222-2A50-3141-854F-99A8388A5E1A}"/>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82" name="Line 25">
                <a:extLst>
                  <a:ext uri="{FF2B5EF4-FFF2-40B4-BE49-F238E27FC236}">
                    <a16:creationId xmlns:a16="http://schemas.microsoft.com/office/drawing/2014/main" id="{CB987538-B4AB-7C44-A390-BE3AAE0029BC}"/>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3" name="Freeform 112">
                <a:extLst>
                  <a:ext uri="{FF2B5EF4-FFF2-40B4-BE49-F238E27FC236}">
                    <a16:creationId xmlns:a16="http://schemas.microsoft.com/office/drawing/2014/main" id="{BCEF0006-F923-4949-845B-0E224186D035}"/>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4" name="Line 37">
                <a:extLst>
                  <a:ext uri="{FF2B5EF4-FFF2-40B4-BE49-F238E27FC236}">
                    <a16:creationId xmlns:a16="http://schemas.microsoft.com/office/drawing/2014/main" id="{EEDC623C-B3F0-9949-A7EE-7554E43B51B1}"/>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5" name="Line 290">
                <a:extLst>
                  <a:ext uri="{FF2B5EF4-FFF2-40B4-BE49-F238E27FC236}">
                    <a16:creationId xmlns:a16="http://schemas.microsoft.com/office/drawing/2014/main" id="{3728000D-9A46-CA4A-996F-A7CCACC911D2}"/>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6" name="Freeform 293">
                <a:extLst>
                  <a:ext uri="{FF2B5EF4-FFF2-40B4-BE49-F238E27FC236}">
                    <a16:creationId xmlns:a16="http://schemas.microsoft.com/office/drawing/2014/main" id="{3DE9FC77-D51C-B14B-B98C-070E62267C83}"/>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7" name="Line 294">
                <a:extLst>
                  <a:ext uri="{FF2B5EF4-FFF2-40B4-BE49-F238E27FC236}">
                    <a16:creationId xmlns:a16="http://schemas.microsoft.com/office/drawing/2014/main" id="{560EB563-EA95-4244-A8CF-59AEA2272292}"/>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8" name="Line 25">
                <a:extLst>
                  <a:ext uri="{FF2B5EF4-FFF2-40B4-BE49-F238E27FC236}">
                    <a16:creationId xmlns:a16="http://schemas.microsoft.com/office/drawing/2014/main" id="{73888E68-E321-4C48-A3FF-BC738060818C}"/>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9" name="Line 25">
                <a:extLst>
                  <a:ext uri="{FF2B5EF4-FFF2-40B4-BE49-F238E27FC236}">
                    <a16:creationId xmlns:a16="http://schemas.microsoft.com/office/drawing/2014/main" id="{0B3049BC-5D3C-C943-8C12-E3BCD15CAF3A}"/>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0" name="Line 294">
                <a:extLst>
                  <a:ext uri="{FF2B5EF4-FFF2-40B4-BE49-F238E27FC236}">
                    <a16:creationId xmlns:a16="http://schemas.microsoft.com/office/drawing/2014/main" id="{E660B18B-22D7-1D4C-B8A5-77135B201B7A}"/>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1" name="Line 294">
                <a:extLst>
                  <a:ext uri="{FF2B5EF4-FFF2-40B4-BE49-F238E27FC236}">
                    <a16:creationId xmlns:a16="http://schemas.microsoft.com/office/drawing/2014/main" id="{6AD22B82-85A6-2240-B496-CAE324D3FF7B}"/>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2" name="Rectangle 41">
                <a:extLst>
                  <a:ext uri="{FF2B5EF4-FFF2-40B4-BE49-F238E27FC236}">
                    <a16:creationId xmlns:a16="http://schemas.microsoft.com/office/drawing/2014/main" id="{061B9233-63A7-3C43-84E5-65B4B2FAC3D9}"/>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0193" name="Rectangle 41">
                <a:extLst>
                  <a:ext uri="{FF2B5EF4-FFF2-40B4-BE49-F238E27FC236}">
                    <a16:creationId xmlns:a16="http://schemas.microsoft.com/office/drawing/2014/main" id="{1B5B4DE9-E02A-7842-A2A6-3ABB5EF8FA66}"/>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0194" name="Line 294">
                <a:extLst>
                  <a:ext uri="{FF2B5EF4-FFF2-40B4-BE49-F238E27FC236}">
                    <a16:creationId xmlns:a16="http://schemas.microsoft.com/office/drawing/2014/main" id="{28E37610-3F09-074B-B478-5C688077D910}"/>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5" name="Rectangle 41">
                <a:extLst>
                  <a:ext uri="{FF2B5EF4-FFF2-40B4-BE49-F238E27FC236}">
                    <a16:creationId xmlns:a16="http://schemas.microsoft.com/office/drawing/2014/main" id="{7E51AFB5-03F6-2942-B308-8841E2B4AB16}"/>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0196" name="Freeform 131">
                <a:extLst>
                  <a:ext uri="{FF2B5EF4-FFF2-40B4-BE49-F238E27FC236}">
                    <a16:creationId xmlns:a16="http://schemas.microsoft.com/office/drawing/2014/main" id="{5260C18E-1056-8C4F-A655-608DE7553B40}"/>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97" name="Freeform 139">
                <a:extLst>
                  <a:ext uri="{FF2B5EF4-FFF2-40B4-BE49-F238E27FC236}">
                    <a16:creationId xmlns:a16="http://schemas.microsoft.com/office/drawing/2014/main" id="{1BC76FAF-9858-3E44-B543-8B437062EFC2}"/>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98" name="Line 294">
                <a:extLst>
                  <a:ext uri="{FF2B5EF4-FFF2-40B4-BE49-F238E27FC236}">
                    <a16:creationId xmlns:a16="http://schemas.microsoft.com/office/drawing/2014/main" id="{07CA2B7F-3CFB-0A4E-936F-60FA0FCEE109}"/>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9" name="Freeform 141">
                <a:extLst>
                  <a:ext uri="{FF2B5EF4-FFF2-40B4-BE49-F238E27FC236}">
                    <a16:creationId xmlns:a16="http://schemas.microsoft.com/office/drawing/2014/main" id="{4DFBCB37-427E-8845-BCAE-2143176E1CBE}"/>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200" name="Rectangle 41">
                <a:extLst>
                  <a:ext uri="{FF2B5EF4-FFF2-40B4-BE49-F238E27FC236}">
                    <a16:creationId xmlns:a16="http://schemas.microsoft.com/office/drawing/2014/main" id="{AF756F49-C08B-564E-9D92-850AE691432F}"/>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0201" name="Line 25">
                <a:extLst>
                  <a:ext uri="{FF2B5EF4-FFF2-40B4-BE49-F238E27FC236}">
                    <a16:creationId xmlns:a16="http://schemas.microsoft.com/office/drawing/2014/main" id="{70A355C6-7D5A-7548-A449-E50BEC711253}"/>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0120" name="Group 144">
              <a:extLst>
                <a:ext uri="{FF2B5EF4-FFF2-40B4-BE49-F238E27FC236}">
                  <a16:creationId xmlns:a16="http://schemas.microsoft.com/office/drawing/2014/main" id="{14FA17A3-BFDA-5C4A-A3E1-BFBF10B30F5A}"/>
                </a:ext>
              </a:extLst>
            </p:cNvPr>
            <p:cNvGrpSpPr>
              <a:grpSpLocks/>
            </p:cNvGrpSpPr>
            <p:nvPr/>
          </p:nvGrpSpPr>
          <p:grpSpPr bwMode="auto">
            <a:xfrm>
              <a:off x="4952757" y="1852129"/>
              <a:ext cx="1869716" cy="4091471"/>
              <a:chOff x="1328297" y="1852129"/>
              <a:chExt cx="1869716" cy="4091471"/>
            </a:xfrm>
          </p:grpSpPr>
          <p:sp>
            <p:nvSpPr>
              <p:cNvPr id="90148" name="Line 25">
                <a:extLst>
                  <a:ext uri="{FF2B5EF4-FFF2-40B4-BE49-F238E27FC236}">
                    <a16:creationId xmlns:a16="http://schemas.microsoft.com/office/drawing/2014/main" id="{1CA708B1-210C-674A-A09F-F87B1086A8F1}"/>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9" name="Freeform 146">
                <a:extLst>
                  <a:ext uri="{FF2B5EF4-FFF2-40B4-BE49-F238E27FC236}">
                    <a16:creationId xmlns:a16="http://schemas.microsoft.com/office/drawing/2014/main" id="{AF68AEB0-E9E8-F944-8E0F-6CA4F3695AE2}"/>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50" name="Rectangle 147">
                <a:extLst>
                  <a:ext uri="{FF2B5EF4-FFF2-40B4-BE49-F238E27FC236}">
                    <a16:creationId xmlns:a16="http://schemas.microsoft.com/office/drawing/2014/main" id="{CC339985-D841-264F-BC6A-38CC5CEDC0FB}"/>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0151" name="Rectangle 148">
                <a:extLst>
                  <a:ext uri="{FF2B5EF4-FFF2-40B4-BE49-F238E27FC236}">
                    <a16:creationId xmlns:a16="http://schemas.microsoft.com/office/drawing/2014/main" id="{3EA0E2FF-D3B3-8749-8CF4-6455A547734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0152" name="Rectangle 149">
                <a:extLst>
                  <a:ext uri="{FF2B5EF4-FFF2-40B4-BE49-F238E27FC236}">
                    <a16:creationId xmlns:a16="http://schemas.microsoft.com/office/drawing/2014/main" id="{3B7742ED-7510-C942-90CE-2D401D025B02}"/>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53" name="Line 7">
                <a:extLst>
                  <a:ext uri="{FF2B5EF4-FFF2-40B4-BE49-F238E27FC236}">
                    <a16:creationId xmlns:a16="http://schemas.microsoft.com/office/drawing/2014/main" id="{8FD25F01-40D3-6847-9B17-56D51086C1BC}"/>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4" name="Rectangle 151">
                <a:extLst>
                  <a:ext uri="{FF2B5EF4-FFF2-40B4-BE49-F238E27FC236}">
                    <a16:creationId xmlns:a16="http://schemas.microsoft.com/office/drawing/2014/main" id="{64693287-190E-3742-A3CF-9FA9727FEE8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55" name="Line 25">
                <a:extLst>
                  <a:ext uri="{FF2B5EF4-FFF2-40B4-BE49-F238E27FC236}">
                    <a16:creationId xmlns:a16="http://schemas.microsoft.com/office/drawing/2014/main" id="{F1CAE166-AFB0-2040-B8E2-15AD6265F02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6" name="Freeform 153">
                <a:extLst>
                  <a:ext uri="{FF2B5EF4-FFF2-40B4-BE49-F238E27FC236}">
                    <a16:creationId xmlns:a16="http://schemas.microsoft.com/office/drawing/2014/main" id="{5928E411-D5EC-BF4A-A4F8-35F90485B036}"/>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57" name="Line 37">
                <a:extLst>
                  <a:ext uri="{FF2B5EF4-FFF2-40B4-BE49-F238E27FC236}">
                    <a16:creationId xmlns:a16="http://schemas.microsoft.com/office/drawing/2014/main" id="{E29AFAD5-38E4-4244-AD91-99FBF6681C7A}"/>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8" name="Line 290">
                <a:extLst>
                  <a:ext uri="{FF2B5EF4-FFF2-40B4-BE49-F238E27FC236}">
                    <a16:creationId xmlns:a16="http://schemas.microsoft.com/office/drawing/2014/main" id="{76F81910-56FB-DF42-ABA0-C89A94265E3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9" name="Freeform 293">
                <a:extLst>
                  <a:ext uri="{FF2B5EF4-FFF2-40B4-BE49-F238E27FC236}">
                    <a16:creationId xmlns:a16="http://schemas.microsoft.com/office/drawing/2014/main" id="{64E81C53-B9F5-5149-B40D-E64083E06B90}"/>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60" name="Line 294">
                <a:extLst>
                  <a:ext uri="{FF2B5EF4-FFF2-40B4-BE49-F238E27FC236}">
                    <a16:creationId xmlns:a16="http://schemas.microsoft.com/office/drawing/2014/main" id="{0B21B53A-4F57-A946-AAED-0CB0EA372149}"/>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1" name="Line 25">
                <a:extLst>
                  <a:ext uri="{FF2B5EF4-FFF2-40B4-BE49-F238E27FC236}">
                    <a16:creationId xmlns:a16="http://schemas.microsoft.com/office/drawing/2014/main" id="{89ECDF71-CA0D-B942-8FC9-54A7A2A1956F}"/>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2" name="Line 25">
                <a:extLst>
                  <a:ext uri="{FF2B5EF4-FFF2-40B4-BE49-F238E27FC236}">
                    <a16:creationId xmlns:a16="http://schemas.microsoft.com/office/drawing/2014/main" id="{94BFFF27-4E1B-FB49-A7BC-6B6B4DF763F5}"/>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3" name="Line 294">
                <a:extLst>
                  <a:ext uri="{FF2B5EF4-FFF2-40B4-BE49-F238E27FC236}">
                    <a16:creationId xmlns:a16="http://schemas.microsoft.com/office/drawing/2014/main" id="{E48AB88C-BEE3-DD42-9DC1-BDB8A43D14F7}"/>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4" name="Line 294">
                <a:extLst>
                  <a:ext uri="{FF2B5EF4-FFF2-40B4-BE49-F238E27FC236}">
                    <a16:creationId xmlns:a16="http://schemas.microsoft.com/office/drawing/2014/main" id="{165CF388-1275-EE4C-A9AD-8BF8729A22DC}"/>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5" name="Rectangle 41">
                <a:extLst>
                  <a:ext uri="{FF2B5EF4-FFF2-40B4-BE49-F238E27FC236}">
                    <a16:creationId xmlns:a16="http://schemas.microsoft.com/office/drawing/2014/main" id="{D783ABC7-29BD-8A4B-B2E1-C9E6AB1149EE}"/>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0166" name="Rectangle 41">
                <a:extLst>
                  <a:ext uri="{FF2B5EF4-FFF2-40B4-BE49-F238E27FC236}">
                    <a16:creationId xmlns:a16="http://schemas.microsoft.com/office/drawing/2014/main" id="{F964C75C-16C0-A949-B75E-5AB0E7D8580B}"/>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0167" name="Line 294">
                <a:extLst>
                  <a:ext uri="{FF2B5EF4-FFF2-40B4-BE49-F238E27FC236}">
                    <a16:creationId xmlns:a16="http://schemas.microsoft.com/office/drawing/2014/main" id="{1A8E9C46-2CBD-9F41-A951-BA535299D41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8" name="Rectangle 41">
                <a:extLst>
                  <a:ext uri="{FF2B5EF4-FFF2-40B4-BE49-F238E27FC236}">
                    <a16:creationId xmlns:a16="http://schemas.microsoft.com/office/drawing/2014/main" id="{E6455593-AA64-C540-9B72-D01A037DF554}"/>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0169" name="Freeform 166">
                <a:extLst>
                  <a:ext uri="{FF2B5EF4-FFF2-40B4-BE49-F238E27FC236}">
                    <a16:creationId xmlns:a16="http://schemas.microsoft.com/office/drawing/2014/main" id="{0ADC905D-7916-F347-9471-0BCE7D00F50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70" name="Freeform 167">
                <a:extLst>
                  <a:ext uri="{FF2B5EF4-FFF2-40B4-BE49-F238E27FC236}">
                    <a16:creationId xmlns:a16="http://schemas.microsoft.com/office/drawing/2014/main" id="{30AF185D-337A-9442-90B5-CF00CB9C79C6}"/>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71" name="Line 294">
                <a:extLst>
                  <a:ext uri="{FF2B5EF4-FFF2-40B4-BE49-F238E27FC236}">
                    <a16:creationId xmlns:a16="http://schemas.microsoft.com/office/drawing/2014/main" id="{084F8432-2697-F347-8CA3-26B79B54D6FB}"/>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72" name="Freeform 169">
                <a:extLst>
                  <a:ext uri="{FF2B5EF4-FFF2-40B4-BE49-F238E27FC236}">
                    <a16:creationId xmlns:a16="http://schemas.microsoft.com/office/drawing/2014/main" id="{BB4E8DCF-50A6-4746-AD57-63E72E796342}"/>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73" name="Rectangle 41">
                <a:extLst>
                  <a:ext uri="{FF2B5EF4-FFF2-40B4-BE49-F238E27FC236}">
                    <a16:creationId xmlns:a16="http://schemas.microsoft.com/office/drawing/2014/main" id="{F4233865-6EE2-194C-BD9A-B166206AC90D}"/>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0174" name="Line 25">
                <a:extLst>
                  <a:ext uri="{FF2B5EF4-FFF2-40B4-BE49-F238E27FC236}">
                    <a16:creationId xmlns:a16="http://schemas.microsoft.com/office/drawing/2014/main" id="{A0121A39-163E-B14C-B792-D35001C9FE76}"/>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0121" name="Group 172">
              <a:extLst>
                <a:ext uri="{FF2B5EF4-FFF2-40B4-BE49-F238E27FC236}">
                  <a16:creationId xmlns:a16="http://schemas.microsoft.com/office/drawing/2014/main" id="{4785392F-459A-6E48-B311-5D7486F0DAE4}"/>
                </a:ext>
              </a:extLst>
            </p:cNvPr>
            <p:cNvGrpSpPr>
              <a:grpSpLocks/>
            </p:cNvGrpSpPr>
            <p:nvPr/>
          </p:nvGrpSpPr>
          <p:grpSpPr bwMode="auto">
            <a:xfrm>
              <a:off x="6867669" y="1852129"/>
              <a:ext cx="1874876" cy="4091471"/>
              <a:chOff x="1328991" y="1852129"/>
              <a:chExt cx="1874876" cy="4091471"/>
            </a:xfrm>
          </p:grpSpPr>
          <p:sp>
            <p:nvSpPr>
              <p:cNvPr id="90123" name="Line 25">
                <a:extLst>
                  <a:ext uri="{FF2B5EF4-FFF2-40B4-BE49-F238E27FC236}">
                    <a16:creationId xmlns:a16="http://schemas.microsoft.com/office/drawing/2014/main" id="{CD8DAFC8-BACC-9F4F-95E0-DEE6D7E2ED4E}"/>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4" name="Freeform 174">
                <a:extLst>
                  <a:ext uri="{FF2B5EF4-FFF2-40B4-BE49-F238E27FC236}">
                    <a16:creationId xmlns:a16="http://schemas.microsoft.com/office/drawing/2014/main" id="{810C0519-23EE-2549-AABF-4FF008762D0F}"/>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25" name="Rectangle 175">
                <a:extLst>
                  <a:ext uri="{FF2B5EF4-FFF2-40B4-BE49-F238E27FC236}">
                    <a16:creationId xmlns:a16="http://schemas.microsoft.com/office/drawing/2014/main" id="{478C13B3-4663-AB42-A990-BC31CA270DCF}"/>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0126" name="Rectangle 176">
                <a:extLst>
                  <a:ext uri="{FF2B5EF4-FFF2-40B4-BE49-F238E27FC236}">
                    <a16:creationId xmlns:a16="http://schemas.microsoft.com/office/drawing/2014/main" id="{1BC0EF82-31A4-D14E-89D7-88A3E947C01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0127" name="Rectangle 177">
                <a:extLst>
                  <a:ext uri="{FF2B5EF4-FFF2-40B4-BE49-F238E27FC236}">
                    <a16:creationId xmlns:a16="http://schemas.microsoft.com/office/drawing/2014/main" id="{1551F2EA-9389-204B-B343-9D6F12F3E037}"/>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28" name="Line 7">
                <a:extLst>
                  <a:ext uri="{FF2B5EF4-FFF2-40B4-BE49-F238E27FC236}">
                    <a16:creationId xmlns:a16="http://schemas.microsoft.com/office/drawing/2014/main" id="{B89B0331-9B42-A945-97D4-0E5098129C8D}"/>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9" name="Rectangle 179">
                <a:extLst>
                  <a:ext uri="{FF2B5EF4-FFF2-40B4-BE49-F238E27FC236}">
                    <a16:creationId xmlns:a16="http://schemas.microsoft.com/office/drawing/2014/main" id="{E4BCD393-A7D7-6C47-ACA7-6579790763DE}"/>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0130" name="Line 25">
                <a:extLst>
                  <a:ext uri="{FF2B5EF4-FFF2-40B4-BE49-F238E27FC236}">
                    <a16:creationId xmlns:a16="http://schemas.microsoft.com/office/drawing/2014/main" id="{C40321F2-6FD9-0448-9F24-D5E4521723E1}"/>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1" name="Freeform 181">
                <a:extLst>
                  <a:ext uri="{FF2B5EF4-FFF2-40B4-BE49-F238E27FC236}">
                    <a16:creationId xmlns:a16="http://schemas.microsoft.com/office/drawing/2014/main" id="{C6F7A96D-160E-1440-8C6A-8DB75C74297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32" name="Line 37">
                <a:extLst>
                  <a:ext uri="{FF2B5EF4-FFF2-40B4-BE49-F238E27FC236}">
                    <a16:creationId xmlns:a16="http://schemas.microsoft.com/office/drawing/2014/main" id="{634B18D0-00F2-224A-820B-D36D51B006D6}"/>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3" name="Line 290">
                <a:extLst>
                  <a:ext uri="{FF2B5EF4-FFF2-40B4-BE49-F238E27FC236}">
                    <a16:creationId xmlns:a16="http://schemas.microsoft.com/office/drawing/2014/main" id="{11BC37CF-A104-B94C-AAD6-1531A0C2403F}"/>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4" name="Freeform 293">
                <a:extLst>
                  <a:ext uri="{FF2B5EF4-FFF2-40B4-BE49-F238E27FC236}">
                    <a16:creationId xmlns:a16="http://schemas.microsoft.com/office/drawing/2014/main" id="{9DEA10AA-8EB8-964C-A6F8-CCACDF987C0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35" name="Line 294">
                <a:extLst>
                  <a:ext uri="{FF2B5EF4-FFF2-40B4-BE49-F238E27FC236}">
                    <a16:creationId xmlns:a16="http://schemas.microsoft.com/office/drawing/2014/main" id="{C4E300DC-B0DE-7E4B-A584-02A4612B538E}"/>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6" name="Line 25">
                <a:extLst>
                  <a:ext uri="{FF2B5EF4-FFF2-40B4-BE49-F238E27FC236}">
                    <a16:creationId xmlns:a16="http://schemas.microsoft.com/office/drawing/2014/main" id="{D20DEACE-13DF-0A47-9DDD-A4E0B9B7083D}"/>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7" name="Line 25">
                <a:extLst>
                  <a:ext uri="{FF2B5EF4-FFF2-40B4-BE49-F238E27FC236}">
                    <a16:creationId xmlns:a16="http://schemas.microsoft.com/office/drawing/2014/main" id="{CDA76D1D-DC7B-9C4A-A36A-5AC359AA518F}"/>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8" name="Line 294">
                <a:extLst>
                  <a:ext uri="{FF2B5EF4-FFF2-40B4-BE49-F238E27FC236}">
                    <a16:creationId xmlns:a16="http://schemas.microsoft.com/office/drawing/2014/main" id="{03AAEF08-39D4-6E48-BD51-D88E87F96626}"/>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9" name="Line 294">
                <a:extLst>
                  <a:ext uri="{FF2B5EF4-FFF2-40B4-BE49-F238E27FC236}">
                    <a16:creationId xmlns:a16="http://schemas.microsoft.com/office/drawing/2014/main" id="{DF521374-712B-5E47-B25D-CF98D0BD9C8B}"/>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0" name="Rectangle 41">
                <a:extLst>
                  <a:ext uri="{FF2B5EF4-FFF2-40B4-BE49-F238E27FC236}">
                    <a16:creationId xmlns:a16="http://schemas.microsoft.com/office/drawing/2014/main" id="{789A6D63-8DF5-7841-ABDE-19A5ACDEAB47}"/>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0141" name="Rectangle 41">
                <a:extLst>
                  <a:ext uri="{FF2B5EF4-FFF2-40B4-BE49-F238E27FC236}">
                    <a16:creationId xmlns:a16="http://schemas.microsoft.com/office/drawing/2014/main" id="{B68A795C-11A6-B540-B818-DADC4A6CF2C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0142" name="Line 294">
                <a:extLst>
                  <a:ext uri="{FF2B5EF4-FFF2-40B4-BE49-F238E27FC236}">
                    <a16:creationId xmlns:a16="http://schemas.microsoft.com/office/drawing/2014/main" id="{C94D90B9-3407-0047-8919-2D5E19142D35}"/>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3" name="Rectangle 41">
                <a:extLst>
                  <a:ext uri="{FF2B5EF4-FFF2-40B4-BE49-F238E27FC236}">
                    <a16:creationId xmlns:a16="http://schemas.microsoft.com/office/drawing/2014/main" id="{1D57758D-5C3A-2D43-87A5-DF74706B4623}"/>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0144" name="Line 294">
                <a:extLst>
                  <a:ext uri="{FF2B5EF4-FFF2-40B4-BE49-F238E27FC236}">
                    <a16:creationId xmlns:a16="http://schemas.microsoft.com/office/drawing/2014/main" id="{A6AFAA40-F495-6B44-9D9C-7724BF738C60}"/>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5" name="Freeform 197">
                <a:extLst>
                  <a:ext uri="{FF2B5EF4-FFF2-40B4-BE49-F238E27FC236}">
                    <a16:creationId xmlns:a16="http://schemas.microsoft.com/office/drawing/2014/main" id="{CF88E568-BE28-8B47-917A-A270621E9631}"/>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0146" name="Rectangle 41">
                <a:extLst>
                  <a:ext uri="{FF2B5EF4-FFF2-40B4-BE49-F238E27FC236}">
                    <a16:creationId xmlns:a16="http://schemas.microsoft.com/office/drawing/2014/main" id="{5847A784-AFF6-6E41-BB1F-33F691D262C5}"/>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0147" name="Line 25">
                <a:extLst>
                  <a:ext uri="{FF2B5EF4-FFF2-40B4-BE49-F238E27FC236}">
                    <a16:creationId xmlns:a16="http://schemas.microsoft.com/office/drawing/2014/main" id="{C22158AD-A0DD-AC4F-A94B-BA9F41C9E2B2}"/>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0122" name="Line 290">
              <a:extLst>
                <a:ext uri="{FF2B5EF4-FFF2-40B4-BE49-F238E27FC236}">
                  <a16:creationId xmlns:a16="http://schemas.microsoft.com/office/drawing/2014/main" id="{7C13704C-D1DC-2744-B672-33582D382F5E}"/>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a:extLst>
              <a:ext uri="{FF2B5EF4-FFF2-40B4-BE49-F238E27FC236}">
                <a16:creationId xmlns:a16="http://schemas.microsoft.com/office/drawing/2014/main" id="{FB846538-D7C9-1D4B-B3DC-43CC71CEDF11}"/>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sp>
        <p:nvSpPr>
          <p:cNvPr id="91138" name="Left Brace 3">
            <a:extLst>
              <a:ext uri="{FF2B5EF4-FFF2-40B4-BE49-F238E27FC236}">
                <a16:creationId xmlns:a16="http://schemas.microsoft.com/office/drawing/2014/main" id="{BAC93A29-3B7D-C740-88C1-BD312FAA0F6E}"/>
              </a:ext>
            </a:extLst>
          </p:cNvPr>
          <p:cNvSpPr>
            <a:spLocks/>
          </p:cNvSpPr>
          <p:nvPr/>
        </p:nvSpPr>
        <p:spPr bwMode="auto">
          <a:xfrm rot="16200000">
            <a:off x="4952207" y="2855120"/>
            <a:ext cx="228600" cy="6472237"/>
          </a:xfrm>
          <a:prstGeom prst="leftBrace">
            <a:avLst>
              <a:gd name="adj1" fmla="val 41682"/>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 name="TextBox 8">
            <a:extLst>
              <a:ext uri="{FF2B5EF4-FFF2-40B4-BE49-F238E27FC236}">
                <a16:creationId xmlns:a16="http://schemas.microsoft.com/office/drawing/2014/main" id="{D3A5EF84-2A6E-5E47-85F3-30610E2E7959}"/>
              </a:ext>
            </a:extLst>
          </p:cNvPr>
          <p:cNvSpPr txBox="1"/>
          <p:nvPr/>
        </p:nvSpPr>
        <p:spPr>
          <a:xfrm>
            <a:off x="4267201" y="6219825"/>
            <a:ext cx="1382713"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Input</a:t>
            </a:r>
          </a:p>
        </p:txBody>
      </p:sp>
      <p:sp>
        <p:nvSpPr>
          <p:cNvPr id="75" name="TextBox 74">
            <a:extLst>
              <a:ext uri="{FF2B5EF4-FFF2-40B4-BE49-F238E27FC236}">
                <a16:creationId xmlns:a16="http://schemas.microsoft.com/office/drawing/2014/main" id="{EF50B54B-4929-EF4F-81FB-8EF45240D79C}"/>
              </a:ext>
            </a:extLst>
          </p:cNvPr>
          <p:cNvSpPr txBox="1"/>
          <p:nvPr/>
        </p:nvSpPr>
        <p:spPr>
          <a:xfrm>
            <a:off x="5715001" y="1285875"/>
            <a:ext cx="1541463" cy="338138"/>
          </a:xfrm>
          <a:prstGeom prst="rect">
            <a:avLst/>
          </a:prstGeom>
          <a:noFill/>
        </p:spPr>
        <p:txBody>
          <a:bodyPr wrap="none">
            <a:spAutoFit/>
          </a:bodyPr>
          <a:lstStyle/>
          <a:p>
            <a:pPr>
              <a:defRPr/>
            </a:pPr>
            <a:r>
              <a:rPr lang="en-US" sz="1600" dirty="0">
                <a:solidFill>
                  <a:srgbClr val="FF0000"/>
                </a:solidFill>
                <a:latin typeface="+mj-lt"/>
                <a:ea typeface="MS PGothic" charset="0"/>
                <a:cs typeface="MS PGothic" charset="0"/>
              </a:rPr>
              <a:t>Parallel Output</a:t>
            </a:r>
          </a:p>
        </p:txBody>
      </p:sp>
      <p:sp>
        <p:nvSpPr>
          <p:cNvPr id="91141" name="Left Brace 99">
            <a:extLst>
              <a:ext uri="{FF2B5EF4-FFF2-40B4-BE49-F238E27FC236}">
                <a16:creationId xmlns:a16="http://schemas.microsoft.com/office/drawing/2014/main" id="{51C04770-D9E1-A44B-9885-9E5A0F3D7EDB}"/>
              </a:ext>
            </a:extLst>
          </p:cNvPr>
          <p:cNvSpPr>
            <a:spLocks/>
          </p:cNvSpPr>
          <p:nvPr/>
        </p:nvSpPr>
        <p:spPr bwMode="auto">
          <a:xfrm rot="5400000">
            <a:off x="6429375" y="-1400175"/>
            <a:ext cx="228600" cy="6381750"/>
          </a:xfrm>
          <a:prstGeom prst="leftBrace">
            <a:avLst>
              <a:gd name="adj1" fmla="val 41746"/>
              <a:gd name="adj2" fmla="val 50000"/>
            </a:avLst>
          </a:prstGeom>
          <a:noFill/>
          <a:ln w="19050" cap="rnd">
            <a:solidFill>
              <a:srgbClr val="FF0000"/>
            </a:solidFill>
            <a:bevel/>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91142" name="Group 2">
            <a:extLst>
              <a:ext uri="{FF2B5EF4-FFF2-40B4-BE49-F238E27FC236}">
                <a16:creationId xmlns:a16="http://schemas.microsoft.com/office/drawing/2014/main" id="{0EFE3909-B498-3E4A-BB02-61782F07BA2F}"/>
              </a:ext>
            </a:extLst>
          </p:cNvPr>
          <p:cNvGrpSpPr>
            <a:grpSpLocks/>
          </p:cNvGrpSpPr>
          <p:nvPr/>
        </p:nvGrpSpPr>
        <p:grpSpPr bwMode="auto">
          <a:xfrm>
            <a:off x="1143001" y="1852614"/>
            <a:ext cx="8513763" cy="4090987"/>
            <a:chOff x="228600" y="1852129"/>
            <a:chExt cx="8513945" cy="4091471"/>
          </a:xfrm>
        </p:grpSpPr>
        <p:sp>
          <p:nvSpPr>
            <p:cNvPr id="91143" name="Rectangle 11">
              <a:extLst>
                <a:ext uri="{FF2B5EF4-FFF2-40B4-BE49-F238E27FC236}">
                  <a16:creationId xmlns:a16="http://schemas.microsoft.com/office/drawing/2014/main" id="{4F2124D7-C415-004D-9DD4-E694AFB247A6}"/>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1144" name="Rectangle 135">
              <a:extLst>
                <a:ext uri="{FF2B5EF4-FFF2-40B4-BE49-F238E27FC236}">
                  <a16:creationId xmlns:a16="http://schemas.microsoft.com/office/drawing/2014/main" id="{594F9FAD-CCF3-8949-812E-1CAFE08A6F26}"/>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1145" name="Line 290">
              <a:extLst>
                <a:ext uri="{FF2B5EF4-FFF2-40B4-BE49-F238E27FC236}">
                  <a16:creationId xmlns:a16="http://schemas.microsoft.com/office/drawing/2014/main" id="{33224D4F-5484-FB44-93D6-C7661DA7B488}"/>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1146" name="Group 1">
              <a:extLst>
                <a:ext uri="{FF2B5EF4-FFF2-40B4-BE49-F238E27FC236}">
                  <a16:creationId xmlns:a16="http://schemas.microsoft.com/office/drawing/2014/main" id="{91DE653D-C816-FA48-8B9A-C1070338A002}"/>
                </a:ext>
              </a:extLst>
            </p:cNvPr>
            <p:cNvGrpSpPr>
              <a:grpSpLocks/>
            </p:cNvGrpSpPr>
            <p:nvPr/>
          </p:nvGrpSpPr>
          <p:grpSpPr bwMode="auto">
            <a:xfrm>
              <a:off x="1111917" y="1852129"/>
              <a:ext cx="1892247" cy="4091471"/>
              <a:chOff x="1330992" y="1852129"/>
              <a:chExt cx="1892247" cy="4091471"/>
            </a:xfrm>
          </p:grpSpPr>
          <p:sp>
            <p:nvSpPr>
              <p:cNvPr id="91230" name="Line 25">
                <a:extLst>
                  <a:ext uri="{FF2B5EF4-FFF2-40B4-BE49-F238E27FC236}">
                    <a16:creationId xmlns:a16="http://schemas.microsoft.com/office/drawing/2014/main" id="{A97C17E1-7165-4E42-A563-04B827CEF709}"/>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1" name="Freeform 38">
                <a:extLst>
                  <a:ext uri="{FF2B5EF4-FFF2-40B4-BE49-F238E27FC236}">
                    <a16:creationId xmlns:a16="http://schemas.microsoft.com/office/drawing/2014/main" id="{F0F6A9AB-B90C-5B4F-883A-5724CA31B804}"/>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32" name="Rectangle 4">
                <a:extLst>
                  <a:ext uri="{FF2B5EF4-FFF2-40B4-BE49-F238E27FC236}">
                    <a16:creationId xmlns:a16="http://schemas.microsoft.com/office/drawing/2014/main" id="{FDADD1DE-BB04-A44B-BEE0-DE7C9CE9F8ED}"/>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1233" name="Rectangle 5">
                <a:extLst>
                  <a:ext uri="{FF2B5EF4-FFF2-40B4-BE49-F238E27FC236}">
                    <a16:creationId xmlns:a16="http://schemas.microsoft.com/office/drawing/2014/main" id="{8AF5C3A5-174F-7546-BE8B-BFCB36F479A8}"/>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1234" name="Rectangle 6">
                <a:extLst>
                  <a:ext uri="{FF2B5EF4-FFF2-40B4-BE49-F238E27FC236}">
                    <a16:creationId xmlns:a16="http://schemas.microsoft.com/office/drawing/2014/main" id="{A08288F4-3AE2-4345-8DC4-55203A344D49}"/>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235" name="Line 7">
                <a:extLst>
                  <a:ext uri="{FF2B5EF4-FFF2-40B4-BE49-F238E27FC236}">
                    <a16:creationId xmlns:a16="http://schemas.microsoft.com/office/drawing/2014/main" id="{3EDBB272-8C01-2148-80FD-BBD3632C807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6" name="Rectangle 9">
                <a:extLst>
                  <a:ext uri="{FF2B5EF4-FFF2-40B4-BE49-F238E27FC236}">
                    <a16:creationId xmlns:a16="http://schemas.microsoft.com/office/drawing/2014/main" id="{972A0740-B958-1D43-9D98-6DD988D48705}"/>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237" name="Line 25">
                <a:extLst>
                  <a:ext uri="{FF2B5EF4-FFF2-40B4-BE49-F238E27FC236}">
                    <a16:creationId xmlns:a16="http://schemas.microsoft.com/office/drawing/2014/main" id="{A2120F64-3B52-EA43-8306-2C1F050D607D}"/>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8" name="Freeform 36">
                <a:extLst>
                  <a:ext uri="{FF2B5EF4-FFF2-40B4-BE49-F238E27FC236}">
                    <a16:creationId xmlns:a16="http://schemas.microsoft.com/office/drawing/2014/main" id="{EB4EC132-2FE2-4C4D-8568-CEB8411CDD7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39" name="Line 37">
                <a:extLst>
                  <a:ext uri="{FF2B5EF4-FFF2-40B4-BE49-F238E27FC236}">
                    <a16:creationId xmlns:a16="http://schemas.microsoft.com/office/drawing/2014/main" id="{CC8CC117-E5B2-A448-9352-52C9EF78A618}"/>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0" name="Line 290">
                <a:extLst>
                  <a:ext uri="{FF2B5EF4-FFF2-40B4-BE49-F238E27FC236}">
                    <a16:creationId xmlns:a16="http://schemas.microsoft.com/office/drawing/2014/main" id="{DDA8B39D-06DD-4947-9590-8A14D0EA944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1" name="Freeform 293">
                <a:extLst>
                  <a:ext uri="{FF2B5EF4-FFF2-40B4-BE49-F238E27FC236}">
                    <a16:creationId xmlns:a16="http://schemas.microsoft.com/office/drawing/2014/main" id="{A36A20DA-AF2F-DB41-A37D-337773278BF1}"/>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42" name="Line 294">
                <a:extLst>
                  <a:ext uri="{FF2B5EF4-FFF2-40B4-BE49-F238E27FC236}">
                    <a16:creationId xmlns:a16="http://schemas.microsoft.com/office/drawing/2014/main" id="{298820EC-196E-8141-A875-24F9E1EC652E}"/>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3" name="Line 25">
                <a:extLst>
                  <a:ext uri="{FF2B5EF4-FFF2-40B4-BE49-F238E27FC236}">
                    <a16:creationId xmlns:a16="http://schemas.microsoft.com/office/drawing/2014/main" id="{403100AC-8077-9B4A-B016-4588D1DAD3AF}"/>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4" name="Line 25">
                <a:extLst>
                  <a:ext uri="{FF2B5EF4-FFF2-40B4-BE49-F238E27FC236}">
                    <a16:creationId xmlns:a16="http://schemas.microsoft.com/office/drawing/2014/main" id="{C3D2BC77-6FC2-7541-BB21-16BB5A8FC446}"/>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5" name="Line 294">
                <a:extLst>
                  <a:ext uri="{FF2B5EF4-FFF2-40B4-BE49-F238E27FC236}">
                    <a16:creationId xmlns:a16="http://schemas.microsoft.com/office/drawing/2014/main" id="{A89C56F0-4F24-D447-BADF-4F70CBBC42B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6" name="Line 294">
                <a:extLst>
                  <a:ext uri="{FF2B5EF4-FFF2-40B4-BE49-F238E27FC236}">
                    <a16:creationId xmlns:a16="http://schemas.microsoft.com/office/drawing/2014/main" id="{4BB9A045-8B90-9545-BE30-D2041B013A98}"/>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7" name="Rectangle 41">
                <a:extLst>
                  <a:ext uri="{FF2B5EF4-FFF2-40B4-BE49-F238E27FC236}">
                    <a16:creationId xmlns:a16="http://schemas.microsoft.com/office/drawing/2014/main" id="{9CF7E11A-608B-1947-BD6C-55F2DA8227FE}"/>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1248" name="Rectangle 41">
                <a:extLst>
                  <a:ext uri="{FF2B5EF4-FFF2-40B4-BE49-F238E27FC236}">
                    <a16:creationId xmlns:a16="http://schemas.microsoft.com/office/drawing/2014/main" id="{2BB7D972-55A4-6148-99C1-C6381BC57410}"/>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1249" name="Line 294">
                <a:extLst>
                  <a:ext uri="{FF2B5EF4-FFF2-40B4-BE49-F238E27FC236}">
                    <a16:creationId xmlns:a16="http://schemas.microsoft.com/office/drawing/2014/main" id="{5D81F9D6-9B4A-CD4C-AA2F-D1CF7FDB318E}"/>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0" name="Rectangle 41">
                <a:extLst>
                  <a:ext uri="{FF2B5EF4-FFF2-40B4-BE49-F238E27FC236}">
                    <a16:creationId xmlns:a16="http://schemas.microsoft.com/office/drawing/2014/main" id="{42F69B5E-5094-9646-94C5-38291308FC1F}"/>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1251" name="Freeform 62">
                <a:extLst>
                  <a:ext uri="{FF2B5EF4-FFF2-40B4-BE49-F238E27FC236}">
                    <a16:creationId xmlns:a16="http://schemas.microsoft.com/office/drawing/2014/main" id="{AD01E9BB-3A57-F84D-90D1-3288F326D032}"/>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52" name="Freeform 64">
                <a:extLst>
                  <a:ext uri="{FF2B5EF4-FFF2-40B4-BE49-F238E27FC236}">
                    <a16:creationId xmlns:a16="http://schemas.microsoft.com/office/drawing/2014/main" id="{DDBA9F26-3FE6-E549-89E9-D089250F6651}"/>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53" name="Line 294">
                <a:extLst>
                  <a:ext uri="{FF2B5EF4-FFF2-40B4-BE49-F238E27FC236}">
                    <a16:creationId xmlns:a16="http://schemas.microsoft.com/office/drawing/2014/main" id="{4994F964-373E-C441-97A8-0C67BC5B595C}"/>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54" name="Freeform 68">
                <a:extLst>
                  <a:ext uri="{FF2B5EF4-FFF2-40B4-BE49-F238E27FC236}">
                    <a16:creationId xmlns:a16="http://schemas.microsoft.com/office/drawing/2014/main" id="{B9CCDC2F-40C4-3442-8D96-40700AD42A50}"/>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55" name="Rectangle 41">
                <a:extLst>
                  <a:ext uri="{FF2B5EF4-FFF2-40B4-BE49-F238E27FC236}">
                    <a16:creationId xmlns:a16="http://schemas.microsoft.com/office/drawing/2014/main" id="{829EB7A6-95B2-7F4F-AAE1-215C3345E4F2}"/>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1256" name="Line 25">
                <a:extLst>
                  <a:ext uri="{FF2B5EF4-FFF2-40B4-BE49-F238E27FC236}">
                    <a16:creationId xmlns:a16="http://schemas.microsoft.com/office/drawing/2014/main" id="{2CBCC640-923A-0143-83B9-D5E67792B324}"/>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147" name="Group 103">
              <a:extLst>
                <a:ext uri="{FF2B5EF4-FFF2-40B4-BE49-F238E27FC236}">
                  <a16:creationId xmlns:a16="http://schemas.microsoft.com/office/drawing/2014/main" id="{76A02445-BBA5-3F4A-B7C6-5D57C595450B}"/>
                </a:ext>
              </a:extLst>
            </p:cNvPr>
            <p:cNvGrpSpPr>
              <a:grpSpLocks/>
            </p:cNvGrpSpPr>
            <p:nvPr/>
          </p:nvGrpSpPr>
          <p:grpSpPr bwMode="auto">
            <a:xfrm>
              <a:off x="3027624" y="1852129"/>
              <a:ext cx="1877832" cy="4091471"/>
              <a:chOff x="1326114" y="1852129"/>
              <a:chExt cx="1877832" cy="4091471"/>
            </a:xfrm>
          </p:grpSpPr>
          <p:sp>
            <p:nvSpPr>
              <p:cNvPr id="91203" name="Line 25">
                <a:extLst>
                  <a:ext uri="{FF2B5EF4-FFF2-40B4-BE49-F238E27FC236}">
                    <a16:creationId xmlns:a16="http://schemas.microsoft.com/office/drawing/2014/main" id="{4CE91806-C364-6648-9C37-A1C8C95B6FF5}"/>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4" name="Freeform 105">
                <a:extLst>
                  <a:ext uri="{FF2B5EF4-FFF2-40B4-BE49-F238E27FC236}">
                    <a16:creationId xmlns:a16="http://schemas.microsoft.com/office/drawing/2014/main" id="{E5BB66D1-6308-D74B-8C24-CD17B80F19D4}"/>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05" name="Rectangle 106">
                <a:extLst>
                  <a:ext uri="{FF2B5EF4-FFF2-40B4-BE49-F238E27FC236}">
                    <a16:creationId xmlns:a16="http://schemas.microsoft.com/office/drawing/2014/main" id="{BCA64D95-3ABC-4144-A3FA-645507B775A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1206" name="Rectangle 107">
                <a:extLst>
                  <a:ext uri="{FF2B5EF4-FFF2-40B4-BE49-F238E27FC236}">
                    <a16:creationId xmlns:a16="http://schemas.microsoft.com/office/drawing/2014/main" id="{797344FD-F708-694B-9344-C1927D3EBF7F}"/>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1207" name="Rectangle 108">
                <a:extLst>
                  <a:ext uri="{FF2B5EF4-FFF2-40B4-BE49-F238E27FC236}">
                    <a16:creationId xmlns:a16="http://schemas.microsoft.com/office/drawing/2014/main" id="{FA72ACF2-12E8-A743-B4F7-FB3339E04FB3}"/>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208" name="Line 7">
                <a:extLst>
                  <a:ext uri="{FF2B5EF4-FFF2-40B4-BE49-F238E27FC236}">
                    <a16:creationId xmlns:a16="http://schemas.microsoft.com/office/drawing/2014/main" id="{E209612B-629E-F04B-BF21-D2EE12A6CF41}"/>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9" name="Rectangle 110">
                <a:extLst>
                  <a:ext uri="{FF2B5EF4-FFF2-40B4-BE49-F238E27FC236}">
                    <a16:creationId xmlns:a16="http://schemas.microsoft.com/office/drawing/2014/main" id="{E8A16492-A54A-F345-893F-94AEC6141FDB}"/>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210" name="Line 25">
                <a:extLst>
                  <a:ext uri="{FF2B5EF4-FFF2-40B4-BE49-F238E27FC236}">
                    <a16:creationId xmlns:a16="http://schemas.microsoft.com/office/drawing/2014/main" id="{AAEDD51B-8762-8D4B-BC22-1464C76DFA9C}"/>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1" name="Freeform 112">
                <a:extLst>
                  <a:ext uri="{FF2B5EF4-FFF2-40B4-BE49-F238E27FC236}">
                    <a16:creationId xmlns:a16="http://schemas.microsoft.com/office/drawing/2014/main" id="{5934B77A-FEAE-2C4C-9F19-7A6FCDA327CA}"/>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2" name="Line 37">
                <a:extLst>
                  <a:ext uri="{FF2B5EF4-FFF2-40B4-BE49-F238E27FC236}">
                    <a16:creationId xmlns:a16="http://schemas.microsoft.com/office/drawing/2014/main" id="{8E34F7E0-6FF0-ED4A-B14A-7CFDD657934A}"/>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3" name="Line 290">
                <a:extLst>
                  <a:ext uri="{FF2B5EF4-FFF2-40B4-BE49-F238E27FC236}">
                    <a16:creationId xmlns:a16="http://schemas.microsoft.com/office/drawing/2014/main" id="{1A14A72E-90DE-3A4F-89ED-831AD37DF6AB}"/>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4" name="Freeform 293">
                <a:extLst>
                  <a:ext uri="{FF2B5EF4-FFF2-40B4-BE49-F238E27FC236}">
                    <a16:creationId xmlns:a16="http://schemas.microsoft.com/office/drawing/2014/main" id="{22A29215-D644-4C49-9CF7-174441FC909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5" name="Line 294">
                <a:extLst>
                  <a:ext uri="{FF2B5EF4-FFF2-40B4-BE49-F238E27FC236}">
                    <a16:creationId xmlns:a16="http://schemas.microsoft.com/office/drawing/2014/main" id="{68A6738B-9D28-DE41-A0FB-281C553837C8}"/>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6" name="Line 25">
                <a:extLst>
                  <a:ext uri="{FF2B5EF4-FFF2-40B4-BE49-F238E27FC236}">
                    <a16:creationId xmlns:a16="http://schemas.microsoft.com/office/drawing/2014/main" id="{A0817DBF-642B-344A-B771-075742B045E2}"/>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7" name="Line 25">
                <a:extLst>
                  <a:ext uri="{FF2B5EF4-FFF2-40B4-BE49-F238E27FC236}">
                    <a16:creationId xmlns:a16="http://schemas.microsoft.com/office/drawing/2014/main" id="{403B1D42-4423-F042-9C32-D34EFBA5E8E5}"/>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8" name="Line 294">
                <a:extLst>
                  <a:ext uri="{FF2B5EF4-FFF2-40B4-BE49-F238E27FC236}">
                    <a16:creationId xmlns:a16="http://schemas.microsoft.com/office/drawing/2014/main" id="{DA1023EB-74FF-B041-B63A-5A5C7381D56C}"/>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9" name="Line 294">
                <a:extLst>
                  <a:ext uri="{FF2B5EF4-FFF2-40B4-BE49-F238E27FC236}">
                    <a16:creationId xmlns:a16="http://schemas.microsoft.com/office/drawing/2014/main" id="{2E8C3887-9310-9947-8A7B-31F845B92E9D}"/>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0" name="Rectangle 41">
                <a:extLst>
                  <a:ext uri="{FF2B5EF4-FFF2-40B4-BE49-F238E27FC236}">
                    <a16:creationId xmlns:a16="http://schemas.microsoft.com/office/drawing/2014/main" id="{C2BC21B2-52A9-DA44-B280-318134EE47AA}"/>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1221" name="Rectangle 41">
                <a:extLst>
                  <a:ext uri="{FF2B5EF4-FFF2-40B4-BE49-F238E27FC236}">
                    <a16:creationId xmlns:a16="http://schemas.microsoft.com/office/drawing/2014/main" id="{E86A50AB-FFD4-CF41-AC31-E7DB318FA466}"/>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1222" name="Line 294">
                <a:extLst>
                  <a:ext uri="{FF2B5EF4-FFF2-40B4-BE49-F238E27FC236}">
                    <a16:creationId xmlns:a16="http://schemas.microsoft.com/office/drawing/2014/main" id="{0E6092F8-824F-8849-9367-5432F13107FE}"/>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3" name="Rectangle 41">
                <a:extLst>
                  <a:ext uri="{FF2B5EF4-FFF2-40B4-BE49-F238E27FC236}">
                    <a16:creationId xmlns:a16="http://schemas.microsoft.com/office/drawing/2014/main" id="{B7A9317D-AFC2-DD4D-821C-AFB41673C1BD}"/>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1224" name="Freeform 131">
                <a:extLst>
                  <a:ext uri="{FF2B5EF4-FFF2-40B4-BE49-F238E27FC236}">
                    <a16:creationId xmlns:a16="http://schemas.microsoft.com/office/drawing/2014/main" id="{0560755C-186B-AA46-A274-F3A79A6858A0}"/>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25" name="Freeform 139">
                <a:extLst>
                  <a:ext uri="{FF2B5EF4-FFF2-40B4-BE49-F238E27FC236}">
                    <a16:creationId xmlns:a16="http://schemas.microsoft.com/office/drawing/2014/main" id="{98A82F64-00FB-5E44-8D99-B3635E843140}"/>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26" name="Line 294">
                <a:extLst>
                  <a:ext uri="{FF2B5EF4-FFF2-40B4-BE49-F238E27FC236}">
                    <a16:creationId xmlns:a16="http://schemas.microsoft.com/office/drawing/2014/main" id="{9A190163-3A79-5247-B4AD-D824988A12C0}"/>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7" name="Freeform 141">
                <a:extLst>
                  <a:ext uri="{FF2B5EF4-FFF2-40B4-BE49-F238E27FC236}">
                    <a16:creationId xmlns:a16="http://schemas.microsoft.com/office/drawing/2014/main" id="{7173802D-E410-1540-868E-A1C417ABB713}"/>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28" name="Rectangle 41">
                <a:extLst>
                  <a:ext uri="{FF2B5EF4-FFF2-40B4-BE49-F238E27FC236}">
                    <a16:creationId xmlns:a16="http://schemas.microsoft.com/office/drawing/2014/main" id="{45E278D3-D39A-2B48-BB0C-3FDB3470EED5}"/>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1229" name="Line 25">
                <a:extLst>
                  <a:ext uri="{FF2B5EF4-FFF2-40B4-BE49-F238E27FC236}">
                    <a16:creationId xmlns:a16="http://schemas.microsoft.com/office/drawing/2014/main" id="{A8AEF313-DF90-E340-8C47-4B16C29B06B8}"/>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148" name="Group 144">
              <a:extLst>
                <a:ext uri="{FF2B5EF4-FFF2-40B4-BE49-F238E27FC236}">
                  <a16:creationId xmlns:a16="http://schemas.microsoft.com/office/drawing/2014/main" id="{DDFECCD4-811C-474C-BBDE-8DD6297F00EA}"/>
                </a:ext>
              </a:extLst>
            </p:cNvPr>
            <p:cNvGrpSpPr>
              <a:grpSpLocks/>
            </p:cNvGrpSpPr>
            <p:nvPr/>
          </p:nvGrpSpPr>
          <p:grpSpPr bwMode="auto">
            <a:xfrm>
              <a:off x="4952757" y="1852129"/>
              <a:ext cx="1869716" cy="4091471"/>
              <a:chOff x="1328297" y="1852129"/>
              <a:chExt cx="1869716" cy="4091471"/>
            </a:xfrm>
          </p:grpSpPr>
          <p:sp>
            <p:nvSpPr>
              <p:cNvPr id="91176" name="Line 25">
                <a:extLst>
                  <a:ext uri="{FF2B5EF4-FFF2-40B4-BE49-F238E27FC236}">
                    <a16:creationId xmlns:a16="http://schemas.microsoft.com/office/drawing/2014/main" id="{759BC345-2346-B24F-85D5-15155FA7B734}"/>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7" name="Freeform 146">
                <a:extLst>
                  <a:ext uri="{FF2B5EF4-FFF2-40B4-BE49-F238E27FC236}">
                    <a16:creationId xmlns:a16="http://schemas.microsoft.com/office/drawing/2014/main" id="{396E85A4-8A4A-3D41-8A4B-1C8090A7FEC9}"/>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78" name="Rectangle 147">
                <a:extLst>
                  <a:ext uri="{FF2B5EF4-FFF2-40B4-BE49-F238E27FC236}">
                    <a16:creationId xmlns:a16="http://schemas.microsoft.com/office/drawing/2014/main" id="{6293E550-FA1D-4141-82D1-4F7D91293419}"/>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1179" name="Rectangle 148">
                <a:extLst>
                  <a:ext uri="{FF2B5EF4-FFF2-40B4-BE49-F238E27FC236}">
                    <a16:creationId xmlns:a16="http://schemas.microsoft.com/office/drawing/2014/main" id="{F4DC591B-5AA1-6D48-B752-2913979B36F7}"/>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1180" name="Rectangle 149">
                <a:extLst>
                  <a:ext uri="{FF2B5EF4-FFF2-40B4-BE49-F238E27FC236}">
                    <a16:creationId xmlns:a16="http://schemas.microsoft.com/office/drawing/2014/main" id="{186AF146-B576-8845-931D-CC3425FF5B0E}"/>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181" name="Line 7">
                <a:extLst>
                  <a:ext uri="{FF2B5EF4-FFF2-40B4-BE49-F238E27FC236}">
                    <a16:creationId xmlns:a16="http://schemas.microsoft.com/office/drawing/2014/main" id="{3489C93A-FD5C-344C-8FDB-369CA6B8B12E}"/>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2" name="Rectangle 151">
                <a:extLst>
                  <a:ext uri="{FF2B5EF4-FFF2-40B4-BE49-F238E27FC236}">
                    <a16:creationId xmlns:a16="http://schemas.microsoft.com/office/drawing/2014/main" id="{6AB7F97A-B58C-834F-A50E-53D3893C8BEA}"/>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183" name="Line 25">
                <a:extLst>
                  <a:ext uri="{FF2B5EF4-FFF2-40B4-BE49-F238E27FC236}">
                    <a16:creationId xmlns:a16="http://schemas.microsoft.com/office/drawing/2014/main" id="{F33F8752-C200-0140-BC02-C857E8A975C4}"/>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4" name="Freeform 153">
                <a:extLst>
                  <a:ext uri="{FF2B5EF4-FFF2-40B4-BE49-F238E27FC236}">
                    <a16:creationId xmlns:a16="http://schemas.microsoft.com/office/drawing/2014/main" id="{E1139A69-229C-1D44-90A9-C58E67ED8559}"/>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5" name="Line 37">
                <a:extLst>
                  <a:ext uri="{FF2B5EF4-FFF2-40B4-BE49-F238E27FC236}">
                    <a16:creationId xmlns:a16="http://schemas.microsoft.com/office/drawing/2014/main" id="{E5F000E5-E4BC-A346-98E2-9B22FC517183}"/>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6" name="Line 290">
                <a:extLst>
                  <a:ext uri="{FF2B5EF4-FFF2-40B4-BE49-F238E27FC236}">
                    <a16:creationId xmlns:a16="http://schemas.microsoft.com/office/drawing/2014/main" id="{85F66FB2-9676-9943-B004-4C92E9ED2AB9}"/>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7" name="Freeform 293">
                <a:extLst>
                  <a:ext uri="{FF2B5EF4-FFF2-40B4-BE49-F238E27FC236}">
                    <a16:creationId xmlns:a16="http://schemas.microsoft.com/office/drawing/2014/main" id="{8292A281-005B-0C42-8AB9-873748C6C097}"/>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8" name="Line 294">
                <a:extLst>
                  <a:ext uri="{FF2B5EF4-FFF2-40B4-BE49-F238E27FC236}">
                    <a16:creationId xmlns:a16="http://schemas.microsoft.com/office/drawing/2014/main" id="{7CF3FD59-E7A5-3340-B245-EEB6BB398FF8}"/>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9" name="Line 25">
                <a:extLst>
                  <a:ext uri="{FF2B5EF4-FFF2-40B4-BE49-F238E27FC236}">
                    <a16:creationId xmlns:a16="http://schemas.microsoft.com/office/drawing/2014/main" id="{4AE4F72D-8A79-1A4B-B2E9-D07B63BC0636}"/>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0" name="Line 25">
                <a:extLst>
                  <a:ext uri="{FF2B5EF4-FFF2-40B4-BE49-F238E27FC236}">
                    <a16:creationId xmlns:a16="http://schemas.microsoft.com/office/drawing/2014/main" id="{09529B1B-8207-4148-AD9F-3E0D5550AB01}"/>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1" name="Line 294">
                <a:extLst>
                  <a:ext uri="{FF2B5EF4-FFF2-40B4-BE49-F238E27FC236}">
                    <a16:creationId xmlns:a16="http://schemas.microsoft.com/office/drawing/2014/main" id="{C931A6BB-21B0-3140-98F1-57E28512317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2" name="Line 294">
                <a:extLst>
                  <a:ext uri="{FF2B5EF4-FFF2-40B4-BE49-F238E27FC236}">
                    <a16:creationId xmlns:a16="http://schemas.microsoft.com/office/drawing/2014/main" id="{772AC492-377C-094E-9290-9F8624920C5A}"/>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3" name="Rectangle 41">
                <a:extLst>
                  <a:ext uri="{FF2B5EF4-FFF2-40B4-BE49-F238E27FC236}">
                    <a16:creationId xmlns:a16="http://schemas.microsoft.com/office/drawing/2014/main" id="{2B4BA7D2-AE9B-324D-90AD-5E8775503D10}"/>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1194" name="Rectangle 41">
                <a:extLst>
                  <a:ext uri="{FF2B5EF4-FFF2-40B4-BE49-F238E27FC236}">
                    <a16:creationId xmlns:a16="http://schemas.microsoft.com/office/drawing/2014/main" id="{4CFA7149-D551-6546-9553-54D9F4156E70}"/>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1195" name="Line 294">
                <a:extLst>
                  <a:ext uri="{FF2B5EF4-FFF2-40B4-BE49-F238E27FC236}">
                    <a16:creationId xmlns:a16="http://schemas.microsoft.com/office/drawing/2014/main" id="{2C8F3608-EC95-BB43-ABD6-C1CCEDAFEBE9}"/>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6" name="Rectangle 41">
                <a:extLst>
                  <a:ext uri="{FF2B5EF4-FFF2-40B4-BE49-F238E27FC236}">
                    <a16:creationId xmlns:a16="http://schemas.microsoft.com/office/drawing/2014/main" id="{B19CC8B8-AA67-1F41-A2FF-330D8999DA8E}"/>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1197" name="Freeform 166">
                <a:extLst>
                  <a:ext uri="{FF2B5EF4-FFF2-40B4-BE49-F238E27FC236}">
                    <a16:creationId xmlns:a16="http://schemas.microsoft.com/office/drawing/2014/main" id="{733FF655-E57D-E24A-B324-D0F46C7CC902}"/>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98" name="Freeform 167">
                <a:extLst>
                  <a:ext uri="{FF2B5EF4-FFF2-40B4-BE49-F238E27FC236}">
                    <a16:creationId xmlns:a16="http://schemas.microsoft.com/office/drawing/2014/main" id="{05FC1C75-AA21-B543-98AC-6B50C1569D9A}"/>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99" name="Line 294">
                <a:extLst>
                  <a:ext uri="{FF2B5EF4-FFF2-40B4-BE49-F238E27FC236}">
                    <a16:creationId xmlns:a16="http://schemas.microsoft.com/office/drawing/2014/main" id="{9F920DEB-E609-8841-8AB6-10DD9CA4A51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0" name="Freeform 169">
                <a:extLst>
                  <a:ext uri="{FF2B5EF4-FFF2-40B4-BE49-F238E27FC236}">
                    <a16:creationId xmlns:a16="http://schemas.microsoft.com/office/drawing/2014/main" id="{8D01D1E2-D6D6-8942-BEAC-9E9807A09530}"/>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201" name="Rectangle 41">
                <a:extLst>
                  <a:ext uri="{FF2B5EF4-FFF2-40B4-BE49-F238E27FC236}">
                    <a16:creationId xmlns:a16="http://schemas.microsoft.com/office/drawing/2014/main" id="{2C951909-63C5-F94B-ABF1-5022D40F73CD}"/>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1202" name="Line 25">
                <a:extLst>
                  <a:ext uri="{FF2B5EF4-FFF2-40B4-BE49-F238E27FC236}">
                    <a16:creationId xmlns:a16="http://schemas.microsoft.com/office/drawing/2014/main" id="{77ACC3F8-20AA-F34F-ABD2-73C698959CEC}"/>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149" name="Group 172">
              <a:extLst>
                <a:ext uri="{FF2B5EF4-FFF2-40B4-BE49-F238E27FC236}">
                  <a16:creationId xmlns:a16="http://schemas.microsoft.com/office/drawing/2014/main" id="{4C86D906-A7E6-0745-9933-B0ADF24B2972}"/>
                </a:ext>
              </a:extLst>
            </p:cNvPr>
            <p:cNvGrpSpPr>
              <a:grpSpLocks/>
            </p:cNvGrpSpPr>
            <p:nvPr/>
          </p:nvGrpSpPr>
          <p:grpSpPr bwMode="auto">
            <a:xfrm>
              <a:off x="6867669" y="1852129"/>
              <a:ext cx="1874876" cy="4091471"/>
              <a:chOff x="1328991" y="1852129"/>
              <a:chExt cx="1874876" cy="4091471"/>
            </a:xfrm>
          </p:grpSpPr>
          <p:sp>
            <p:nvSpPr>
              <p:cNvPr id="91151" name="Line 25">
                <a:extLst>
                  <a:ext uri="{FF2B5EF4-FFF2-40B4-BE49-F238E27FC236}">
                    <a16:creationId xmlns:a16="http://schemas.microsoft.com/office/drawing/2014/main" id="{70661346-8A0A-4240-98DF-92081398CE45}"/>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2" name="Freeform 174">
                <a:extLst>
                  <a:ext uri="{FF2B5EF4-FFF2-40B4-BE49-F238E27FC236}">
                    <a16:creationId xmlns:a16="http://schemas.microsoft.com/office/drawing/2014/main" id="{2E5C41E6-7EE9-0E48-8A91-6E523E0CD58B}"/>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53" name="Rectangle 175">
                <a:extLst>
                  <a:ext uri="{FF2B5EF4-FFF2-40B4-BE49-F238E27FC236}">
                    <a16:creationId xmlns:a16="http://schemas.microsoft.com/office/drawing/2014/main" id="{2C259F3C-D280-F34C-8798-B28078C2E8F3}"/>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1154" name="Rectangle 176">
                <a:extLst>
                  <a:ext uri="{FF2B5EF4-FFF2-40B4-BE49-F238E27FC236}">
                    <a16:creationId xmlns:a16="http://schemas.microsoft.com/office/drawing/2014/main" id="{FD669D6E-1EAD-D947-9E22-A142EF38157A}"/>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1155" name="Rectangle 177">
                <a:extLst>
                  <a:ext uri="{FF2B5EF4-FFF2-40B4-BE49-F238E27FC236}">
                    <a16:creationId xmlns:a16="http://schemas.microsoft.com/office/drawing/2014/main" id="{89DA72B2-9D1D-9D47-BB66-FB436B475CBD}"/>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156" name="Line 7">
                <a:extLst>
                  <a:ext uri="{FF2B5EF4-FFF2-40B4-BE49-F238E27FC236}">
                    <a16:creationId xmlns:a16="http://schemas.microsoft.com/office/drawing/2014/main" id="{5695EF9F-8C7F-BF4D-8D23-D1AE93A53017}"/>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7" name="Rectangle 179">
                <a:extLst>
                  <a:ext uri="{FF2B5EF4-FFF2-40B4-BE49-F238E27FC236}">
                    <a16:creationId xmlns:a16="http://schemas.microsoft.com/office/drawing/2014/main" id="{B49AFDCA-18E6-EC41-9E74-8021C1FD4F30}"/>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1158" name="Line 25">
                <a:extLst>
                  <a:ext uri="{FF2B5EF4-FFF2-40B4-BE49-F238E27FC236}">
                    <a16:creationId xmlns:a16="http://schemas.microsoft.com/office/drawing/2014/main" id="{0407AB8B-963D-ED49-9F93-4B69A141B6BB}"/>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9" name="Freeform 181">
                <a:extLst>
                  <a:ext uri="{FF2B5EF4-FFF2-40B4-BE49-F238E27FC236}">
                    <a16:creationId xmlns:a16="http://schemas.microsoft.com/office/drawing/2014/main" id="{6FC128AA-1606-5245-BC76-4FF0EE2693C5}"/>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0" name="Line 37">
                <a:extLst>
                  <a:ext uri="{FF2B5EF4-FFF2-40B4-BE49-F238E27FC236}">
                    <a16:creationId xmlns:a16="http://schemas.microsoft.com/office/drawing/2014/main" id="{1E26089D-3D92-7F45-96CD-9B68A971B9CC}"/>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1" name="Line 290">
                <a:extLst>
                  <a:ext uri="{FF2B5EF4-FFF2-40B4-BE49-F238E27FC236}">
                    <a16:creationId xmlns:a16="http://schemas.microsoft.com/office/drawing/2014/main" id="{5BB07320-DBA6-3B48-AEEE-17CA66390A31}"/>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2" name="Freeform 293">
                <a:extLst>
                  <a:ext uri="{FF2B5EF4-FFF2-40B4-BE49-F238E27FC236}">
                    <a16:creationId xmlns:a16="http://schemas.microsoft.com/office/drawing/2014/main" id="{3005FD1B-5519-C541-A616-3FE146BD1D6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3" name="Line 294">
                <a:extLst>
                  <a:ext uri="{FF2B5EF4-FFF2-40B4-BE49-F238E27FC236}">
                    <a16:creationId xmlns:a16="http://schemas.microsoft.com/office/drawing/2014/main" id="{EA6944AD-49DA-2C47-8404-C830F5E0EE0E}"/>
                  </a:ext>
                </a:extLst>
              </p:cNvPr>
              <p:cNvSpPr>
                <a:spLocks noChangeAspect="1" noChangeShapeType="1"/>
              </p:cNvSpPr>
              <p:nvPr/>
            </p:nvSpPr>
            <p:spPr bwMode="auto">
              <a:xfrm>
                <a:off x="1781860" y="2698460"/>
                <a:ext cx="6188" cy="7548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4" name="Line 25">
                <a:extLst>
                  <a:ext uri="{FF2B5EF4-FFF2-40B4-BE49-F238E27FC236}">
                    <a16:creationId xmlns:a16="http://schemas.microsoft.com/office/drawing/2014/main" id="{B5821608-564B-D143-8DFA-790B8E3A364F}"/>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5" name="Line 25">
                <a:extLst>
                  <a:ext uri="{FF2B5EF4-FFF2-40B4-BE49-F238E27FC236}">
                    <a16:creationId xmlns:a16="http://schemas.microsoft.com/office/drawing/2014/main" id="{3EB85941-5E17-1B45-B186-D1DFF2CB1E62}"/>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6" name="Line 294">
                <a:extLst>
                  <a:ext uri="{FF2B5EF4-FFF2-40B4-BE49-F238E27FC236}">
                    <a16:creationId xmlns:a16="http://schemas.microsoft.com/office/drawing/2014/main" id="{9779AC42-2278-C34E-BDE3-5E4DFB481530}"/>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7" name="Line 294">
                <a:extLst>
                  <a:ext uri="{FF2B5EF4-FFF2-40B4-BE49-F238E27FC236}">
                    <a16:creationId xmlns:a16="http://schemas.microsoft.com/office/drawing/2014/main" id="{DF6EFB95-F373-CB40-BA81-3C88C5E8F334}"/>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8" name="Rectangle 41">
                <a:extLst>
                  <a:ext uri="{FF2B5EF4-FFF2-40B4-BE49-F238E27FC236}">
                    <a16:creationId xmlns:a16="http://schemas.microsoft.com/office/drawing/2014/main" id="{34CBCF61-2EC4-E149-872B-B3060468B92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1169" name="Rectangle 41">
                <a:extLst>
                  <a:ext uri="{FF2B5EF4-FFF2-40B4-BE49-F238E27FC236}">
                    <a16:creationId xmlns:a16="http://schemas.microsoft.com/office/drawing/2014/main" id="{0443A722-C6C5-BE40-AA88-06E9CAE2B7C9}"/>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1170" name="Line 294">
                <a:extLst>
                  <a:ext uri="{FF2B5EF4-FFF2-40B4-BE49-F238E27FC236}">
                    <a16:creationId xmlns:a16="http://schemas.microsoft.com/office/drawing/2014/main" id="{6DC15C3E-D6D8-0547-A466-DD4FB5677063}"/>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1" name="Rectangle 41">
                <a:extLst>
                  <a:ext uri="{FF2B5EF4-FFF2-40B4-BE49-F238E27FC236}">
                    <a16:creationId xmlns:a16="http://schemas.microsoft.com/office/drawing/2014/main" id="{F73F0C9F-3C50-E843-9F95-2C74E5085444}"/>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1172" name="Line 294">
                <a:extLst>
                  <a:ext uri="{FF2B5EF4-FFF2-40B4-BE49-F238E27FC236}">
                    <a16:creationId xmlns:a16="http://schemas.microsoft.com/office/drawing/2014/main" id="{8D1352DB-6EE4-7244-A19D-0057EB75E181}"/>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3" name="Freeform 197">
                <a:extLst>
                  <a:ext uri="{FF2B5EF4-FFF2-40B4-BE49-F238E27FC236}">
                    <a16:creationId xmlns:a16="http://schemas.microsoft.com/office/drawing/2014/main" id="{4F2D605A-37D8-2643-8B54-5603491DD176}"/>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1174" name="Rectangle 41">
                <a:extLst>
                  <a:ext uri="{FF2B5EF4-FFF2-40B4-BE49-F238E27FC236}">
                    <a16:creationId xmlns:a16="http://schemas.microsoft.com/office/drawing/2014/main" id="{E8AFA9F7-E920-EA43-97AC-B13C6EA50FDE}"/>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1175" name="Line 25">
                <a:extLst>
                  <a:ext uri="{FF2B5EF4-FFF2-40B4-BE49-F238E27FC236}">
                    <a16:creationId xmlns:a16="http://schemas.microsoft.com/office/drawing/2014/main" id="{DCB3EC3E-461F-3E44-96AA-577CEA4EA8B8}"/>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1150" name="Line 290">
              <a:extLst>
                <a:ext uri="{FF2B5EF4-FFF2-40B4-BE49-F238E27FC236}">
                  <a16:creationId xmlns:a16="http://schemas.microsoft.com/office/drawing/2014/main" id="{669D3927-4719-A847-891B-0AB014F30B6B}"/>
                </a:ext>
              </a:extLst>
            </p:cNvPr>
            <p:cNvSpPr>
              <a:spLocks noChangeAspect="1" noChangeShapeType="1"/>
            </p:cNvSpPr>
            <p:nvPr/>
          </p:nvSpPr>
          <p:spPr bwMode="auto">
            <a:xfrm>
              <a:off x="709827" y="2709150"/>
              <a:ext cx="66054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Title 1">
            <a:extLst>
              <a:ext uri="{FF2B5EF4-FFF2-40B4-BE49-F238E27FC236}">
                <a16:creationId xmlns:a16="http://schemas.microsoft.com/office/drawing/2014/main" id="{125D7210-6F60-5E45-93D0-7264C4437D49}"/>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2162" name="Group 2">
            <a:extLst>
              <a:ext uri="{FF2B5EF4-FFF2-40B4-BE49-F238E27FC236}">
                <a16:creationId xmlns:a16="http://schemas.microsoft.com/office/drawing/2014/main" id="{C4D3139C-2F61-4A4F-BABA-E0BE5C0D8B16}"/>
              </a:ext>
            </a:extLst>
          </p:cNvPr>
          <p:cNvGrpSpPr>
            <a:grpSpLocks/>
          </p:cNvGrpSpPr>
          <p:nvPr/>
        </p:nvGrpSpPr>
        <p:grpSpPr bwMode="auto">
          <a:xfrm>
            <a:off x="1143001" y="1852614"/>
            <a:ext cx="8513763" cy="4090987"/>
            <a:chOff x="228600" y="1852129"/>
            <a:chExt cx="8513945" cy="4091471"/>
          </a:xfrm>
        </p:grpSpPr>
        <p:sp>
          <p:nvSpPr>
            <p:cNvPr id="92163" name="Rectangle 11">
              <a:extLst>
                <a:ext uri="{FF2B5EF4-FFF2-40B4-BE49-F238E27FC236}">
                  <a16:creationId xmlns:a16="http://schemas.microsoft.com/office/drawing/2014/main" id="{48F2192F-E251-834B-BD49-9DB55727A6E0}"/>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2164" name="Rectangle 135">
              <a:extLst>
                <a:ext uri="{FF2B5EF4-FFF2-40B4-BE49-F238E27FC236}">
                  <a16:creationId xmlns:a16="http://schemas.microsoft.com/office/drawing/2014/main" id="{838C3DA0-76F3-A643-B6C6-582C1DF161FF}"/>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2165" name="Line 290">
              <a:extLst>
                <a:ext uri="{FF2B5EF4-FFF2-40B4-BE49-F238E27FC236}">
                  <a16:creationId xmlns:a16="http://schemas.microsoft.com/office/drawing/2014/main" id="{B78BF6E9-C4F1-9741-A074-9E6F28024F81}"/>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2166" name="Group 1">
              <a:extLst>
                <a:ext uri="{FF2B5EF4-FFF2-40B4-BE49-F238E27FC236}">
                  <a16:creationId xmlns:a16="http://schemas.microsoft.com/office/drawing/2014/main" id="{B543EF72-E2FD-2F40-9E6F-0A0AD06C8336}"/>
                </a:ext>
              </a:extLst>
            </p:cNvPr>
            <p:cNvGrpSpPr>
              <a:grpSpLocks/>
            </p:cNvGrpSpPr>
            <p:nvPr/>
          </p:nvGrpSpPr>
          <p:grpSpPr bwMode="auto">
            <a:xfrm>
              <a:off x="1111917" y="1852129"/>
              <a:ext cx="1892247" cy="4091471"/>
              <a:chOff x="1330992" y="1852129"/>
              <a:chExt cx="1892247" cy="4091471"/>
            </a:xfrm>
          </p:grpSpPr>
          <p:sp>
            <p:nvSpPr>
              <p:cNvPr id="92250" name="Line 25">
                <a:extLst>
                  <a:ext uri="{FF2B5EF4-FFF2-40B4-BE49-F238E27FC236}">
                    <a16:creationId xmlns:a16="http://schemas.microsoft.com/office/drawing/2014/main" id="{AB9349C6-0DC0-7D40-9AA6-81BB70FB9A20}"/>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1" name="Freeform 38">
                <a:extLst>
                  <a:ext uri="{FF2B5EF4-FFF2-40B4-BE49-F238E27FC236}">
                    <a16:creationId xmlns:a16="http://schemas.microsoft.com/office/drawing/2014/main" id="{B08CFB3A-E800-014C-A1C8-7A76355CA8D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52" name="Rectangle 4">
                <a:extLst>
                  <a:ext uri="{FF2B5EF4-FFF2-40B4-BE49-F238E27FC236}">
                    <a16:creationId xmlns:a16="http://schemas.microsoft.com/office/drawing/2014/main" id="{3F7CC453-3A87-1D40-9729-7CCED661B7D4}"/>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2253" name="Rectangle 5">
                <a:extLst>
                  <a:ext uri="{FF2B5EF4-FFF2-40B4-BE49-F238E27FC236}">
                    <a16:creationId xmlns:a16="http://schemas.microsoft.com/office/drawing/2014/main" id="{9E99E4D6-B66B-5741-AEF9-292A7F30D30C}"/>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2254" name="Rectangle 6">
                <a:extLst>
                  <a:ext uri="{FF2B5EF4-FFF2-40B4-BE49-F238E27FC236}">
                    <a16:creationId xmlns:a16="http://schemas.microsoft.com/office/drawing/2014/main" id="{6450244A-4C10-6541-88E7-ED2EB44BA756}"/>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55" name="Line 7">
                <a:extLst>
                  <a:ext uri="{FF2B5EF4-FFF2-40B4-BE49-F238E27FC236}">
                    <a16:creationId xmlns:a16="http://schemas.microsoft.com/office/drawing/2014/main" id="{9EF99C4F-06C4-0343-8F13-B5D9FBEE2652}"/>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6" name="Rectangle 9">
                <a:extLst>
                  <a:ext uri="{FF2B5EF4-FFF2-40B4-BE49-F238E27FC236}">
                    <a16:creationId xmlns:a16="http://schemas.microsoft.com/office/drawing/2014/main" id="{241F3078-2C96-9544-BB48-93F9C725A102}"/>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57" name="Line 25">
                <a:extLst>
                  <a:ext uri="{FF2B5EF4-FFF2-40B4-BE49-F238E27FC236}">
                    <a16:creationId xmlns:a16="http://schemas.microsoft.com/office/drawing/2014/main" id="{B447D153-89FB-DD46-9A2C-C7673FBDE333}"/>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58" name="Freeform 36">
                <a:extLst>
                  <a:ext uri="{FF2B5EF4-FFF2-40B4-BE49-F238E27FC236}">
                    <a16:creationId xmlns:a16="http://schemas.microsoft.com/office/drawing/2014/main" id="{4208E42F-0F13-AA4F-8BD9-BE024D69E1C8}"/>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59" name="Line 37">
                <a:extLst>
                  <a:ext uri="{FF2B5EF4-FFF2-40B4-BE49-F238E27FC236}">
                    <a16:creationId xmlns:a16="http://schemas.microsoft.com/office/drawing/2014/main" id="{CF5D60F4-3882-5C4A-8C3F-C0670CFF53FF}"/>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0" name="Line 290">
                <a:extLst>
                  <a:ext uri="{FF2B5EF4-FFF2-40B4-BE49-F238E27FC236}">
                    <a16:creationId xmlns:a16="http://schemas.microsoft.com/office/drawing/2014/main" id="{49171CE4-3712-6942-801C-CB8AFB96F39B}"/>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1" name="Freeform 293">
                <a:extLst>
                  <a:ext uri="{FF2B5EF4-FFF2-40B4-BE49-F238E27FC236}">
                    <a16:creationId xmlns:a16="http://schemas.microsoft.com/office/drawing/2014/main" id="{CADFF52B-A7AD-C348-A648-336736A2476B}"/>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62" name="Line 294">
                <a:extLst>
                  <a:ext uri="{FF2B5EF4-FFF2-40B4-BE49-F238E27FC236}">
                    <a16:creationId xmlns:a16="http://schemas.microsoft.com/office/drawing/2014/main" id="{93C69AD5-0121-494B-8F7D-D1BC0861F8B5}"/>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3" name="Line 25">
                <a:extLst>
                  <a:ext uri="{FF2B5EF4-FFF2-40B4-BE49-F238E27FC236}">
                    <a16:creationId xmlns:a16="http://schemas.microsoft.com/office/drawing/2014/main" id="{C50CFC64-E07C-DB4E-ADEF-FCD244322EF7}"/>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4" name="Line 25">
                <a:extLst>
                  <a:ext uri="{FF2B5EF4-FFF2-40B4-BE49-F238E27FC236}">
                    <a16:creationId xmlns:a16="http://schemas.microsoft.com/office/drawing/2014/main" id="{CED01401-AE90-B94A-BC9B-0CD6309A301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5" name="Line 294">
                <a:extLst>
                  <a:ext uri="{FF2B5EF4-FFF2-40B4-BE49-F238E27FC236}">
                    <a16:creationId xmlns:a16="http://schemas.microsoft.com/office/drawing/2014/main" id="{61BD0436-2993-B941-935D-AB64EE6C3481}"/>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6" name="Line 294">
                <a:extLst>
                  <a:ext uri="{FF2B5EF4-FFF2-40B4-BE49-F238E27FC236}">
                    <a16:creationId xmlns:a16="http://schemas.microsoft.com/office/drawing/2014/main" id="{76D0BBB0-71ED-6E49-AC1B-C6E78F5DCB24}"/>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67" name="Rectangle 41">
                <a:extLst>
                  <a:ext uri="{FF2B5EF4-FFF2-40B4-BE49-F238E27FC236}">
                    <a16:creationId xmlns:a16="http://schemas.microsoft.com/office/drawing/2014/main" id="{D2095105-314B-B740-A2A5-C9AB209E4C78}"/>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2268" name="Rectangle 41">
                <a:extLst>
                  <a:ext uri="{FF2B5EF4-FFF2-40B4-BE49-F238E27FC236}">
                    <a16:creationId xmlns:a16="http://schemas.microsoft.com/office/drawing/2014/main" id="{53786AC5-CB60-B848-8046-2B034DD5C4D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2269" name="Line 294">
                <a:extLst>
                  <a:ext uri="{FF2B5EF4-FFF2-40B4-BE49-F238E27FC236}">
                    <a16:creationId xmlns:a16="http://schemas.microsoft.com/office/drawing/2014/main" id="{7841568C-8AB3-3440-9F88-4B41E445F1E0}"/>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0" name="Rectangle 41">
                <a:extLst>
                  <a:ext uri="{FF2B5EF4-FFF2-40B4-BE49-F238E27FC236}">
                    <a16:creationId xmlns:a16="http://schemas.microsoft.com/office/drawing/2014/main" id="{233AA628-90CA-7944-BC6A-03626F574F06}"/>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2271" name="Freeform 62">
                <a:extLst>
                  <a:ext uri="{FF2B5EF4-FFF2-40B4-BE49-F238E27FC236}">
                    <a16:creationId xmlns:a16="http://schemas.microsoft.com/office/drawing/2014/main" id="{A93F205C-0BF3-3B4B-B4BB-55A2AB5BD0A3}"/>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72" name="Freeform 64">
                <a:extLst>
                  <a:ext uri="{FF2B5EF4-FFF2-40B4-BE49-F238E27FC236}">
                    <a16:creationId xmlns:a16="http://schemas.microsoft.com/office/drawing/2014/main" id="{E5A039A1-C164-9D4F-9EC3-FE5AA2A3EA7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2273" name="Line 294">
                <a:extLst>
                  <a:ext uri="{FF2B5EF4-FFF2-40B4-BE49-F238E27FC236}">
                    <a16:creationId xmlns:a16="http://schemas.microsoft.com/office/drawing/2014/main" id="{375DE652-1FAA-1E4E-A449-85C5F1442319}"/>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4" name="Freeform 68">
                <a:extLst>
                  <a:ext uri="{FF2B5EF4-FFF2-40B4-BE49-F238E27FC236}">
                    <a16:creationId xmlns:a16="http://schemas.microsoft.com/office/drawing/2014/main" id="{87874ACD-0695-6B4E-A9AD-D3640617934D}"/>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75" name="Rectangle 41">
                <a:extLst>
                  <a:ext uri="{FF2B5EF4-FFF2-40B4-BE49-F238E27FC236}">
                    <a16:creationId xmlns:a16="http://schemas.microsoft.com/office/drawing/2014/main" id="{8E698BEE-2CCB-DC42-8374-585AB675EBF7}"/>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2276" name="Line 25">
                <a:extLst>
                  <a:ext uri="{FF2B5EF4-FFF2-40B4-BE49-F238E27FC236}">
                    <a16:creationId xmlns:a16="http://schemas.microsoft.com/office/drawing/2014/main" id="{AE979E81-1987-AC43-A439-39B36F2370D6}"/>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167" name="Group 103">
              <a:extLst>
                <a:ext uri="{FF2B5EF4-FFF2-40B4-BE49-F238E27FC236}">
                  <a16:creationId xmlns:a16="http://schemas.microsoft.com/office/drawing/2014/main" id="{948BF022-0FD0-2048-BB73-708FBEB75ED1}"/>
                </a:ext>
              </a:extLst>
            </p:cNvPr>
            <p:cNvGrpSpPr>
              <a:grpSpLocks/>
            </p:cNvGrpSpPr>
            <p:nvPr/>
          </p:nvGrpSpPr>
          <p:grpSpPr bwMode="auto">
            <a:xfrm>
              <a:off x="3027624" y="1852129"/>
              <a:ext cx="1877832" cy="4091471"/>
              <a:chOff x="1326114" y="1852129"/>
              <a:chExt cx="1877832" cy="4091471"/>
            </a:xfrm>
          </p:grpSpPr>
          <p:sp>
            <p:nvSpPr>
              <p:cNvPr id="92223" name="Line 25">
                <a:extLst>
                  <a:ext uri="{FF2B5EF4-FFF2-40B4-BE49-F238E27FC236}">
                    <a16:creationId xmlns:a16="http://schemas.microsoft.com/office/drawing/2014/main" id="{1A271DC8-E230-FE49-B7ED-8DE2173089E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4" name="Freeform 105">
                <a:extLst>
                  <a:ext uri="{FF2B5EF4-FFF2-40B4-BE49-F238E27FC236}">
                    <a16:creationId xmlns:a16="http://schemas.microsoft.com/office/drawing/2014/main" id="{997F88A9-5F74-D746-8FD1-446F7694442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25" name="Rectangle 106">
                <a:extLst>
                  <a:ext uri="{FF2B5EF4-FFF2-40B4-BE49-F238E27FC236}">
                    <a16:creationId xmlns:a16="http://schemas.microsoft.com/office/drawing/2014/main" id="{C4195770-E74E-D441-971C-C5A41A6C69AD}"/>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2226" name="Rectangle 107">
                <a:extLst>
                  <a:ext uri="{FF2B5EF4-FFF2-40B4-BE49-F238E27FC236}">
                    <a16:creationId xmlns:a16="http://schemas.microsoft.com/office/drawing/2014/main" id="{ACA23A00-B725-AD46-B053-C63183372AF6}"/>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2227" name="Rectangle 108">
                <a:extLst>
                  <a:ext uri="{FF2B5EF4-FFF2-40B4-BE49-F238E27FC236}">
                    <a16:creationId xmlns:a16="http://schemas.microsoft.com/office/drawing/2014/main" id="{F695438C-A5EE-6B47-B787-9C58F76B024A}"/>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28" name="Line 7">
                <a:extLst>
                  <a:ext uri="{FF2B5EF4-FFF2-40B4-BE49-F238E27FC236}">
                    <a16:creationId xmlns:a16="http://schemas.microsoft.com/office/drawing/2014/main" id="{EA9374D4-35B5-4045-BBA2-8E53099D1D64}"/>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9" name="Rectangle 110">
                <a:extLst>
                  <a:ext uri="{FF2B5EF4-FFF2-40B4-BE49-F238E27FC236}">
                    <a16:creationId xmlns:a16="http://schemas.microsoft.com/office/drawing/2014/main" id="{257EF0BD-FFFB-D94A-B37B-3185C2894EAA}"/>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30" name="Line 25">
                <a:extLst>
                  <a:ext uri="{FF2B5EF4-FFF2-40B4-BE49-F238E27FC236}">
                    <a16:creationId xmlns:a16="http://schemas.microsoft.com/office/drawing/2014/main" id="{A7DEF4BA-F6CF-0447-9FFD-037A620F696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1" name="Freeform 112">
                <a:extLst>
                  <a:ext uri="{FF2B5EF4-FFF2-40B4-BE49-F238E27FC236}">
                    <a16:creationId xmlns:a16="http://schemas.microsoft.com/office/drawing/2014/main" id="{006A02CF-2364-9943-97C9-8C9350BC5968}"/>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32" name="Line 37">
                <a:extLst>
                  <a:ext uri="{FF2B5EF4-FFF2-40B4-BE49-F238E27FC236}">
                    <a16:creationId xmlns:a16="http://schemas.microsoft.com/office/drawing/2014/main" id="{D2E1D02C-AB1C-3B4F-AC33-9903020F511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3" name="Line 290">
                <a:extLst>
                  <a:ext uri="{FF2B5EF4-FFF2-40B4-BE49-F238E27FC236}">
                    <a16:creationId xmlns:a16="http://schemas.microsoft.com/office/drawing/2014/main" id="{89AC48BE-928E-0547-B99E-7B403A0CFF63}"/>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4" name="Freeform 293">
                <a:extLst>
                  <a:ext uri="{FF2B5EF4-FFF2-40B4-BE49-F238E27FC236}">
                    <a16:creationId xmlns:a16="http://schemas.microsoft.com/office/drawing/2014/main" id="{FED9BDBC-8B0F-484B-B717-EAB0724796FF}"/>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35" name="Line 294">
                <a:extLst>
                  <a:ext uri="{FF2B5EF4-FFF2-40B4-BE49-F238E27FC236}">
                    <a16:creationId xmlns:a16="http://schemas.microsoft.com/office/drawing/2014/main" id="{A0B2F6A8-7E60-AC47-B775-2DF75E8D02C8}"/>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6" name="Line 25">
                <a:extLst>
                  <a:ext uri="{FF2B5EF4-FFF2-40B4-BE49-F238E27FC236}">
                    <a16:creationId xmlns:a16="http://schemas.microsoft.com/office/drawing/2014/main" id="{4BDF4CA2-B2C1-974C-AC1C-BC966A38D6E4}"/>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7" name="Line 25">
                <a:extLst>
                  <a:ext uri="{FF2B5EF4-FFF2-40B4-BE49-F238E27FC236}">
                    <a16:creationId xmlns:a16="http://schemas.microsoft.com/office/drawing/2014/main" id="{E8B2FEC2-52C2-8642-9D16-083CCC590984}"/>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8" name="Line 294">
                <a:extLst>
                  <a:ext uri="{FF2B5EF4-FFF2-40B4-BE49-F238E27FC236}">
                    <a16:creationId xmlns:a16="http://schemas.microsoft.com/office/drawing/2014/main" id="{9622AA67-947D-A641-A819-54D82B742AFB}"/>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39" name="Line 294">
                <a:extLst>
                  <a:ext uri="{FF2B5EF4-FFF2-40B4-BE49-F238E27FC236}">
                    <a16:creationId xmlns:a16="http://schemas.microsoft.com/office/drawing/2014/main" id="{529F7925-7375-D541-B50E-339AAB7968C3}"/>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0" name="Rectangle 41">
                <a:extLst>
                  <a:ext uri="{FF2B5EF4-FFF2-40B4-BE49-F238E27FC236}">
                    <a16:creationId xmlns:a16="http://schemas.microsoft.com/office/drawing/2014/main" id="{42DEC94B-2829-974E-85B5-ED8F8C22C581}"/>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2241" name="Rectangle 41">
                <a:extLst>
                  <a:ext uri="{FF2B5EF4-FFF2-40B4-BE49-F238E27FC236}">
                    <a16:creationId xmlns:a16="http://schemas.microsoft.com/office/drawing/2014/main" id="{A9E89213-E97C-A448-A8B4-59BC32B19B61}"/>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2242" name="Line 294">
                <a:extLst>
                  <a:ext uri="{FF2B5EF4-FFF2-40B4-BE49-F238E27FC236}">
                    <a16:creationId xmlns:a16="http://schemas.microsoft.com/office/drawing/2014/main" id="{13BA25B6-C919-9B4E-86E5-463150E958B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3" name="Rectangle 41">
                <a:extLst>
                  <a:ext uri="{FF2B5EF4-FFF2-40B4-BE49-F238E27FC236}">
                    <a16:creationId xmlns:a16="http://schemas.microsoft.com/office/drawing/2014/main" id="{964ED2DB-DBEF-C843-B0AF-09C03DD3FEB1}"/>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2244" name="Freeform 131">
                <a:extLst>
                  <a:ext uri="{FF2B5EF4-FFF2-40B4-BE49-F238E27FC236}">
                    <a16:creationId xmlns:a16="http://schemas.microsoft.com/office/drawing/2014/main" id="{093E38F1-3D46-8F4E-BC3A-A7F8160500C2}"/>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45" name="Freeform 139">
                <a:extLst>
                  <a:ext uri="{FF2B5EF4-FFF2-40B4-BE49-F238E27FC236}">
                    <a16:creationId xmlns:a16="http://schemas.microsoft.com/office/drawing/2014/main" id="{C92ED303-9829-9B43-9953-5D4AEB820055}"/>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2246" name="Line 294">
                <a:extLst>
                  <a:ext uri="{FF2B5EF4-FFF2-40B4-BE49-F238E27FC236}">
                    <a16:creationId xmlns:a16="http://schemas.microsoft.com/office/drawing/2014/main" id="{C6B8FDE1-9EFA-9745-861B-30AC9A7C2D74}"/>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47" name="Freeform 141">
                <a:extLst>
                  <a:ext uri="{FF2B5EF4-FFF2-40B4-BE49-F238E27FC236}">
                    <a16:creationId xmlns:a16="http://schemas.microsoft.com/office/drawing/2014/main" id="{2ED7736C-FBAA-A84C-A9FB-658BD73E61B1}"/>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48" name="Rectangle 41">
                <a:extLst>
                  <a:ext uri="{FF2B5EF4-FFF2-40B4-BE49-F238E27FC236}">
                    <a16:creationId xmlns:a16="http://schemas.microsoft.com/office/drawing/2014/main" id="{D69F7784-204D-D94A-A8A4-7CB48481DC9E}"/>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2249" name="Line 25">
                <a:extLst>
                  <a:ext uri="{FF2B5EF4-FFF2-40B4-BE49-F238E27FC236}">
                    <a16:creationId xmlns:a16="http://schemas.microsoft.com/office/drawing/2014/main" id="{B228D6ED-D750-3044-ABFC-2F29FB301777}"/>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168" name="Group 144">
              <a:extLst>
                <a:ext uri="{FF2B5EF4-FFF2-40B4-BE49-F238E27FC236}">
                  <a16:creationId xmlns:a16="http://schemas.microsoft.com/office/drawing/2014/main" id="{CE99FB14-DA66-1F49-8E0F-84F47AEBC588}"/>
                </a:ext>
              </a:extLst>
            </p:cNvPr>
            <p:cNvGrpSpPr>
              <a:grpSpLocks/>
            </p:cNvGrpSpPr>
            <p:nvPr/>
          </p:nvGrpSpPr>
          <p:grpSpPr bwMode="auto">
            <a:xfrm>
              <a:off x="4952757" y="1852129"/>
              <a:ext cx="1869716" cy="4091471"/>
              <a:chOff x="1328297" y="1852129"/>
              <a:chExt cx="1869716" cy="4091471"/>
            </a:xfrm>
          </p:grpSpPr>
          <p:sp>
            <p:nvSpPr>
              <p:cNvPr id="92196" name="Line 25">
                <a:extLst>
                  <a:ext uri="{FF2B5EF4-FFF2-40B4-BE49-F238E27FC236}">
                    <a16:creationId xmlns:a16="http://schemas.microsoft.com/office/drawing/2014/main" id="{D3BB8BB3-44B7-8C40-9FC4-3997D6658D08}"/>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7" name="Freeform 146">
                <a:extLst>
                  <a:ext uri="{FF2B5EF4-FFF2-40B4-BE49-F238E27FC236}">
                    <a16:creationId xmlns:a16="http://schemas.microsoft.com/office/drawing/2014/main" id="{9470A8EE-A02D-FD48-BB79-502113F609FD}"/>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198" name="Rectangle 147">
                <a:extLst>
                  <a:ext uri="{FF2B5EF4-FFF2-40B4-BE49-F238E27FC236}">
                    <a16:creationId xmlns:a16="http://schemas.microsoft.com/office/drawing/2014/main" id="{B81EF57F-E7EC-7D43-AAF2-0743E4F16BB2}"/>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2199" name="Rectangle 148">
                <a:extLst>
                  <a:ext uri="{FF2B5EF4-FFF2-40B4-BE49-F238E27FC236}">
                    <a16:creationId xmlns:a16="http://schemas.microsoft.com/office/drawing/2014/main" id="{72ED8552-9E2A-8B48-87AA-F0449399A73D}"/>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2200" name="Rectangle 149">
                <a:extLst>
                  <a:ext uri="{FF2B5EF4-FFF2-40B4-BE49-F238E27FC236}">
                    <a16:creationId xmlns:a16="http://schemas.microsoft.com/office/drawing/2014/main" id="{23FE55AC-B22A-5A4E-9DF0-426840DD5BEF}"/>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01" name="Line 7">
                <a:extLst>
                  <a:ext uri="{FF2B5EF4-FFF2-40B4-BE49-F238E27FC236}">
                    <a16:creationId xmlns:a16="http://schemas.microsoft.com/office/drawing/2014/main" id="{118332F6-22F4-4044-9A7C-880063607F5A}"/>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2" name="Rectangle 151">
                <a:extLst>
                  <a:ext uri="{FF2B5EF4-FFF2-40B4-BE49-F238E27FC236}">
                    <a16:creationId xmlns:a16="http://schemas.microsoft.com/office/drawing/2014/main" id="{CBEB64C8-BEFE-B14E-A9EE-1B175D62D901}"/>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203" name="Line 25">
                <a:extLst>
                  <a:ext uri="{FF2B5EF4-FFF2-40B4-BE49-F238E27FC236}">
                    <a16:creationId xmlns:a16="http://schemas.microsoft.com/office/drawing/2014/main" id="{BEE2F280-F20A-8446-BFF0-1E254D1ED8E2}"/>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4" name="Freeform 153">
                <a:extLst>
                  <a:ext uri="{FF2B5EF4-FFF2-40B4-BE49-F238E27FC236}">
                    <a16:creationId xmlns:a16="http://schemas.microsoft.com/office/drawing/2014/main" id="{183E3EFD-32C6-BF44-BB47-F727569D8DC5}"/>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5" name="Line 37">
                <a:extLst>
                  <a:ext uri="{FF2B5EF4-FFF2-40B4-BE49-F238E27FC236}">
                    <a16:creationId xmlns:a16="http://schemas.microsoft.com/office/drawing/2014/main" id="{C131BCF3-DA8F-3741-86BA-FB142FEBC2FF}"/>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6" name="Line 290">
                <a:extLst>
                  <a:ext uri="{FF2B5EF4-FFF2-40B4-BE49-F238E27FC236}">
                    <a16:creationId xmlns:a16="http://schemas.microsoft.com/office/drawing/2014/main" id="{0AAD7A1A-376C-AA4A-B6D4-D7BFD093A2BA}"/>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7" name="Freeform 293">
                <a:extLst>
                  <a:ext uri="{FF2B5EF4-FFF2-40B4-BE49-F238E27FC236}">
                    <a16:creationId xmlns:a16="http://schemas.microsoft.com/office/drawing/2014/main" id="{DE872E5B-320D-1347-9D24-906E90BAA55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8" name="Line 294">
                <a:extLst>
                  <a:ext uri="{FF2B5EF4-FFF2-40B4-BE49-F238E27FC236}">
                    <a16:creationId xmlns:a16="http://schemas.microsoft.com/office/drawing/2014/main" id="{CB8C2ECC-3282-8B4D-BAF7-395489C77BD2}"/>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09" name="Line 25">
                <a:extLst>
                  <a:ext uri="{FF2B5EF4-FFF2-40B4-BE49-F238E27FC236}">
                    <a16:creationId xmlns:a16="http://schemas.microsoft.com/office/drawing/2014/main" id="{8B2278D9-2F1B-8F4A-931E-51DA1277C482}"/>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0" name="Line 25">
                <a:extLst>
                  <a:ext uri="{FF2B5EF4-FFF2-40B4-BE49-F238E27FC236}">
                    <a16:creationId xmlns:a16="http://schemas.microsoft.com/office/drawing/2014/main" id="{D7CAE5A1-8F97-3A4A-9FEE-27CBEF83732A}"/>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1" name="Line 294">
                <a:extLst>
                  <a:ext uri="{FF2B5EF4-FFF2-40B4-BE49-F238E27FC236}">
                    <a16:creationId xmlns:a16="http://schemas.microsoft.com/office/drawing/2014/main" id="{E2D980E4-AADE-A442-AF9F-6D8552A2C006}"/>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2" name="Line 294">
                <a:extLst>
                  <a:ext uri="{FF2B5EF4-FFF2-40B4-BE49-F238E27FC236}">
                    <a16:creationId xmlns:a16="http://schemas.microsoft.com/office/drawing/2014/main" id="{630A2D20-0457-2042-BC53-C6531DF7CB1E}"/>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3" name="Rectangle 41">
                <a:extLst>
                  <a:ext uri="{FF2B5EF4-FFF2-40B4-BE49-F238E27FC236}">
                    <a16:creationId xmlns:a16="http://schemas.microsoft.com/office/drawing/2014/main" id="{AFB10F4F-C414-5C4A-B7F9-B5B464D307B7}"/>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2214" name="Rectangle 41">
                <a:extLst>
                  <a:ext uri="{FF2B5EF4-FFF2-40B4-BE49-F238E27FC236}">
                    <a16:creationId xmlns:a16="http://schemas.microsoft.com/office/drawing/2014/main" id="{44AA284B-716D-9D4D-9AF4-8F4329CA556A}"/>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2215" name="Line 294">
                <a:extLst>
                  <a:ext uri="{FF2B5EF4-FFF2-40B4-BE49-F238E27FC236}">
                    <a16:creationId xmlns:a16="http://schemas.microsoft.com/office/drawing/2014/main" id="{604CC3DE-4CFD-9B40-82A5-04AA73C31095}"/>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6" name="Rectangle 41">
                <a:extLst>
                  <a:ext uri="{FF2B5EF4-FFF2-40B4-BE49-F238E27FC236}">
                    <a16:creationId xmlns:a16="http://schemas.microsoft.com/office/drawing/2014/main" id="{E5D692C1-BBFE-A240-983B-AD0EEFBDBF5F}"/>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2217" name="Freeform 166">
                <a:extLst>
                  <a:ext uri="{FF2B5EF4-FFF2-40B4-BE49-F238E27FC236}">
                    <a16:creationId xmlns:a16="http://schemas.microsoft.com/office/drawing/2014/main" id="{3E077363-C5ED-D64E-87BC-89DEDFC472D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18" name="Freeform 167">
                <a:extLst>
                  <a:ext uri="{FF2B5EF4-FFF2-40B4-BE49-F238E27FC236}">
                    <a16:creationId xmlns:a16="http://schemas.microsoft.com/office/drawing/2014/main" id="{96B7090F-2462-7C44-A0A2-E36B016B8798}"/>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2219" name="Line 294">
                <a:extLst>
                  <a:ext uri="{FF2B5EF4-FFF2-40B4-BE49-F238E27FC236}">
                    <a16:creationId xmlns:a16="http://schemas.microsoft.com/office/drawing/2014/main" id="{05A2AABC-22A8-4F41-865F-F534073A8CDD}"/>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0" name="Freeform 169">
                <a:extLst>
                  <a:ext uri="{FF2B5EF4-FFF2-40B4-BE49-F238E27FC236}">
                    <a16:creationId xmlns:a16="http://schemas.microsoft.com/office/drawing/2014/main" id="{0939B080-E810-F84A-AA43-F57651DD3371}"/>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221" name="Rectangle 41">
                <a:extLst>
                  <a:ext uri="{FF2B5EF4-FFF2-40B4-BE49-F238E27FC236}">
                    <a16:creationId xmlns:a16="http://schemas.microsoft.com/office/drawing/2014/main" id="{446947B6-5CF9-F346-B5C0-EDA56B98DD2A}"/>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2222" name="Line 25">
                <a:extLst>
                  <a:ext uri="{FF2B5EF4-FFF2-40B4-BE49-F238E27FC236}">
                    <a16:creationId xmlns:a16="http://schemas.microsoft.com/office/drawing/2014/main" id="{F61BC2D5-C94E-B34B-A8F1-786FA35DA241}"/>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169" name="Group 172">
              <a:extLst>
                <a:ext uri="{FF2B5EF4-FFF2-40B4-BE49-F238E27FC236}">
                  <a16:creationId xmlns:a16="http://schemas.microsoft.com/office/drawing/2014/main" id="{91EE7E60-C9AA-0247-B7A8-789FE93D8DC4}"/>
                </a:ext>
              </a:extLst>
            </p:cNvPr>
            <p:cNvGrpSpPr>
              <a:grpSpLocks/>
            </p:cNvGrpSpPr>
            <p:nvPr/>
          </p:nvGrpSpPr>
          <p:grpSpPr bwMode="auto">
            <a:xfrm>
              <a:off x="6867669" y="1852129"/>
              <a:ext cx="1874876" cy="4091471"/>
              <a:chOff x="1328991" y="1852129"/>
              <a:chExt cx="1874876" cy="4091471"/>
            </a:xfrm>
          </p:grpSpPr>
          <p:sp>
            <p:nvSpPr>
              <p:cNvPr id="92171" name="Line 25">
                <a:extLst>
                  <a:ext uri="{FF2B5EF4-FFF2-40B4-BE49-F238E27FC236}">
                    <a16:creationId xmlns:a16="http://schemas.microsoft.com/office/drawing/2014/main" id="{2AACBBEE-AFE4-EB44-90E5-24E42DF24A38}"/>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2" name="Freeform 174">
                <a:extLst>
                  <a:ext uri="{FF2B5EF4-FFF2-40B4-BE49-F238E27FC236}">
                    <a16:creationId xmlns:a16="http://schemas.microsoft.com/office/drawing/2014/main" id="{CAE5824B-7258-3E46-9A12-85652E4BCE11}"/>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173" name="Rectangle 175">
                <a:extLst>
                  <a:ext uri="{FF2B5EF4-FFF2-40B4-BE49-F238E27FC236}">
                    <a16:creationId xmlns:a16="http://schemas.microsoft.com/office/drawing/2014/main" id="{E0372D8F-63EE-694E-8439-F2EBC80F6C1E}"/>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2174" name="Rectangle 176">
                <a:extLst>
                  <a:ext uri="{FF2B5EF4-FFF2-40B4-BE49-F238E27FC236}">
                    <a16:creationId xmlns:a16="http://schemas.microsoft.com/office/drawing/2014/main" id="{41FE567B-A6C7-1A4B-8744-83FA092CA9CA}"/>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2175" name="Rectangle 177">
                <a:extLst>
                  <a:ext uri="{FF2B5EF4-FFF2-40B4-BE49-F238E27FC236}">
                    <a16:creationId xmlns:a16="http://schemas.microsoft.com/office/drawing/2014/main" id="{27C89C65-1909-3249-902C-D1C6A06F3CBA}"/>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176" name="Line 7">
                <a:extLst>
                  <a:ext uri="{FF2B5EF4-FFF2-40B4-BE49-F238E27FC236}">
                    <a16:creationId xmlns:a16="http://schemas.microsoft.com/office/drawing/2014/main" id="{086F262A-FC44-F14D-AB13-CE747C4C5067}"/>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7" name="Rectangle 179">
                <a:extLst>
                  <a:ext uri="{FF2B5EF4-FFF2-40B4-BE49-F238E27FC236}">
                    <a16:creationId xmlns:a16="http://schemas.microsoft.com/office/drawing/2014/main" id="{0D55433E-F531-664B-8B06-728F53E38E0F}"/>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2178" name="Line 25">
                <a:extLst>
                  <a:ext uri="{FF2B5EF4-FFF2-40B4-BE49-F238E27FC236}">
                    <a16:creationId xmlns:a16="http://schemas.microsoft.com/office/drawing/2014/main" id="{1E8BF8F9-F6FB-2D46-81DF-3F2FD111D8A3}"/>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9" name="Freeform 181">
                <a:extLst>
                  <a:ext uri="{FF2B5EF4-FFF2-40B4-BE49-F238E27FC236}">
                    <a16:creationId xmlns:a16="http://schemas.microsoft.com/office/drawing/2014/main" id="{CEC3313F-6EAE-C54D-93EE-A3A9B9AF97A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0" name="Line 37">
                <a:extLst>
                  <a:ext uri="{FF2B5EF4-FFF2-40B4-BE49-F238E27FC236}">
                    <a16:creationId xmlns:a16="http://schemas.microsoft.com/office/drawing/2014/main" id="{CED4FF78-4479-3242-AC16-909A642776C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1" name="Line 290">
                <a:extLst>
                  <a:ext uri="{FF2B5EF4-FFF2-40B4-BE49-F238E27FC236}">
                    <a16:creationId xmlns:a16="http://schemas.microsoft.com/office/drawing/2014/main" id="{66DAE628-D1AE-1B49-9464-9B68990C494D}"/>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2" name="Freeform 293">
                <a:extLst>
                  <a:ext uri="{FF2B5EF4-FFF2-40B4-BE49-F238E27FC236}">
                    <a16:creationId xmlns:a16="http://schemas.microsoft.com/office/drawing/2014/main" id="{BCDA7933-436E-DC4B-8718-C8453EC460E0}"/>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3" name="Line 294">
                <a:extLst>
                  <a:ext uri="{FF2B5EF4-FFF2-40B4-BE49-F238E27FC236}">
                    <a16:creationId xmlns:a16="http://schemas.microsoft.com/office/drawing/2014/main" id="{5A8614AF-87D9-BE4D-A0B4-55CAA5D2D407}"/>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4" name="Line 25">
                <a:extLst>
                  <a:ext uri="{FF2B5EF4-FFF2-40B4-BE49-F238E27FC236}">
                    <a16:creationId xmlns:a16="http://schemas.microsoft.com/office/drawing/2014/main" id="{4EBFFE0D-1887-1E47-A564-8EBA40D30231}"/>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5" name="Line 25">
                <a:extLst>
                  <a:ext uri="{FF2B5EF4-FFF2-40B4-BE49-F238E27FC236}">
                    <a16:creationId xmlns:a16="http://schemas.microsoft.com/office/drawing/2014/main" id="{F292BB2B-343F-954C-9098-0010883E6BC0}"/>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6" name="Line 294">
                <a:extLst>
                  <a:ext uri="{FF2B5EF4-FFF2-40B4-BE49-F238E27FC236}">
                    <a16:creationId xmlns:a16="http://schemas.microsoft.com/office/drawing/2014/main" id="{BC40D268-C84A-1040-8391-5A75AB55875D}"/>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7" name="Line 294">
                <a:extLst>
                  <a:ext uri="{FF2B5EF4-FFF2-40B4-BE49-F238E27FC236}">
                    <a16:creationId xmlns:a16="http://schemas.microsoft.com/office/drawing/2014/main" id="{50EC205C-B05C-184B-BD6D-C2F5B37959B5}"/>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8" name="Rectangle 41">
                <a:extLst>
                  <a:ext uri="{FF2B5EF4-FFF2-40B4-BE49-F238E27FC236}">
                    <a16:creationId xmlns:a16="http://schemas.microsoft.com/office/drawing/2014/main" id="{DDAFE3E8-4D30-0445-BED4-ABC0F423CECA}"/>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2189" name="Rectangle 41">
                <a:extLst>
                  <a:ext uri="{FF2B5EF4-FFF2-40B4-BE49-F238E27FC236}">
                    <a16:creationId xmlns:a16="http://schemas.microsoft.com/office/drawing/2014/main" id="{D439A778-279E-9045-8BA9-90DED50B4131}"/>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2190" name="Line 294">
                <a:extLst>
                  <a:ext uri="{FF2B5EF4-FFF2-40B4-BE49-F238E27FC236}">
                    <a16:creationId xmlns:a16="http://schemas.microsoft.com/office/drawing/2014/main" id="{5215E234-6EDA-ED43-989A-C2629FD536E0}"/>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1" name="Rectangle 41">
                <a:extLst>
                  <a:ext uri="{FF2B5EF4-FFF2-40B4-BE49-F238E27FC236}">
                    <a16:creationId xmlns:a16="http://schemas.microsoft.com/office/drawing/2014/main" id="{7D91BB84-927A-F14C-B35E-9D91D1D1FB61}"/>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2192" name="Line 294">
                <a:extLst>
                  <a:ext uri="{FF2B5EF4-FFF2-40B4-BE49-F238E27FC236}">
                    <a16:creationId xmlns:a16="http://schemas.microsoft.com/office/drawing/2014/main" id="{1B5F90E9-903F-5E43-BE28-84CF65ABC042}"/>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93" name="Freeform 197">
                <a:extLst>
                  <a:ext uri="{FF2B5EF4-FFF2-40B4-BE49-F238E27FC236}">
                    <a16:creationId xmlns:a16="http://schemas.microsoft.com/office/drawing/2014/main" id="{9AB3AC54-8072-2D4D-A401-E5B5CDD04540}"/>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2194" name="Rectangle 41">
                <a:extLst>
                  <a:ext uri="{FF2B5EF4-FFF2-40B4-BE49-F238E27FC236}">
                    <a16:creationId xmlns:a16="http://schemas.microsoft.com/office/drawing/2014/main" id="{584F0F02-3B0F-5A45-97B5-080BC4100FBF}"/>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2195" name="Line 25">
                <a:extLst>
                  <a:ext uri="{FF2B5EF4-FFF2-40B4-BE49-F238E27FC236}">
                    <a16:creationId xmlns:a16="http://schemas.microsoft.com/office/drawing/2014/main" id="{E4959EB4-434E-5A4F-92E7-643D42F6A0A8}"/>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2170" name="Line 290">
              <a:extLst>
                <a:ext uri="{FF2B5EF4-FFF2-40B4-BE49-F238E27FC236}">
                  <a16:creationId xmlns:a16="http://schemas.microsoft.com/office/drawing/2014/main" id="{F8E09A84-B70D-CB40-BB5E-F0AD85FF93E4}"/>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Title 1">
            <a:extLst>
              <a:ext uri="{FF2B5EF4-FFF2-40B4-BE49-F238E27FC236}">
                <a16:creationId xmlns:a16="http://schemas.microsoft.com/office/drawing/2014/main" id="{02D5D0E0-A239-834B-8A34-5BBDE846F83F}"/>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3186" name="Group 2">
            <a:extLst>
              <a:ext uri="{FF2B5EF4-FFF2-40B4-BE49-F238E27FC236}">
                <a16:creationId xmlns:a16="http://schemas.microsoft.com/office/drawing/2014/main" id="{4C9F0413-AE28-7C41-81D1-29CF6609BA64}"/>
              </a:ext>
            </a:extLst>
          </p:cNvPr>
          <p:cNvGrpSpPr>
            <a:grpSpLocks/>
          </p:cNvGrpSpPr>
          <p:nvPr/>
        </p:nvGrpSpPr>
        <p:grpSpPr bwMode="auto">
          <a:xfrm>
            <a:off x="1143001" y="1852614"/>
            <a:ext cx="8513763" cy="4090987"/>
            <a:chOff x="228600" y="1852613"/>
            <a:chExt cx="8513763" cy="4090987"/>
          </a:xfrm>
        </p:grpSpPr>
        <p:grpSp>
          <p:nvGrpSpPr>
            <p:cNvPr id="93187" name="Group 2">
              <a:extLst>
                <a:ext uri="{FF2B5EF4-FFF2-40B4-BE49-F238E27FC236}">
                  <a16:creationId xmlns:a16="http://schemas.microsoft.com/office/drawing/2014/main" id="{23F784B7-6050-DC44-85AD-50ACC30D6E68}"/>
                </a:ext>
              </a:extLst>
            </p:cNvPr>
            <p:cNvGrpSpPr>
              <a:grpSpLocks/>
            </p:cNvGrpSpPr>
            <p:nvPr/>
          </p:nvGrpSpPr>
          <p:grpSpPr bwMode="auto">
            <a:xfrm>
              <a:off x="228600" y="1852613"/>
              <a:ext cx="8513763" cy="4090987"/>
              <a:chOff x="228600" y="1852129"/>
              <a:chExt cx="8513945" cy="4091471"/>
            </a:xfrm>
          </p:grpSpPr>
          <p:sp>
            <p:nvSpPr>
              <p:cNvPr id="93197" name="Rectangle 11">
                <a:extLst>
                  <a:ext uri="{FF2B5EF4-FFF2-40B4-BE49-F238E27FC236}">
                    <a16:creationId xmlns:a16="http://schemas.microsoft.com/office/drawing/2014/main" id="{4A045536-354B-B446-A989-2D27AC21E1A6}"/>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3198" name="Rectangle 135">
                <a:extLst>
                  <a:ext uri="{FF2B5EF4-FFF2-40B4-BE49-F238E27FC236}">
                    <a16:creationId xmlns:a16="http://schemas.microsoft.com/office/drawing/2014/main" id="{338FA0C7-4CA5-2744-9142-5699A57DE037}"/>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3199" name="Line 290">
                <a:extLst>
                  <a:ext uri="{FF2B5EF4-FFF2-40B4-BE49-F238E27FC236}">
                    <a16:creationId xmlns:a16="http://schemas.microsoft.com/office/drawing/2014/main" id="{11C62D18-36F5-A348-BB83-583F9B3185E4}"/>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3200" name="Group 1">
                <a:extLst>
                  <a:ext uri="{FF2B5EF4-FFF2-40B4-BE49-F238E27FC236}">
                    <a16:creationId xmlns:a16="http://schemas.microsoft.com/office/drawing/2014/main" id="{5C733051-8A87-0D46-A094-A06EC8178B51}"/>
                  </a:ext>
                </a:extLst>
              </p:cNvPr>
              <p:cNvGrpSpPr>
                <a:grpSpLocks/>
              </p:cNvGrpSpPr>
              <p:nvPr/>
            </p:nvGrpSpPr>
            <p:grpSpPr bwMode="auto">
              <a:xfrm>
                <a:off x="1111917" y="1852129"/>
                <a:ext cx="1892247" cy="4091471"/>
                <a:chOff x="1330992" y="1852129"/>
                <a:chExt cx="1892247" cy="4091471"/>
              </a:xfrm>
            </p:grpSpPr>
            <p:sp>
              <p:nvSpPr>
                <p:cNvPr id="93284" name="Line 25">
                  <a:extLst>
                    <a:ext uri="{FF2B5EF4-FFF2-40B4-BE49-F238E27FC236}">
                      <a16:creationId xmlns:a16="http://schemas.microsoft.com/office/drawing/2014/main" id="{1F34740A-A0F4-CD4B-AF36-204923EB872B}"/>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85" name="Line 294">
                  <a:extLst>
                    <a:ext uri="{FF2B5EF4-FFF2-40B4-BE49-F238E27FC236}">
                      <a16:creationId xmlns:a16="http://schemas.microsoft.com/office/drawing/2014/main" id="{3E72C148-03CA-604C-B9B6-734EA1BE5400}"/>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86" name="Line 25">
                  <a:extLst>
                    <a:ext uri="{FF2B5EF4-FFF2-40B4-BE49-F238E27FC236}">
                      <a16:creationId xmlns:a16="http://schemas.microsoft.com/office/drawing/2014/main" id="{0381C24A-D6CF-C346-97E9-45DA684E7F70}"/>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87" name="Freeform 38">
                  <a:extLst>
                    <a:ext uri="{FF2B5EF4-FFF2-40B4-BE49-F238E27FC236}">
                      <a16:creationId xmlns:a16="http://schemas.microsoft.com/office/drawing/2014/main" id="{BE3A84A5-4C0C-DB4F-8ADF-434B808FFC01}"/>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88" name="Rectangle 4">
                  <a:extLst>
                    <a:ext uri="{FF2B5EF4-FFF2-40B4-BE49-F238E27FC236}">
                      <a16:creationId xmlns:a16="http://schemas.microsoft.com/office/drawing/2014/main" id="{4F7E9A98-B0FB-8D47-A4EF-6FCA74D20B88}"/>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3289" name="Rectangle 5">
                  <a:extLst>
                    <a:ext uri="{FF2B5EF4-FFF2-40B4-BE49-F238E27FC236}">
                      <a16:creationId xmlns:a16="http://schemas.microsoft.com/office/drawing/2014/main" id="{E3618690-EA23-C745-BCF1-54D98D1962EC}"/>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3290" name="Rectangle 6">
                  <a:extLst>
                    <a:ext uri="{FF2B5EF4-FFF2-40B4-BE49-F238E27FC236}">
                      <a16:creationId xmlns:a16="http://schemas.microsoft.com/office/drawing/2014/main" id="{3554F2FD-A4E7-6E4C-961D-D55BC1DE529C}"/>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91" name="Line 7">
                  <a:extLst>
                    <a:ext uri="{FF2B5EF4-FFF2-40B4-BE49-F238E27FC236}">
                      <a16:creationId xmlns:a16="http://schemas.microsoft.com/office/drawing/2014/main" id="{799C50B6-6DEA-ED40-82E3-5616AE7792B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2" name="Rectangle 9">
                  <a:extLst>
                    <a:ext uri="{FF2B5EF4-FFF2-40B4-BE49-F238E27FC236}">
                      <a16:creationId xmlns:a16="http://schemas.microsoft.com/office/drawing/2014/main" id="{AC4D9EEA-31E9-3142-9938-F0352ADA7137}"/>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93" name="Line 25">
                  <a:extLst>
                    <a:ext uri="{FF2B5EF4-FFF2-40B4-BE49-F238E27FC236}">
                      <a16:creationId xmlns:a16="http://schemas.microsoft.com/office/drawing/2014/main" id="{3910ADB9-91F6-FD4B-A072-8FC8766A6558}"/>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4" name="Freeform 36">
                  <a:extLst>
                    <a:ext uri="{FF2B5EF4-FFF2-40B4-BE49-F238E27FC236}">
                      <a16:creationId xmlns:a16="http://schemas.microsoft.com/office/drawing/2014/main" id="{2E4178B9-2D99-564B-B10A-50AD949110F9}"/>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95" name="Line 37">
                  <a:extLst>
                    <a:ext uri="{FF2B5EF4-FFF2-40B4-BE49-F238E27FC236}">
                      <a16:creationId xmlns:a16="http://schemas.microsoft.com/office/drawing/2014/main" id="{2C9CC843-C947-5741-99EC-C217AAC8292E}"/>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6" name="Line 290">
                  <a:extLst>
                    <a:ext uri="{FF2B5EF4-FFF2-40B4-BE49-F238E27FC236}">
                      <a16:creationId xmlns:a16="http://schemas.microsoft.com/office/drawing/2014/main" id="{B406E99B-CDD9-5342-B080-A2E516032B00}"/>
                    </a:ext>
                  </a:extLst>
                </p:cNvPr>
                <p:cNvSpPr>
                  <a:spLocks noChangeAspect="1" noChangeShapeType="1"/>
                </p:cNvSpPr>
                <p:nvPr/>
              </p:nvSpPr>
              <p:spPr bwMode="auto">
                <a:xfrm>
                  <a:off x="1474574" y="3147058"/>
                  <a:ext cx="1527300"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7" name="Freeform 293">
                  <a:extLst>
                    <a:ext uri="{FF2B5EF4-FFF2-40B4-BE49-F238E27FC236}">
                      <a16:creationId xmlns:a16="http://schemas.microsoft.com/office/drawing/2014/main" id="{B50A98F6-43EA-394A-B6CD-1EA23DB02373}"/>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98" name="Line 294">
                  <a:extLst>
                    <a:ext uri="{FF2B5EF4-FFF2-40B4-BE49-F238E27FC236}">
                      <a16:creationId xmlns:a16="http://schemas.microsoft.com/office/drawing/2014/main" id="{9C82E827-25D0-3B4F-A05D-9E7E7BF7CD71}"/>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99" name="Line 25">
                  <a:extLst>
                    <a:ext uri="{FF2B5EF4-FFF2-40B4-BE49-F238E27FC236}">
                      <a16:creationId xmlns:a16="http://schemas.microsoft.com/office/drawing/2014/main" id="{568AE54B-D486-1441-ABB0-1203206B0C18}"/>
                    </a:ext>
                  </a:extLst>
                </p:cNvPr>
                <p:cNvSpPr>
                  <a:spLocks noChangeShapeType="1"/>
                </p:cNvSpPr>
                <p:nvPr/>
              </p:nvSpPr>
              <p:spPr bwMode="auto">
                <a:xfrm>
                  <a:off x="1478502" y="3600851"/>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00" name="Line 294">
                  <a:extLst>
                    <a:ext uri="{FF2B5EF4-FFF2-40B4-BE49-F238E27FC236}">
                      <a16:creationId xmlns:a16="http://schemas.microsoft.com/office/drawing/2014/main" id="{535FA98C-CF18-1E4B-BE89-BBB786EFA5E1}"/>
                    </a:ext>
                  </a:extLst>
                </p:cNvPr>
                <p:cNvSpPr>
                  <a:spLocks noChangeAspect="1" noChangeShapeType="1"/>
                </p:cNvSpPr>
                <p:nvPr/>
              </p:nvSpPr>
              <p:spPr bwMode="auto">
                <a:xfrm>
                  <a:off x="1485152" y="314135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01" name="Rectangle 41">
                  <a:extLst>
                    <a:ext uri="{FF2B5EF4-FFF2-40B4-BE49-F238E27FC236}">
                      <a16:creationId xmlns:a16="http://schemas.microsoft.com/office/drawing/2014/main" id="{9AB099C7-39D9-4E40-A5A2-0BE413C0549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3302" name="Rectangle 41">
                  <a:extLst>
                    <a:ext uri="{FF2B5EF4-FFF2-40B4-BE49-F238E27FC236}">
                      <a16:creationId xmlns:a16="http://schemas.microsoft.com/office/drawing/2014/main" id="{F7884A15-F743-B64A-B2B0-BB422166FDD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3303" name="Line 294">
                  <a:extLst>
                    <a:ext uri="{FF2B5EF4-FFF2-40B4-BE49-F238E27FC236}">
                      <a16:creationId xmlns:a16="http://schemas.microsoft.com/office/drawing/2014/main" id="{10F8F6B1-49B7-8642-8ED0-7815538B35E2}"/>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04" name="Rectangle 41">
                  <a:extLst>
                    <a:ext uri="{FF2B5EF4-FFF2-40B4-BE49-F238E27FC236}">
                      <a16:creationId xmlns:a16="http://schemas.microsoft.com/office/drawing/2014/main" id="{B3CC32FD-E42D-6948-9A90-6B22F5D5347F}"/>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3305" name="Freeform 62">
                  <a:extLst>
                    <a:ext uri="{FF2B5EF4-FFF2-40B4-BE49-F238E27FC236}">
                      <a16:creationId xmlns:a16="http://schemas.microsoft.com/office/drawing/2014/main" id="{00B00C45-0E56-C646-9AB2-4AEB2A1FD40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3306" name="Freeform 64">
                  <a:extLst>
                    <a:ext uri="{FF2B5EF4-FFF2-40B4-BE49-F238E27FC236}">
                      <a16:creationId xmlns:a16="http://schemas.microsoft.com/office/drawing/2014/main" id="{333CD7F5-5674-4946-B007-E2EE1A41A953}"/>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3307" name="Line 294">
                  <a:extLst>
                    <a:ext uri="{FF2B5EF4-FFF2-40B4-BE49-F238E27FC236}">
                      <a16:creationId xmlns:a16="http://schemas.microsoft.com/office/drawing/2014/main" id="{99A215B1-8A10-9743-A8D9-18E7550DCB4C}"/>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08" name="Freeform 68">
                  <a:extLst>
                    <a:ext uri="{FF2B5EF4-FFF2-40B4-BE49-F238E27FC236}">
                      <a16:creationId xmlns:a16="http://schemas.microsoft.com/office/drawing/2014/main" id="{9D26D30D-4619-B147-B7B9-9E78616061E5}"/>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309" name="Rectangle 41">
                  <a:extLst>
                    <a:ext uri="{FF2B5EF4-FFF2-40B4-BE49-F238E27FC236}">
                      <a16:creationId xmlns:a16="http://schemas.microsoft.com/office/drawing/2014/main" id="{D51E4504-1049-1C40-8DBE-ED79FF3C1730}"/>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3310" name="Line 25">
                  <a:extLst>
                    <a:ext uri="{FF2B5EF4-FFF2-40B4-BE49-F238E27FC236}">
                      <a16:creationId xmlns:a16="http://schemas.microsoft.com/office/drawing/2014/main" id="{58C22F48-F674-344C-87CA-472CBCF55EF4}"/>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201" name="Group 103">
                <a:extLst>
                  <a:ext uri="{FF2B5EF4-FFF2-40B4-BE49-F238E27FC236}">
                    <a16:creationId xmlns:a16="http://schemas.microsoft.com/office/drawing/2014/main" id="{95684510-4EF7-6042-9914-E337D2AC03E5}"/>
                  </a:ext>
                </a:extLst>
              </p:cNvPr>
              <p:cNvGrpSpPr>
                <a:grpSpLocks/>
              </p:cNvGrpSpPr>
              <p:nvPr/>
            </p:nvGrpSpPr>
            <p:grpSpPr bwMode="auto">
              <a:xfrm>
                <a:off x="3027624" y="1852129"/>
                <a:ext cx="1877832" cy="4091471"/>
                <a:chOff x="1326114" y="1852129"/>
                <a:chExt cx="1877832" cy="4091471"/>
              </a:xfrm>
            </p:grpSpPr>
            <p:sp>
              <p:nvSpPr>
                <p:cNvPr id="93257" name="Line 294">
                  <a:extLst>
                    <a:ext uri="{FF2B5EF4-FFF2-40B4-BE49-F238E27FC236}">
                      <a16:creationId xmlns:a16="http://schemas.microsoft.com/office/drawing/2014/main" id="{172253E1-C764-3749-BD27-C1B879E2EF08}"/>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58" name="Line 25">
                  <a:extLst>
                    <a:ext uri="{FF2B5EF4-FFF2-40B4-BE49-F238E27FC236}">
                      <a16:creationId xmlns:a16="http://schemas.microsoft.com/office/drawing/2014/main" id="{E74DB872-F876-E444-A943-5E5BD5E53D3A}"/>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59" name="Line 25">
                  <a:extLst>
                    <a:ext uri="{FF2B5EF4-FFF2-40B4-BE49-F238E27FC236}">
                      <a16:creationId xmlns:a16="http://schemas.microsoft.com/office/drawing/2014/main" id="{8BA773EF-F601-6342-8694-4E3B9AA42914}"/>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60" name="Freeform 105">
                  <a:extLst>
                    <a:ext uri="{FF2B5EF4-FFF2-40B4-BE49-F238E27FC236}">
                      <a16:creationId xmlns:a16="http://schemas.microsoft.com/office/drawing/2014/main" id="{14417EF7-A70E-6447-950B-B850304F91B4}"/>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61" name="Rectangle 106">
                  <a:extLst>
                    <a:ext uri="{FF2B5EF4-FFF2-40B4-BE49-F238E27FC236}">
                      <a16:creationId xmlns:a16="http://schemas.microsoft.com/office/drawing/2014/main" id="{FA4F5747-98D1-7543-A206-1D1A3D4AAB2A}"/>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3262" name="Rectangle 107">
                  <a:extLst>
                    <a:ext uri="{FF2B5EF4-FFF2-40B4-BE49-F238E27FC236}">
                      <a16:creationId xmlns:a16="http://schemas.microsoft.com/office/drawing/2014/main" id="{28A4A069-C7CB-9945-B827-7EE57A1BFCDE}"/>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3263" name="Rectangle 108">
                  <a:extLst>
                    <a:ext uri="{FF2B5EF4-FFF2-40B4-BE49-F238E27FC236}">
                      <a16:creationId xmlns:a16="http://schemas.microsoft.com/office/drawing/2014/main" id="{1E474F40-E063-684D-BE57-C65C729FD78B}"/>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64" name="Line 7">
                  <a:extLst>
                    <a:ext uri="{FF2B5EF4-FFF2-40B4-BE49-F238E27FC236}">
                      <a16:creationId xmlns:a16="http://schemas.microsoft.com/office/drawing/2014/main" id="{D07C8698-3DB3-7E40-B0F8-8DE7DB967731}"/>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65" name="Rectangle 110">
                  <a:extLst>
                    <a:ext uri="{FF2B5EF4-FFF2-40B4-BE49-F238E27FC236}">
                      <a16:creationId xmlns:a16="http://schemas.microsoft.com/office/drawing/2014/main" id="{7AADB515-BA1E-BA4B-886B-0CE4ECF7C7F6}"/>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66" name="Line 25">
                  <a:extLst>
                    <a:ext uri="{FF2B5EF4-FFF2-40B4-BE49-F238E27FC236}">
                      <a16:creationId xmlns:a16="http://schemas.microsoft.com/office/drawing/2014/main" id="{1AF56EA9-3E78-BD43-92FD-20FB4AE357AF}"/>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67" name="Freeform 112">
                  <a:extLst>
                    <a:ext uri="{FF2B5EF4-FFF2-40B4-BE49-F238E27FC236}">
                      <a16:creationId xmlns:a16="http://schemas.microsoft.com/office/drawing/2014/main" id="{340D4DA3-12F6-DF46-8250-6C7EBD07D57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68" name="Line 37">
                  <a:extLst>
                    <a:ext uri="{FF2B5EF4-FFF2-40B4-BE49-F238E27FC236}">
                      <a16:creationId xmlns:a16="http://schemas.microsoft.com/office/drawing/2014/main" id="{F1DA67F9-729F-AD44-B0E2-18949FD1F42D}"/>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69" name="Line 290">
                  <a:extLst>
                    <a:ext uri="{FF2B5EF4-FFF2-40B4-BE49-F238E27FC236}">
                      <a16:creationId xmlns:a16="http://schemas.microsoft.com/office/drawing/2014/main" id="{123B9332-2FA7-7647-8310-C32A253F5BE6}"/>
                    </a:ext>
                  </a:extLst>
                </p:cNvPr>
                <p:cNvSpPr>
                  <a:spLocks noChangeAspect="1" noChangeShapeType="1"/>
                </p:cNvSpPr>
                <p:nvPr/>
              </p:nvSpPr>
              <p:spPr bwMode="auto">
                <a:xfrm>
                  <a:off x="1474574" y="3147058"/>
                  <a:ext cx="1527300"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0" name="Freeform 293">
                  <a:extLst>
                    <a:ext uri="{FF2B5EF4-FFF2-40B4-BE49-F238E27FC236}">
                      <a16:creationId xmlns:a16="http://schemas.microsoft.com/office/drawing/2014/main" id="{796214AF-9912-C04A-A471-5154D71DB9CA}"/>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71" name="Line 294">
                  <a:extLst>
                    <a:ext uri="{FF2B5EF4-FFF2-40B4-BE49-F238E27FC236}">
                      <a16:creationId xmlns:a16="http://schemas.microsoft.com/office/drawing/2014/main" id="{030BB03D-4913-E64E-8BC5-005CB4490E15}"/>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2" name="Line 25">
                  <a:extLst>
                    <a:ext uri="{FF2B5EF4-FFF2-40B4-BE49-F238E27FC236}">
                      <a16:creationId xmlns:a16="http://schemas.microsoft.com/office/drawing/2014/main" id="{A09A9232-BA52-6847-81C2-3A641744119F}"/>
                    </a:ext>
                  </a:extLst>
                </p:cNvPr>
                <p:cNvSpPr>
                  <a:spLocks noChangeShapeType="1"/>
                </p:cNvSpPr>
                <p:nvPr/>
              </p:nvSpPr>
              <p:spPr bwMode="auto">
                <a:xfrm>
                  <a:off x="1478502" y="3600851"/>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3" name="Line 294">
                  <a:extLst>
                    <a:ext uri="{FF2B5EF4-FFF2-40B4-BE49-F238E27FC236}">
                      <a16:creationId xmlns:a16="http://schemas.microsoft.com/office/drawing/2014/main" id="{85ED0596-F46C-234D-BE0D-7097F3E3723E}"/>
                    </a:ext>
                  </a:extLst>
                </p:cNvPr>
                <p:cNvSpPr>
                  <a:spLocks noChangeAspect="1" noChangeShapeType="1"/>
                </p:cNvSpPr>
                <p:nvPr/>
              </p:nvSpPr>
              <p:spPr bwMode="auto">
                <a:xfrm>
                  <a:off x="1485152" y="314135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4" name="Rectangle 41">
                  <a:extLst>
                    <a:ext uri="{FF2B5EF4-FFF2-40B4-BE49-F238E27FC236}">
                      <a16:creationId xmlns:a16="http://schemas.microsoft.com/office/drawing/2014/main" id="{F4C8CF4C-BA98-AF4F-8204-8C673D01D184}"/>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3275" name="Rectangle 41">
                  <a:extLst>
                    <a:ext uri="{FF2B5EF4-FFF2-40B4-BE49-F238E27FC236}">
                      <a16:creationId xmlns:a16="http://schemas.microsoft.com/office/drawing/2014/main" id="{07DC7551-EA73-F842-A322-F07F4B4F32AA}"/>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3276" name="Line 294">
                  <a:extLst>
                    <a:ext uri="{FF2B5EF4-FFF2-40B4-BE49-F238E27FC236}">
                      <a16:creationId xmlns:a16="http://schemas.microsoft.com/office/drawing/2014/main" id="{1D3663F8-C2AF-9D45-BAFD-C403BA844301}"/>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77" name="Rectangle 41">
                  <a:extLst>
                    <a:ext uri="{FF2B5EF4-FFF2-40B4-BE49-F238E27FC236}">
                      <a16:creationId xmlns:a16="http://schemas.microsoft.com/office/drawing/2014/main" id="{F392C6DE-B45D-524B-B6D9-F717DB238C79}"/>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3278" name="Freeform 131">
                  <a:extLst>
                    <a:ext uri="{FF2B5EF4-FFF2-40B4-BE49-F238E27FC236}">
                      <a16:creationId xmlns:a16="http://schemas.microsoft.com/office/drawing/2014/main" id="{379D2AD6-579E-3E43-AF33-DA33770EA2B8}"/>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3279" name="Freeform 139">
                  <a:extLst>
                    <a:ext uri="{FF2B5EF4-FFF2-40B4-BE49-F238E27FC236}">
                      <a16:creationId xmlns:a16="http://schemas.microsoft.com/office/drawing/2014/main" id="{79B595F5-4083-CC45-8735-72638D9402BF}"/>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3280" name="Line 294">
                  <a:extLst>
                    <a:ext uri="{FF2B5EF4-FFF2-40B4-BE49-F238E27FC236}">
                      <a16:creationId xmlns:a16="http://schemas.microsoft.com/office/drawing/2014/main" id="{445C4CC1-772B-8E40-A716-99B339076CF3}"/>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81" name="Freeform 141">
                  <a:extLst>
                    <a:ext uri="{FF2B5EF4-FFF2-40B4-BE49-F238E27FC236}">
                      <a16:creationId xmlns:a16="http://schemas.microsoft.com/office/drawing/2014/main" id="{89A15820-13B5-EE42-B609-77FFA654479E}"/>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82" name="Rectangle 41">
                  <a:extLst>
                    <a:ext uri="{FF2B5EF4-FFF2-40B4-BE49-F238E27FC236}">
                      <a16:creationId xmlns:a16="http://schemas.microsoft.com/office/drawing/2014/main" id="{04F86CCA-81CA-BB47-917A-3FA09DF835AD}"/>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3283" name="Line 25">
                  <a:extLst>
                    <a:ext uri="{FF2B5EF4-FFF2-40B4-BE49-F238E27FC236}">
                      <a16:creationId xmlns:a16="http://schemas.microsoft.com/office/drawing/2014/main" id="{9303FE74-ED70-2F4A-8493-365CC6A2B486}"/>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202" name="Group 144">
                <a:extLst>
                  <a:ext uri="{FF2B5EF4-FFF2-40B4-BE49-F238E27FC236}">
                    <a16:creationId xmlns:a16="http://schemas.microsoft.com/office/drawing/2014/main" id="{455405F2-5EA1-A842-86B2-7A07A812687A}"/>
                  </a:ext>
                </a:extLst>
              </p:cNvPr>
              <p:cNvGrpSpPr>
                <a:grpSpLocks/>
              </p:cNvGrpSpPr>
              <p:nvPr/>
            </p:nvGrpSpPr>
            <p:grpSpPr bwMode="auto">
              <a:xfrm>
                <a:off x="4952757" y="1852129"/>
                <a:ext cx="1869716" cy="4091471"/>
                <a:chOff x="1328297" y="1852129"/>
                <a:chExt cx="1869716" cy="4091471"/>
              </a:xfrm>
            </p:grpSpPr>
            <p:sp>
              <p:nvSpPr>
                <p:cNvPr id="93230" name="Line 25">
                  <a:extLst>
                    <a:ext uri="{FF2B5EF4-FFF2-40B4-BE49-F238E27FC236}">
                      <a16:creationId xmlns:a16="http://schemas.microsoft.com/office/drawing/2014/main" id="{F6EB75AB-F046-EF48-8EFA-5B63047E790A}"/>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1" name="Line 294">
                  <a:extLst>
                    <a:ext uri="{FF2B5EF4-FFF2-40B4-BE49-F238E27FC236}">
                      <a16:creationId xmlns:a16="http://schemas.microsoft.com/office/drawing/2014/main" id="{D6D5F206-06F7-2547-A462-4890F5CCEFA9}"/>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2" name="Line 25">
                  <a:extLst>
                    <a:ext uri="{FF2B5EF4-FFF2-40B4-BE49-F238E27FC236}">
                      <a16:creationId xmlns:a16="http://schemas.microsoft.com/office/drawing/2014/main" id="{84C5D78B-BB38-AB49-B18B-B26AD7BCBAD6}"/>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3" name="Freeform 146">
                  <a:extLst>
                    <a:ext uri="{FF2B5EF4-FFF2-40B4-BE49-F238E27FC236}">
                      <a16:creationId xmlns:a16="http://schemas.microsoft.com/office/drawing/2014/main" id="{53AD2494-299A-D243-B8AB-F0D4F755375B}"/>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34" name="Rectangle 147">
                  <a:extLst>
                    <a:ext uri="{FF2B5EF4-FFF2-40B4-BE49-F238E27FC236}">
                      <a16:creationId xmlns:a16="http://schemas.microsoft.com/office/drawing/2014/main" id="{54E5CCCA-BEC4-2F48-AB66-5F425C9777B8}"/>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3235" name="Rectangle 148">
                  <a:extLst>
                    <a:ext uri="{FF2B5EF4-FFF2-40B4-BE49-F238E27FC236}">
                      <a16:creationId xmlns:a16="http://schemas.microsoft.com/office/drawing/2014/main" id="{D6316A45-6B25-D44A-B872-E747CD4D29A8}"/>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3236" name="Rectangle 149">
                  <a:extLst>
                    <a:ext uri="{FF2B5EF4-FFF2-40B4-BE49-F238E27FC236}">
                      <a16:creationId xmlns:a16="http://schemas.microsoft.com/office/drawing/2014/main" id="{0823946E-CAF3-B54F-972A-1E2F741422D1}"/>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37" name="Line 7">
                  <a:extLst>
                    <a:ext uri="{FF2B5EF4-FFF2-40B4-BE49-F238E27FC236}">
                      <a16:creationId xmlns:a16="http://schemas.microsoft.com/office/drawing/2014/main" id="{289C96DE-5354-E44C-8030-40EC0F68170A}"/>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8" name="Rectangle 151">
                  <a:extLst>
                    <a:ext uri="{FF2B5EF4-FFF2-40B4-BE49-F238E27FC236}">
                      <a16:creationId xmlns:a16="http://schemas.microsoft.com/office/drawing/2014/main" id="{F3FA8963-2B4A-CE47-96A4-E9FD4EC03A0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39" name="Line 25">
                  <a:extLst>
                    <a:ext uri="{FF2B5EF4-FFF2-40B4-BE49-F238E27FC236}">
                      <a16:creationId xmlns:a16="http://schemas.microsoft.com/office/drawing/2014/main" id="{F7CC3663-C4BB-D64F-83A2-22D7162E5ED1}"/>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0" name="Freeform 153">
                  <a:extLst>
                    <a:ext uri="{FF2B5EF4-FFF2-40B4-BE49-F238E27FC236}">
                      <a16:creationId xmlns:a16="http://schemas.microsoft.com/office/drawing/2014/main" id="{3C06BD2A-6C41-4241-B437-072F85650EB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41" name="Line 37">
                  <a:extLst>
                    <a:ext uri="{FF2B5EF4-FFF2-40B4-BE49-F238E27FC236}">
                      <a16:creationId xmlns:a16="http://schemas.microsoft.com/office/drawing/2014/main" id="{F2615814-66DC-C141-AC71-5B99A894851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2" name="Line 290">
                  <a:extLst>
                    <a:ext uri="{FF2B5EF4-FFF2-40B4-BE49-F238E27FC236}">
                      <a16:creationId xmlns:a16="http://schemas.microsoft.com/office/drawing/2014/main" id="{D751E2D0-F7BC-E847-8A42-F406C0A865BE}"/>
                    </a:ext>
                  </a:extLst>
                </p:cNvPr>
                <p:cNvSpPr>
                  <a:spLocks noChangeAspect="1" noChangeShapeType="1"/>
                </p:cNvSpPr>
                <p:nvPr/>
              </p:nvSpPr>
              <p:spPr bwMode="auto">
                <a:xfrm>
                  <a:off x="1474574" y="3147058"/>
                  <a:ext cx="1527300"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3" name="Freeform 293">
                  <a:extLst>
                    <a:ext uri="{FF2B5EF4-FFF2-40B4-BE49-F238E27FC236}">
                      <a16:creationId xmlns:a16="http://schemas.microsoft.com/office/drawing/2014/main" id="{57544DBD-FDD4-924C-8559-CA60BC4BF55D}"/>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44" name="Line 294">
                  <a:extLst>
                    <a:ext uri="{FF2B5EF4-FFF2-40B4-BE49-F238E27FC236}">
                      <a16:creationId xmlns:a16="http://schemas.microsoft.com/office/drawing/2014/main" id="{AB692BB0-A370-264D-B6B1-50311275A820}"/>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5" name="Line 25">
                  <a:extLst>
                    <a:ext uri="{FF2B5EF4-FFF2-40B4-BE49-F238E27FC236}">
                      <a16:creationId xmlns:a16="http://schemas.microsoft.com/office/drawing/2014/main" id="{0DF2A57B-E7F7-484D-B3F8-719BB591AE6A}"/>
                    </a:ext>
                  </a:extLst>
                </p:cNvPr>
                <p:cNvSpPr>
                  <a:spLocks noChangeShapeType="1"/>
                </p:cNvSpPr>
                <p:nvPr/>
              </p:nvSpPr>
              <p:spPr bwMode="auto">
                <a:xfrm>
                  <a:off x="1478502" y="3600851"/>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6" name="Line 294">
                  <a:extLst>
                    <a:ext uri="{FF2B5EF4-FFF2-40B4-BE49-F238E27FC236}">
                      <a16:creationId xmlns:a16="http://schemas.microsoft.com/office/drawing/2014/main" id="{842A85BB-3669-E643-8FC4-2A6BF52885A1}"/>
                    </a:ext>
                  </a:extLst>
                </p:cNvPr>
                <p:cNvSpPr>
                  <a:spLocks noChangeAspect="1" noChangeShapeType="1"/>
                </p:cNvSpPr>
                <p:nvPr/>
              </p:nvSpPr>
              <p:spPr bwMode="auto">
                <a:xfrm>
                  <a:off x="1485152" y="314135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7" name="Rectangle 41">
                  <a:extLst>
                    <a:ext uri="{FF2B5EF4-FFF2-40B4-BE49-F238E27FC236}">
                      <a16:creationId xmlns:a16="http://schemas.microsoft.com/office/drawing/2014/main" id="{A89B5AF0-A185-A343-AAB4-ABA3CFEB4D78}"/>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3248" name="Rectangle 41">
                  <a:extLst>
                    <a:ext uri="{FF2B5EF4-FFF2-40B4-BE49-F238E27FC236}">
                      <a16:creationId xmlns:a16="http://schemas.microsoft.com/office/drawing/2014/main" id="{04F75BCA-1792-BF48-A9FE-27A77046D42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3249" name="Line 294">
                  <a:extLst>
                    <a:ext uri="{FF2B5EF4-FFF2-40B4-BE49-F238E27FC236}">
                      <a16:creationId xmlns:a16="http://schemas.microsoft.com/office/drawing/2014/main" id="{EAABFA66-D9FD-764E-A786-BF2089B4AEA3}"/>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50" name="Rectangle 41">
                  <a:extLst>
                    <a:ext uri="{FF2B5EF4-FFF2-40B4-BE49-F238E27FC236}">
                      <a16:creationId xmlns:a16="http://schemas.microsoft.com/office/drawing/2014/main" id="{6CF342FC-C0D5-D547-91F5-B8DB0739891D}"/>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3251" name="Freeform 166">
                  <a:extLst>
                    <a:ext uri="{FF2B5EF4-FFF2-40B4-BE49-F238E27FC236}">
                      <a16:creationId xmlns:a16="http://schemas.microsoft.com/office/drawing/2014/main" id="{A997E739-55DC-AB45-A3B1-7805E49DEB29}"/>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3252" name="Freeform 167">
                  <a:extLst>
                    <a:ext uri="{FF2B5EF4-FFF2-40B4-BE49-F238E27FC236}">
                      <a16:creationId xmlns:a16="http://schemas.microsoft.com/office/drawing/2014/main" id="{F83AD54E-D7E9-E142-8C76-94C284D2170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3253" name="Line 294">
                  <a:extLst>
                    <a:ext uri="{FF2B5EF4-FFF2-40B4-BE49-F238E27FC236}">
                      <a16:creationId xmlns:a16="http://schemas.microsoft.com/office/drawing/2014/main" id="{F276FBF1-E7D8-6749-9D30-5862D165A7DB}"/>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54" name="Freeform 169">
                  <a:extLst>
                    <a:ext uri="{FF2B5EF4-FFF2-40B4-BE49-F238E27FC236}">
                      <a16:creationId xmlns:a16="http://schemas.microsoft.com/office/drawing/2014/main" id="{418FA263-23B1-0747-8CC1-160A49CCC9E9}"/>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55" name="Rectangle 41">
                  <a:extLst>
                    <a:ext uri="{FF2B5EF4-FFF2-40B4-BE49-F238E27FC236}">
                      <a16:creationId xmlns:a16="http://schemas.microsoft.com/office/drawing/2014/main" id="{9617A312-31A7-2144-9F03-52107E3DFA78}"/>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3256" name="Line 25">
                  <a:extLst>
                    <a:ext uri="{FF2B5EF4-FFF2-40B4-BE49-F238E27FC236}">
                      <a16:creationId xmlns:a16="http://schemas.microsoft.com/office/drawing/2014/main" id="{0ED6B146-7041-AA4E-B23A-90D6DE138F3B}"/>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203" name="Group 172">
                <a:extLst>
                  <a:ext uri="{FF2B5EF4-FFF2-40B4-BE49-F238E27FC236}">
                    <a16:creationId xmlns:a16="http://schemas.microsoft.com/office/drawing/2014/main" id="{7E555016-7A60-F942-958E-F2A0D91AE5E8}"/>
                  </a:ext>
                </a:extLst>
              </p:cNvPr>
              <p:cNvGrpSpPr>
                <a:grpSpLocks/>
              </p:cNvGrpSpPr>
              <p:nvPr/>
            </p:nvGrpSpPr>
            <p:grpSpPr bwMode="auto">
              <a:xfrm>
                <a:off x="6867669" y="1852129"/>
                <a:ext cx="1874876" cy="4091471"/>
                <a:chOff x="1328991" y="1852129"/>
                <a:chExt cx="1874876" cy="4091471"/>
              </a:xfrm>
            </p:grpSpPr>
            <p:sp>
              <p:nvSpPr>
                <p:cNvPr id="93205" name="Line 294">
                  <a:extLst>
                    <a:ext uri="{FF2B5EF4-FFF2-40B4-BE49-F238E27FC236}">
                      <a16:creationId xmlns:a16="http://schemas.microsoft.com/office/drawing/2014/main" id="{DA98CB62-BBDA-C942-B8D0-63C6AAFA8E6E}"/>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06" name="Line 25">
                  <a:extLst>
                    <a:ext uri="{FF2B5EF4-FFF2-40B4-BE49-F238E27FC236}">
                      <a16:creationId xmlns:a16="http://schemas.microsoft.com/office/drawing/2014/main" id="{5A6F15B7-48AE-6F4F-AACC-287CC8D3D195}"/>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07" name="Line 25">
                  <a:extLst>
                    <a:ext uri="{FF2B5EF4-FFF2-40B4-BE49-F238E27FC236}">
                      <a16:creationId xmlns:a16="http://schemas.microsoft.com/office/drawing/2014/main" id="{A1CDABA7-242D-094F-9821-4903B9CF3067}"/>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08" name="Freeform 174">
                  <a:extLst>
                    <a:ext uri="{FF2B5EF4-FFF2-40B4-BE49-F238E27FC236}">
                      <a16:creationId xmlns:a16="http://schemas.microsoft.com/office/drawing/2014/main" id="{4E9D4741-3D2A-C341-BB55-20C9E74ABAF3}"/>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09" name="Rectangle 175">
                  <a:extLst>
                    <a:ext uri="{FF2B5EF4-FFF2-40B4-BE49-F238E27FC236}">
                      <a16:creationId xmlns:a16="http://schemas.microsoft.com/office/drawing/2014/main" id="{48E32B6C-716E-614F-A5DA-1F166F5C98D1}"/>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3210" name="Rectangle 176">
                  <a:extLst>
                    <a:ext uri="{FF2B5EF4-FFF2-40B4-BE49-F238E27FC236}">
                      <a16:creationId xmlns:a16="http://schemas.microsoft.com/office/drawing/2014/main" id="{9ED105A8-04EE-484F-BF35-626A41790F5D}"/>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3211" name="Rectangle 177">
                  <a:extLst>
                    <a:ext uri="{FF2B5EF4-FFF2-40B4-BE49-F238E27FC236}">
                      <a16:creationId xmlns:a16="http://schemas.microsoft.com/office/drawing/2014/main" id="{21BBF3E0-D6DC-A74F-A7BB-AE119120103B}"/>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12" name="Line 7">
                  <a:extLst>
                    <a:ext uri="{FF2B5EF4-FFF2-40B4-BE49-F238E27FC236}">
                      <a16:creationId xmlns:a16="http://schemas.microsoft.com/office/drawing/2014/main" id="{2584135A-8E37-1A4B-9C51-72475577665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13" name="Rectangle 179">
                  <a:extLst>
                    <a:ext uri="{FF2B5EF4-FFF2-40B4-BE49-F238E27FC236}">
                      <a16:creationId xmlns:a16="http://schemas.microsoft.com/office/drawing/2014/main" id="{9645909C-AAAD-454C-94AD-237EB99FE45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3214" name="Line 25">
                  <a:extLst>
                    <a:ext uri="{FF2B5EF4-FFF2-40B4-BE49-F238E27FC236}">
                      <a16:creationId xmlns:a16="http://schemas.microsoft.com/office/drawing/2014/main" id="{0ECDB3C4-E23B-4C45-8E63-3AE35AB08DD7}"/>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15" name="Freeform 181">
                  <a:extLst>
                    <a:ext uri="{FF2B5EF4-FFF2-40B4-BE49-F238E27FC236}">
                      <a16:creationId xmlns:a16="http://schemas.microsoft.com/office/drawing/2014/main" id="{3EFAA2D1-7BBB-364B-898C-F61A891E118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6" name="Line 37">
                  <a:extLst>
                    <a:ext uri="{FF2B5EF4-FFF2-40B4-BE49-F238E27FC236}">
                      <a16:creationId xmlns:a16="http://schemas.microsoft.com/office/drawing/2014/main" id="{D3DA57EB-FA26-0845-8AD6-379D9F2A87AA}"/>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17" name="Line 290">
                  <a:extLst>
                    <a:ext uri="{FF2B5EF4-FFF2-40B4-BE49-F238E27FC236}">
                      <a16:creationId xmlns:a16="http://schemas.microsoft.com/office/drawing/2014/main" id="{3D5F64E9-1C53-FC4A-AD63-B4F9B872D984}"/>
                    </a:ext>
                  </a:extLst>
                </p:cNvPr>
                <p:cNvSpPr>
                  <a:spLocks noChangeAspect="1" noChangeShapeType="1"/>
                </p:cNvSpPr>
                <p:nvPr/>
              </p:nvSpPr>
              <p:spPr bwMode="auto">
                <a:xfrm>
                  <a:off x="1474574" y="3147058"/>
                  <a:ext cx="1527300"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18" name="Freeform 293">
                  <a:extLst>
                    <a:ext uri="{FF2B5EF4-FFF2-40B4-BE49-F238E27FC236}">
                      <a16:creationId xmlns:a16="http://schemas.microsoft.com/office/drawing/2014/main" id="{64A34741-0631-1645-A431-49ABC0C63118}"/>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9" name="Line 294">
                  <a:extLst>
                    <a:ext uri="{FF2B5EF4-FFF2-40B4-BE49-F238E27FC236}">
                      <a16:creationId xmlns:a16="http://schemas.microsoft.com/office/drawing/2014/main" id="{8DE2A2C9-BA55-4F4A-998C-246130F7F784}"/>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0" name="Line 25">
                  <a:extLst>
                    <a:ext uri="{FF2B5EF4-FFF2-40B4-BE49-F238E27FC236}">
                      <a16:creationId xmlns:a16="http://schemas.microsoft.com/office/drawing/2014/main" id="{7F133164-614A-254F-8FB8-F500E05D3B47}"/>
                    </a:ext>
                  </a:extLst>
                </p:cNvPr>
                <p:cNvSpPr>
                  <a:spLocks noChangeShapeType="1"/>
                </p:cNvSpPr>
                <p:nvPr/>
              </p:nvSpPr>
              <p:spPr bwMode="auto">
                <a:xfrm>
                  <a:off x="1478502" y="3600851"/>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1" name="Line 294">
                  <a:extLst>
                    <a:ext uri="{FF2B5EF4-FFF2-40B4-BE49-F238E27FC236}">
                      <a16:creationId xmlns:a16="http://schemas.microsoft.com/office/drawing/2014/main" id="{2AF15725-36AA-664D-B1E5-B1DA02734401}"/>
                    </a:ext>
                  </a:extLst>
                </p:cNvPr>
                <p:cNvSpPr>
                  <a:spLocks noChangeAspect="1" noChangeShapeType="1"/>
                </p:cNvSpPr>
                <p:nvPr/>
              </p:nvSpPr>
              <p:spPr bwMode="auto">
                <a:xfrm>
                  <a:off x="1485152" y="3141355"/>
                  <a:ext cx="3842" cy="46869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2" name="Rectangle 41">
                  <a:extLst>
                    <a:ext uri="{FF2B5EF4-FFF2-40B4-BE49-F238E27FC236}">
                      <a16:creationId xmlns:a16="http://schemas.microsoft.com/office/drawing/2014/main" id="{EF17F3AE-ED08-AE42-BB99-DA1E77F83A4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3223" name="Rectangle 41">
                  <a:extLst>
                    <a:ext uri="{FF2B5EF4-FFF2-40B4-BE49-F238E27FC236}">
                      <a16:creationId xmlns:a16="http://schemas.microsoft.com/office/drawing/2014/main" id="{4CAFDF70-F7EC-C348-97ED-CE38B5BF4A54}"/>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3224" name="Line 294">
                  <a:extLst>
                    <a:ext uri="{FF2B5EF4-FFF2-40B4-BE49-F238E27FC236}">
                      <a16:creationId xmlns:a16="http://schemas.microsoft.com/office/drawing/2014/main" id="{724FA899-4A9E-674E-A00A-9FB7BDD622E9}"/>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5" name="Rectangle 41">
                  <a:extLst>
                    <a:ext uri="{FF2B5EF4-FFF2-40B4-BE49-F238E27FC236}">
                      <a16:creationId xmlns:a16="http://schemas.microsoft.com/office/drawing/2014/main" id="{63D9B6A4-59C1-9B47-9F65-BFDC9D8FEE6E}"/>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3226" name="Line 294">
                  <a:extLst>
                    <a:ext uri="{FF2B5EF4-FFF2-40B4-BE49-F238E27FC236}">
                      <a16:creationId xmlns:a16="http://schemas.microsoft.com/office/drawing/2014/main" id="{3B0F0E6F-77F9-C640-8774-C04073A17D8F}"/>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27" name="Freeform 197">
                  <a:extLst>
                    <a:ext uri="{FF2B5EF4-FFF2-40B4-BE49-F238E27FC236}">
                      <a16:creationId xmlns:a16="http://schemas.microsoft.com/office/drawing/2014/main" id="{5F8F7B34-A0BE-5245-8435-FD48EA26B59F}"/>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FF0000"/>
                </a:solidFill>
                <a:ln w="19050">
                  <a:solidFill>
                    <a:srgbClr val="FF0000"/>
                  </a:solidFill>
                  <a:round/>
                  <a:headEnd/>
                  <a:tailEnd/>
                </a:ln>
              </p:spPr>
              <p:txBody>
                <a:bodyPr/>
                <a:lstStyle/>
                <a:p>
                  <a:endParaRPr lang="en-US"/>
                </a:p>
              </p:txBody>
            </p:sp>
            <p:sp>
              <p:nvSpPr>
                <p:cNvPr id="93228" name="Rectangle 41">
                  <a:extLst>
                    <a:ext uri="{FF2B5EF4-FFF2-40B4-BE49-F238E27FC236}">
                      <a16:creationId xmlns:a16="http://schemas.microsoft.com/office/drawing/2014/main" id="{A30A7895-0A0C-4D41-9D01-4F09BE387673}"/>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3229" name="Line 25">
                  <a:extLst>
                    <a:ext uri="{FF2B5EF4-FFF2-40B4-BE49-F238E27FC236}">
                      <a16:creationId xmlns:a16="http://schemas.microsoft.com/office/drawing/2014/main" id="{F977CD93-EF15-9E4A-ADB5-4D1EEF994DB5}"/>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3204" name="Line 290">
                <a:extLst>
                  <a:ext uri="{FF2B5EF4-FFF2-40B4-BE49-F238E27FC236}">
                    <a16:creationId xmlns:a16="http://schemas.microsoft.com/office/drawing/2014/main" id="{F6A12486-1F07-8A4C-9AC6-30AC200912C9}"/>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3188" name="TextBox 1">
              <a:extLst>
                <a:ext uri="{FF2B5EF4-FFF2-40B4-BE49-F238E27FC236}">
                  <a16:creationId xmlns:a16="http://schemas.microsoft.com/office/drawing/2014/main" id="{BBB122E6-E2E5-F14F-BF58-9855603943C9}"/>
                </a:ext>
              </a:extLst>
            </p:cNvPr>
            <p:cNvSpPr txBox="1">
              <a:spLocks noChangeArrowheads="1"/>
            </p:cNvSpPr>
            <p:nvPr/>
          </p:nvSpPr>
          <p:spPr bwMode="auto">
            <a:xfrm>
              <a:off x="648419" y="226012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70C0"/>
                  </a:solidFill>
                  <a:latin typeface="Times" pitchFamily="2" charset="0"/>
                </a:rPr>
                <a:t>0</a:t>
              </a:r>
            </a:p>
          </p:txBody>
        </p:sp>
        <p:sp>
          <p:nvSpPr>
            <p:cNvPr id="93189" name="Line 25">
              <a:extLst>
                <a:ext uri="{FF2B5EF4-FFF2-40B4-BE49-F238E27FC236}">
                  <a16:creationId xmlns:a16="http://schemas.microsoft.com/office/drawing/2014/main" id="{81201386-2EBA-B940-9A7B-ACE4AEBE7FF9}"/>
                </a:ext>
              </a:extLst>
            </p:cNvPr>
            <p:cNvSpPr>
              <a:spLocks noChangeShapeType="1"/>
            </p:cNvSpPr>
            <p:nvPr/>
          </p:nvSpPr>
          <p:spPr bwMode="auto">
            <a:xfrm>
              <a:off x="1427022" y="3616719"/>
              <a:ext cx="298261" cy="13577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0" name="Line 25">
              <a:extLst>
                <a:ext uri="{FF2B5EF4-FFF2-40B4-BE49-F238E27FC236}">
                  <a16:creationId xmlns:a16="http://schemas.microsoft.com/office/drawing/2014/main" id="{7970F235-5F62-3B4E-9176-ECD52B923EC1}"/>
                </a:ext>
              </a:extLst>
            </p:cNvPr>
            <p:cNvSpPr>
              <a:spLocks noChangeShapeType="1"/>
            </p:cNvSpPr>
            <p:nvPr/>
          </p:nvSpPr>
          <p:spPr bwMode="auto">
            <a:xfrm>
              <a:off x="3330584" y="3613843"/>
              <a:ext cx="298261" cy="13577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1" name="Line 25">
              <a:extLst>
                <a:ext uri="{FF2B5EF4-FFF2-40B4-BE49-F238E27FC236}">
                  <a16:creationId xmlns:a16="http://schemas.microsoft.com/office/drawing/2014/main" id="{C4E13F15-4E93-0842-BDCC-CDEA0929C719}"/>
                </a:ext>
              </a:extLst>
            </p:cNvPr>
            <p:cNvSpPr>
              <a:spLocks noChangeShapeType="1"/>
            </p:cNvSpPr>
            <p:nvPr/>
          </p:nvSpPr>
          <p:spPr bwMode="auto">
            <a:xfrm>
              <a:off x="5251399" y="3610967"/>
              <a:ext cx="298261" cy="13577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2" name="Line 25">
              <a:extLst>
                <a:ext uri="{FF2B5EF4-FFF2-40B4-BE49-F238E27FC236}">
                  <a16:creationId xmlns:a16="http://schemas.microsoft.com/office/drawing/2014/main" id="{F2A32122-E88D-3F4D-AAB9-2837352AFBAC}"/>
                </a:ext>
              </a:extLst>
            </p:cNvPr>
            <p:cNvSpPr>
              <a:spLocks noChangeShapeType="1"/>
            </p:cNvSpPr>
            <p:nvPr/>
          </p:nvSpPr>
          <p:spPr bwMode="auto">
            <a:xfrm>
              <a:off x="7157837" y="3610968"/>
              <a:ext cx="298261" cy="135771"/>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3" name="Line 294">
              <a:extLst>
                <a:ext uri="{FF2B5EF4-FFF2-40B4-BE49-F238E27FC236}">
                  <a16:creationId xmlns:a16="http://schemas.microsoft.com/office/drawing/2014/main" id="{23D9D3DF-E5A5-2340-BA59-5E9432F730F6}"/>
                </a:ext>
              </a:extLst>
            </p:cNvPr>
            <p:cNvSpPr>
              <a:spLocks noChangeAspect="1" noChangeShapeType="1"/>
            </p:cNvSpPr>
            <p:nvPr/>
          </p:nvSpPr>
          <p:spPr bwMode="auto">
            <a:xfrm>
              <a:off x="2782395" y="3142171"/>
              <a:ext cx="5114" cy="62375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4" name="Line 294">
              <a:extLst>
                <a:ext uri="{FF2B5EF4-FFF2-40B4-BE49-F238E27FC236}">
                  <a16:creationId xmlns:a16="http://schemas.microsoft.com/office/drawing/2014/main" id="{0704E4B7-DD70-FD4D-A67A-EF1E023B8237}"/>
                </a:ext>
              </a:extLst>
            </p:cNvPr>
            <p:cNvSpPr>
              <a:spLocks noChangeAspect="1" noChangeShapeType="1"/>
            </p:cNvSpPr>
            <p:nvPr/>
          </p:nvSpPr>
          <p:spPr bwMode="auto">
            <a:xfrm>
              <a:off x="4702635" y="3123883"/>
              <a:ext cx="5114" cy="62375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5" name="Line 294">
              <a:extLst>
                <a:ext uri="{FF2B5EF4-FFF2-40B4-BE49-F238E27FC236}">
                  <a16:creationId xmlns:a16="http://schemas.microsoft.com/office/drawing/2014/main" id="{E75EFA4D-F119-724E-A755-B93CE5A56F34}"/>
                </a:ext>
              </a:extLst>
            </p:cNvPr>
            <p:cNvSpPr>
              <a:spLocks noChangeAspect="1" noChangeShapeType="1"/>
            </p:cNvSpPr>
            <p:nvPr/>
          </p:nvSpPr>
          <p:spPr bwMode="auto">
            <a:xfrm>
              <a:off x="6628971" y="3123883"/>
              <a:ext cx="5114" cy="62375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96" name="Line 294">
              <a:extLst>
                <a:ext uri="{FF2B5EF4-FFF2-40B4-BE49-F238E27FC236}">
                  <a16:creationId xmlns:a16="http://schemas.microsoft.com/office/drawing/2014/main" id="{75EEEB3A-4062-EF48-A07E-70E7ABAEC768}"/>
                </a:ext>
              </a:extLst>
            </p:cNvPr>
            <p:cNvSpPr>
              <a:spLocks noChangeAspect="1" noChangeShapeType="1"/>
            </p:cNvSpPr>
            <p:nvPr/>
          </p:nvSpPr>
          <p:spPr bwMode="auto">
            <a:xfrm>
              <a:off x="8543115" y="3123883"/>
              <a:ext cx="5114" cy="62375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Title 1">
            <a:extLst>
              <a:ext uri="{FF2B5EF4-FFF2-40B4-BE49-F238E27FC236}">
                <a16:creationId xmlns:a16="http://schemas.microsoft.com/office/drawing/2014/main" id="{B79B8E36-EF78-7D49-9157-12FAE6032639}"/>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4210" name="Group 2">
            <a:extLst>
              <a:ext uri="{FF2B5EF4-FFF2-40B4-BE49-F238E27FC236}">
                <a16:creationId xmlns:a16="http://schemas.microsoft.com/office/drawing/2014/main" id="{F5BEDF58-556B-C94D-B382-92546DA1FFA7}"/>
              </a:ext>
            </a:extLst>
          </p:cNvPr>
          <p:cNvGrpSpPr>
            <a:grpSpLocks/>
          </p:cNvGrpSpPr>
          <p:nvPr/>
        </p:nvGrpSpPr>
        <p:grpSpPr bwMode="auto">
          <a:xfrm>
            <a:off x="1143001" y="1852614"/>
            <a:ext cx="8513763" cy="4090987"/>
            <a:chOff x="228600" y="1852129"/>
            <a:chExt cx="8513945" cy="4091471"/>
          </a:xfrm>
        </p:grpSpPr>
        <p:sp>
          <p:nvSpPr>
            <p:cNvPr id="94216" name="Rectangle 11">
              <a:extLst>
                <a:ext uri="{FF2B5EF4-FFF2-40B4-BE49-F238E27FC236}">
                  <a16:creationId xmlns:a16="http://schemas.microsoft.com/office/drawing/2014/main" id="{B81B5CEE-FD57-0542-9F41-D2DB323C90C7}"/>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4217" name="Rectangle 135">
              <a:extLst>
                <a:ext uri="{FF2B5EF4-FFF2-40B4-BE49-F238E27FC236}">
                  <a16:creationId xmlns:a16="http://schemas.microsoft.com/office/drawing/2014/main" id="{C06257FC-8297-4043-B0B2-9109233827D8}"/>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4218" name="Line 290">
              <a:extLst>
                <a:ext uri="{FF2B5EF4-FFF2-40B4-BE49-F238E27FC236}">
                  <a16:creationId xmlns:a16="http://schemas.microsoft.com/office/drawing/2014/main" id="{EEBE0C68-629C-274C-82D9-D35A83C6685A}"/>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4219" name="Group 1">
              <a:extLst>
                <a:ext uri="{FF2B5EF4-FFF2-40B4-BE49-F238E27FC236}">
                  <a16:creationId xmlns:a16="http://schemas.microsoft.com/office/drawing/2014/main" id="{402D0791-9FA5-B940-8E71-4E43B0E63759}"/>
                </a:ext>
              </a:extLst>
            </p:cNvPr>
            <p:cNvGrpSpPr>
              <a:grpSpLocks/>
            </p:cNvGrpSpPr>
            <p:nvPr/>
          </p:nvGrpSpPr>
          <p:grpSpPr bwMode="auto">
            <a:xfrm>
              <a:off x="1111917" y="1852129"/>
              <a:ext cx="1892247" cy="4091471"/>
              <a:chOff x="1330992" y="1852129"/>
              <a:chExt cx="1892247" cy="4091471"/>
            </a:xfrm>
          </p:grpSpPr>
          <p:sp>
            <p:nvSpPr>
              <p:cNvPr id="94303" name="Line 25">
                <a:extLst>
                  <a:ext uri="{FF2B5EF4-FFF2-40B4-BE49-F238E27FC236}">
                    <a16:creationId xmlns:a16="http://schemas.microsoft.com/office/drawing/2014/main" id="{09490BE0-8104-964D-B04D-9895D20E28EF}"/>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04" name="Freeform 38">
                <a:extLst>
                  <a:ext uri="{FF2B5EF4-FFF2-40B4-BE49-F238E27FC236}">
                    <a16:creationId xmlns:a16="http://schemas.microsoft.com/office/drawing/2014/main" id="{EFD0F548-F40C-D940-AC1F-2036E913470F}"/>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305" name="Rectangle 4">
                <a:extLst>
                  <a:ext uri="{FF2B5EF4-FFF2-40B4-BE49-F238E27FC236}">
                    <a16:creationId xmlns:a16="http://schemas.microsoft.com/office/drawing/2014/main" id="{0E44B4BA-CA98-324A-9340-0DEE3F9DD390}"/>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4306" name="Rectangle 5">
                <a:extLst>
                  <a:ext uri="{FF2B5EF4-FFF2-40B4-BE49-F238E27FC236}">
                    <a16:creationId xmlns:a16="http://schemas.microsoft.com/office/drawing/2014/main" id="{274E51A7-B85E-5243-B325-3B961C4647AC}"/>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4307" name="Rectangle 6">
                <a:extLst>
                  <a:ext uri="{FF2B5EF4-FFF2-40B4-BE49-F238E27FC236}">
                    <a16:creationId xmlns:a16="http://schemas.microsoft.com/office/drawing/2014/main" id="{1492F7C5-7C28-A842-BFE0-4A3F6352F30C}"/>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308" name="Line 7">
                <a:extLst>
                  <a:ext uri="{FF2B5EF4-FFF2-40B4-BE49-F238E27FC236}">
                    <a16:creationId xmlns:a16="http://schemas.microsoft.com/office/drawing/2014/main" id="{C0675D5A-82BC-C647-BA0B-C7129F82B57E}"/>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09" name="Rectangle 9">
                <a:extLst>
                  <a:ext uri="{FF2B5EF4-FFF2-40B4-BE49-F238E27FC236}">
                    <a16:creationId xmlns:a16="http://schemas.microsoft.com/office/drawing/2014/main" id="{53516C0A-CC03-E944-B06B-2278228F0F40}"/>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310" name="Line 25">
                <a:extLst>
                  <a:ext uri="{FF2B5EF4-FFF2-40B4-BE49-F238E27FC236}">
                    <a16:creationId xmlns:a16="http://schemas.microsoft.com/office/drawing/2014/main" id="{22E765CE-C6ED-4D42-9ABB-235443604C23}"/>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1" name="Freeform 36">
                <a:extLst>
                  <a:ext uri="{FF2B5EF4-FFF2-40B4-BE49-F238E27FC236}">
                    <a16:creationId xmlns:a16="http://schemas.microsoft.com/office/drawing/2014/main" id="{8F23E2E8-FC70-B348-8953-D577FA810B9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2" name="Line 37">
                <a:extLst>
                  <a:ext uri="{FF2B5EF4-FFF2-40B4-BE49-F238E27FC236}">
                    <a16:creationId xmlns:a16="http://schemas.microsoft.com/office/drawing/2014/main" id="{70710F37-4CDF-F843-82CF-2E73B5C95EDD}"/>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3" name="Line 290">
                <a:extLst>
                  <a:ext uri="{FF2B5EF4-FFF2-40B4-BE49-F238E27FC236}">
                    <a16:creationId xmlns:a16="http://schemas.microsoft.com/office/drawing/2014/main" id="{B16AB558-2C83-D64D-ABE8-47B2540D4E05}"/>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4" name="Freeform 293">
                <a:extLst>
                  <a:ext uri="{FF2B5EF4-FFF2-40B4-BE49-F238E27FC236}">
                    <a16:creationId xmlns:a16="http://schemas.microsoft.com/office/drawing/2014/main" id="{83A504C4-B8C3-4346-96FB-F9ED6F4587B2}"/>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5" name="Line 294">
                <a:extLst>
                  <a:ext uri="{FF2B5EF4-FFF2-40B4-BE49-F238E27FC236}">
                    <a16:creationId xmlns:a16="http://schemas.microsoft.com/office/drawing/2014/main" id="{58F3054C-57DD-1043-AE45-22A49588928E}"/>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6" name="Line 25">
                <a:extLst>
                  <a:ext uri="{FF2B5EF4-FFF2-40B4-BE49-F238E27FC236}">
                    <a16:creationId xmlns:a16="http://schemas.microsoft.com/office/drawing/2014/main" id="{E86C98D3-6B15-9342-83F4-BB470047DFC2}"/>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7" name="Line 25">
                <a:extLst>
                  <a:ext uri="{FF2B5EF4-FFF2-40B4-BE49-F238E27FC236}">
                    <a16:creationId xmlns:a16="http://schemas.microsoft.com/office/drawing/2014/main" id="{E72F405B-DAB3-7640-B451-51469B7B9B6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8" name="Line 294">
                <a:extLst>
                  <a:ext uri="{FF2B5EF4-FFF2-40B4-BE49-F238E27FC236}">
                    <a16:creationId xmlns:a16="http://schemas.microsoft.com/office/drawing/2014/main" id="{DB04C2F4-3CB3-0640-8BDE-9808CCCEDB07}"/>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19" name="Line 294">
                <a:extLst>
                  <a:ext uri="{FF2B5EF4-FFF2-40B4-BE49-F238E27FC236}">
                    <a16:creationId xmlns:a16="http://schemas.microsoft.com/office/drawing/2014/main" id="{283ADAE5-C897-7F47-85F1-D605B9EDF39D}"/>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20" name="Rectangle 41">
                <a:extLst>
                  <a:ext uri="{FF2B5EF4-FFF2-40B4-BE49-F238E27FC236}">
                    <a16:creationId xmlns:a16="http://schemas.microsoft.com/office/drawing/2014/main" id="{400A8173-EBE5-784D-8004-D3DD6743E1E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4321" name="Rectangle 41">
                <a:extLst>
                  <a:ext uri="{FF2B5EF4-FFF2-40B4-BE49-F238E27FC236}">
                    <a16:creationId xmlns:a16="http://schemas.microsoft.com/office/drawing/2014/main" id="{08FAC90F-21A7-E446-A2BE-D48891C15DB3}"/>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4322" name="Line 294">
                <a:extLst>
                  <a:ext uri="{FF2B5EF4-FFF2-40B4-BE49-F238E27FC236}">
                    <a16:creationId xmlns:a16="http://schemas.microsoft.com/office/drawing/2014/main" id="{CA0C8143-C78D-9849-9600-6C02733717B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23" name="Rectangle 41">
                <a:extLst>
                  <a:ext uri="{FF2B5EF4-FFF2-40B4-BE49-F238E27FC236}">
                    <a16:creationId xmlns:a16="http://schemas.microsoft.com/office/drawing/2014/main" id="{B0A59A2F-6C84-FC4D-B827-758A29F45A4F}"/>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4324" name="Freeform 62">
                <a:extLst>
                  <a:ext uri="{FF2B5EF4-FFF2-40B4-BE49-F238E27FC236}">
                    <a16:creationId xmlns:a16="http://schemas.microsoft.com/office/drawing/2014/main" id="{ED43F812-99EC-5447-B764-B9F6B4A5092B}"/>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325" name="Freeform 64">
                <a:extLst>
                  <a:ext uri="{FF2B5EF4-FFF2-40B4-BE49-F238E27FC236}">
                    <a16:creationId xmlns:a16="http://schemas.microsoft.com/office/drawing/2014/main" id="{0D9889D8-1173-284F-A257-6D0538E01BA1}"/>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4326" name="Line 294">
                <a:extLst>
                  <a:ext uri="{FF2B5EF4-FFF2-40B4-BE49-F238E27FC236}">
                    <a16:creationId xmlns:a16="http://schemas.microsoft.com/office/drawing/2014/main" id="{DA08B949-A22B-6F43-A77D-0AC409D22206}"/>
                  </a:ext>
                </a:extLst>
              </p:cNvPr>
              <p:cNvSpPr>
                <a:spLocks noChangeAspect="1" noChangeShapeType="1"/>
              </p:cNvSpPr>
              <p:nvPr/>
            </p:nvSpPr>
            <p:spPr bwMode="auto">
              <a:xfrm>
                <a:off x="1479350" y="3912450"/>
                <a:ext cx="13266" cy="161805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27" name="Freeform 68">
                <a:extLst>
                  <a:ext uri="{FF2B5EF4-FFF2-40B4-BE49-F238E27FC236}">
                    <a16:creationId xmlns:a16="http://schemas.microsoft.com/office/drawing/2014/main" id="{F06BA46B-3A71-5347-BC13-FE146D21541E}"/>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328" name="Rectangle 41">
                <a:extLst>
                  <a:ext uri="{FF2B5EF4-FFF2-40B4-BE49-F238E27FC236}">
                    <a16:creationId xmlns:a16="http://schemas.microsoft.com/office/drawing/2014/main" id="{73A142EE-219E-F64D-B733-5C06B7F4B8D8}"/>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4329" name="Line 25">
                <a:extLst>
                  <a:ext uri="{FF2B5EF4-FFF2-40B4-BE49-F238E27FC236}">
                    <a16:creationId xmlns:a16="http://schemas.microsoft.com/office/drawing/2014/main" id="{C6F4FA67-3C1C-734C-AA0C-6D0B929120B6}"/>
                  </a:ext>
                </a:extLst>
              </p:cNvPr>
              <p:cNvSpPr>
                <a:spLocks noChangeShapeType="1"/>
              </p:cNvSpPr>
              <p:nvPr/>
            </p:nvSpPr>
            <p:spPr bwMode="auto">
              <a:xfrm>
                <a:off x="1481478" y="3926852"/>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4220" name="Group 103">
              <a:extLst>
                <a:ext uri="{FF2B5EF4-FFF2-40B4-BE49-F238E27FC236}">
                  <a16:creationId xmlns:a16="http://schemas.microsoft.com/office/drawing/2014/main" id="{100A7C9F-8A60-974C-B0F3-9F5461ADA6A8}"/>
                </a:ext>
              </a:extLst>
            </p:cNvPr>
            <p:cNvGrpSpPr>
              <a:grpSpLocks/>
            </p:cNvGrpSpPr>
            <p:nvPr/>
          </p:nvGrpSpPr>
          <p:grpSpPr bwMode="auto">
            <a:xfrm>
              <a:off x="3027624" y="1852129"/>
              <a:ext cx="1877832" cy="4091471"/>
              <a:chOff x="1326114" y="1852129"/>
              <a:chExt cx="1877832" cy="4091471"/>
            </a:xfrm>
          </p:grpSpPr>
          <p:sp>
            <p:nvSpPr>
              <p:cNvPr id="94276" name="Line 25">
                <a:extLst>
                  <a:ext uri="{FF2B5EF4-FFF2-40B4-BE49-F238E27FC236}">
                    <a16:creationId xmlns:a16="http://schemas.microsoft.com/office/drawing/2014/main" id="{E882CAB9-3F62-7B4C-8696-8C19AE2BD74D}"/>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77" name="Freeform 105">
                <a:extLst>
                  <a:ext uri="{FF2B5EF4-FFF2-40B4-BE49-F238E27FC236}">
                    <a16:creationId xmlns:a16="http://schemas.microsoft.com/office/drawing/2014/main" id="{FBDD2193-BBDD-6A46-965F-A0162E8FB2CE}"/>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78" name="Rectangle 106">
                <a:extLst>
                  <a:ext uri="{FF2B5EF4-FFF2-40B4-BE49-F238E27FC236}">
                    <a16:creationId xmlns:a16="http://schemas.microsoft.com/office/drawing/2014/main" id="{7A044914-6C38-B74B-98BB-C9A5C4E2C495}"/>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4279" name="Rectangle 107">
                <a:extLst>
                  <a:ext uri="{FF2B5EF4-FFF2-40B4-BE49-F238E27FC236}">
                    <a16:creationId xmlns:a16="http://schemas.microsoft.com/office/drawing/2014/main" id="{7C1A9295-A05D-CD43-AFF1-11E45FCDFE99}"/>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4280" name="Rectangle 108">
                <a:extLst>
                  <a:ext uri="{FF2B5EF4-FFF2-40B4-BE49-F238E27FC236}">
                    <a16:creationId xmlns:a16="http://schemas.microsoft.com/office/drawing/2014/main" id="{93BC51B6-62B2-8E48-AD27-334C26678D08}"/>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81" name="Line 7">
                <a:extLst>
                  <a:ext uri="{FF2B5EF4-FFF2-40B4-BE49-F238E27FC236}">
                    <a16:creationId xmlns:a16="http://schemas.microsoft.com/office/drawing/2014/main" id="{F5C66220-1D89-9145-B10E-E3A11FA7B207}"/>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2" name="Rectangle 110">
                <a:extLst>
                  <a:ext uri="{FF2B5EF4-FFF2-40B4-BE49-F238E27FC236}">
                    <a16:creationId xmlns:a16="http://schemas.microsoft.com/office/drawing/2014/main" id="{6EF14A0C-31A8-DE4E-AD27-3792E01C09DF}"/>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83" name="Line 25">
                <a:extLst>
                  <a:ext uri="{FF2B5EF4-FFF2-40B4-BE49-F238E27FC236}">
                    <a16:creationId xmlns:a16="http://schemas.microsoft.com/office/drawing/2014/main" id="{46DADA8D-13E5-CF4D-BF89-456F7842E12B}"/>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4" name="Freeform 112">
                <a:extLst>
                  <a:ext uri="{FF2B5EF4-FFF2-40B4-BE49-F238E27FC236}">
                    <a16:creationId xmlns:a16="http://schemas.microsoft.com/office/drawing/2014/main" id="{B1B680B6-9506-5A45-AA38-0FDB4652B9BF}"/>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85" name="Line 37">
                <a:extLst>
                  <a:ext uri="{FF2B5EF4-FFF2-40B4-BE49-F238E27FC236}">
                    <a16:creationId xmlns:a16="http://schemas.microsoft.com/office/drawing/2014/main" id="{D3E053A9-601F-EB4B-AD52-F654EB73A585}"/>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6" name="Line 290">
                <a:extLst>
                  <a:ext uri="{FF2B5EF4-FFF2-40B4-BE49-F238E27FC236}">
                    <a16:creationId xmlns:a16="http://schemas.microsoft.com/office/drawing/2014/main" id="{527E85C4-987D-A74F-AF19-A219CAEC3C58}"/>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7" name="Freeform 293">
                <a:extLst>
                  <a:ext uri="{FF2B5EF4-FFF2-40B4-BE49-F238E27FC236}">
                    <a16:creationId xmlns:a16="http://schemas.microsoft.com/office/drawing/2014/main" id="{56C95326-8E15-5C4B-A437-20D4F46FE41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88" name="Line 294">
                <a:extLst>
                  <a:ext uri="{FF2B5EF4-FFF2-40B4-BE49-F238E27FC236}">
                    <a16:creationId xmlns:a16="http://schemas.microsoft.com/office/drawing/2014/main" id="{C815F0EB-A407-DD44-AC12-6487C66F82D2}"/>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9" name="Line 25">
                <a:extLst>
                  <a:ext uri="{FF2B5EF4-FFF2-40B4-BE49-F238E27FC236}">
                    <a16:creationId xmlns:a16="http://schemas.microsoft.com/office/drawing/2014/main" id="{DC500B1A-70E4-8F42-A2DD-729496F80E53}"/>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0" name="Line 25">
                <a:extLst>
                  <a:ext uri="{FF2B5EF4-FFF2-40B4-BE49-F238E27FC236}">
                    <a16:creationId xmlns:a16="http://schemas.microsoft.com/office/drawing/2014/main" id="{30371D8F-4594-FA4D-A4B1-582F92B81CE0}"/>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1" name="Line 294">
                <a:extLst>
                  <a:ext uri="{FF2B5EF4-FFF2-40B4-BE49-F238E27FC236}">
                    <a16:creationId xmlns:a16="http://schemas.microsoft.com/office/drawing/2014/main" id="{48EA1BC9-AF68-2D40-BBCB-E350C2A85477}"/>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2" name="Line 294">
                <a:extLst>
                  <a:ext uri="{FF2B5EF4-FFF2-40B4-BE49-F238E27FC236}">
                    <a16:creationId xmlns:a16="http://schemas.microsoft.com/office/drawing/2014/main" id="{82820768-EF22-A440-B036-A946235BB494}"/>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3" name="Rectangle 41">
                <a:extLst>
                  <a:ext uri="{FF2B5EF4-FFF2-40B4-BE49-F238E27FC236}">
                    <a16:creationId xmlns:a16="http://schemas.microsoft.com/office/drawing/2014/main" id="{9CA3622A-CA1F-9545-A093-F47CD2100CA0}"/>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4294" name="Rectangle 41">
                <a:extLst>
                  <a:ext uri="{FF2B5EF4-FFF2-40B4-BE49-F238E27FC236}">
                    <a16:creationId xmlns:a16="http://schemas.microsoft.com/office/drawing/2014/main" id="{540BD49F-C67E-3148-9035-CFA38204353D}"/>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4295" name="Line 294">
                <a:extLst>
                  <a:ext uri="{FF2B5EF4-FFF2-40B4-BE49-F238E27FC236}">
                    <a16:creationId xmlns:a16="http://schemas.microsoft.com/office/drawing/2014/main" id="{1B937508-A2FD-8043-A769-B1B0FC7FE0E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96" name="Rectangle 41">
                <a:extLst>
                  <a:ext uri="{FF2B5EF4-FFF2-40B4-BE49-F238E27FC236}">
                    <a16:creationId xmlns:a16="http://schemas.microsoft.com/office/drawing/2014/main" id="{77692EE4-0E09-864F-BACD-994D4B172C70}"/>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4297" name="Freeform 131">
                <a:extLst>
                  <a:ext uri="{FF2B5EF4-FFF2-40B4-BE49-F238E27FC236}">
                    <a16:creationId xmlns:a16="http://schemas.microsoft.com/office/drawing/2014/main" id="{8E7CCAA8-3811-754E-8048-4A8367F17AE7}"/>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98" name="Freeform 139">
                <a:extLst>
                  <a:ext uri="{FF2B5EF4-FFF2-40B4-BE49-F238E27FC236}">
                    <a16:creationId xmlns:a16="http://schemas.microsoft.com/office/drawing/2014/main" id="{90F5C336-534E-2D4A-9557-1E379398DAE8}"/>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4299" name="Line 294">
                <a:extLst>
                  <a:ext uri="{FF2B5EF4-FFF2-40B4-BE49-F238E27FC236}">
                    <a16:creationId xmlns:a16="http://schemas.microsoft.com/office/drawing/2014/main" id="{3454383F-4813-774B-8414-A59EB9CAF37C}"/>
                  </a:ext>
                </a:extLst>
              </p:cNvPr>
              <p:cNvSpPr>
                <a:spLocks noChangeAspect="1" noChangeShapeType="1"/>
              </p:cNvSpPr>
              <p:nvPr/>
            </p:nvSpPr>
            <p:spPr bwMode="auto">
              <a:xfrm>
                <a:off x="1479350" y="3912450"/>
                <a:ext cx="13266" cy="161805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00" name="Freeform 141">
                <a:extLst>
                  <a:ext uri="{FF2B5EF4-FFF2-40B4-BE49-F238E27FC236}">
                    <a16:creationId xmlns:a16="http://schemas.microsoft.com/office/drawing/2014/main" id="{7A64089E-6780-B54B-8FC1-81DC926B77AD}"/>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301" name="Rectangle 41">
                <a:extLst>
                  <a:ext uri="{FF2B5EF4-FFF2-40B4-BE49-F238E27FC236}">
                    <a16:creationId xmlns:a16="http://schemas.microsoft.com/office/drawing/2014/main" id="{6DA9FF0B-7AE0-7642-B61E-95ABF5811072}"/>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4302" name="Line 25">
                <a:extLst>
                  <a:ext uri="{FF2B5EF4-FFF2-40B4-BE49-F238E27FC236}">
                    <a16:creationId xmlns:a16="http://schemas.microsoft.com/office/drawing/2014/main" id="{293F1726-C708-F54C-AAE0-DEA869B3F732}"/>
                  </a:ext>
                </a:extLst>
              </p:cNvPr>
              <p:cNvSpPr>
                <a:spLocks noChangeShapeType="1"/>
              </p:cNvSpPr>
              <p:nvPr/>
            </p:nvSpPr>
            <p:spPr bwMode="auto">
              <a:xfrm>
                <a:off x="1481478" y="3926852"/>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4221" name="Group 144">
              <a:extLst>
                <a:ext uri="{FF2B5EF4-FFF2-40B4-BE49-F238E27FC236}">
                  <a16:creationId xmlns:a16="http://schemas.microsoft.com/office/drawing/2014/main" id="{071FFD3C-ACAE-7A43-B490-35FB11CB42DB}"/>
                </a:ext>
              </a:extLst>
            </p:cNvPr>
            <p:cNvGrpSpPr>
              <a:grpSpLocks/>
            </p:cNvGrpSpPr>
            <p:nvPr/>
          </p:nvGrpSpPr>
          <p:grpSpPr bwMode="auto">
            <a:xfrm>
              <a:off x="4952757" y="1852129"/>
              <a:ext cx="1869716" cy="4091471"/>
              <a:chOff x="1328297" y="1852129"/>
              <a:chExt cx="1869716" cy="4091471"/>
            </a:xfrm>
          </p:grpSpPr>
          <p:sp>
            <p:nvSpPr>
              <p:cNvPr id="94249" name="Line 25">
                <a:extLst>
                  <a:ext uri="{FF2B5EF4-FFF2-40B4-BE49-F238E27FC236}">
                    <a16:creationId xmlns:a16="http://schemas.microsoft.com/office/drawing/2014/main" id="{A05BB598-47B7-444A-BEF3-053E194993FC}"/>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50" name="Freeform 146">
                <a:extLst>
                  <a:ext uri="{FF2B5EF4-FFF2-40B4-BE49-F238E27FC236}">
                    <a16:creationId xmlns:a16="http://schemas.microsoft.com/office/drawing/2014/main" id="{618AE511-CC13-0A4C-920E-B0C1B6739EC9}"/>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51" name="Rectangle 147">
                <a:extLst>
                  <a:ext uri="{FF2B5EF4-FFF2-40B4-BE49-F238E27FC236}">
                    <a16:creationId xmlns:a16="http://schemas.microsoft.com/office/drawing/2014/main" id="{11ACCC87-D1DC-DD4E-BC5F-1429B44A9DFE}"/>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4252" name="Rectangle 148">
                <a:extLst>
                  <a:ext uri="{FF2B5EF4-FFF2-40B4-BE49-F238E27FC236}">
                    <a16:creationId xmlns:a16="http://schemas.microsoft.com/office/drawing/2014/main" id="{E2A3ACF7-EECF-6F4C-9250-C63DA0C5074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4253" name="Rectangle 149">
                <a:extLst>
                  <a:ext uri="{FF2B5EF4-FFF2-40B4-BE49-F238E27FC236}">
                    <a16:creationId xmlns:a16="http://schemas.microsoft.com/office/drawing/2014/main" id="{CAF7E8C4-8C23-BA43-8FF4-6637DEA330B1}"/>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54" name="Line 7">
                <a:extLst>
                  <a:ext uri="{FF2B5EF4-FFF2-40B4-BE49-F238E27FC236}">
                    <a16:creationId xmlns:a16="http://schemas.microsoft.com/office/drawing/2014/main" id="{7D359F6C-E5A0-9E45-954F-962AD1C817D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55" name="Rectangle 151">
                <a:extLst>
                  <a:ext uri="{FF2B5EF4-FFF2-40B4-BE49-F238E27FC236}">
                    <a16:creationId xmlns:a16="http://schemas.microsoft.com/office/drawing/2014/main" id="{32ED2BFE-3F79-054E-887E-23B2A6B38A6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56" name="Line 25">
                <a:extLst>
                  <a:ext uri="{FF2B5EF4-FFF2-40B4-BE49-F238E27FC236}">
                    <a16:creationId xmlns:a16="http://schemas.microsoft.com/office/drawing/2014/main" id="{1A28217C-25D3-5643-90F2-91E3297AD795}"/>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57" name="Freeform 153">
                <a:extLst>
                  <a:ext uri="{FF2B5EF4-FFF2-40B4-BE49-F238E27FC236}">
                    <a16:creationId xmlns:a16="http://schemas.microsoft.com/office/drawing/2014/main" id="{F8C3ABEA-9481-4F4A-9F08-91E31F0C50A6}"/>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8" name="Line 37">
                <a:extLst>
                  <a:ext uri="{FF2B5EF4-FFF2-40B4-BE49-F238E27FC236}">
                    <a16:creationId xmlns:a16="http://schemas.microsoft.com/office/drawing/2014/main" id="{ADE71606-7ACC-8046-A940-05AD8C346627}"/>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59" name="Line 290">
                <a:extLst>
                  <a:ext uri="{FF2B5EF4-FFF2-40B4-BE49-F238E27FC236}">
                    <a16:creationId xmlns:a16="http://schemas.microsoft.com/office/drawing/2014/main" id="{A600653F-B023-094F-8F3D-AAF36B6B687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0" name="Freeform 293">
                <a:extLst>
                  <a:ext uri="{FF2B5EF4-FFF2-40B4-BE49-F238E27FC236}">
                    <a16:creationId xmlns:a16="http://schemas.microsoft.com/office/drawing/2014/main" id="{B9CE5557-1EED-FF40-A953-A0A5B53FD2E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61" name="Line 294">
                <a:extLst>
                  <a:ext uri="{FF2B5EF4-FFF2-40B4-BE49-F238E27FC236}">
                    <a16:creationId xmlns:a16="http://schemas.microsoft.com/office/drawing/2014/main" id="{2176AFE8-60AD-2645-9E1E-29600F28226C}"/>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2" name="Line 25">
                <a:extLst>
                  <a:ext uri="{FF2B5EF4-FFF2-40B4-BE49-F238E27FC236}">
                    <a16:creationId xmlns:a16="http://schemas.microsoft.com/office/drawing/2014/main" id="{FDD4DEE0-FFDB-EE44-9452-76929E7B4852}"/>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3" name="Line 25">
                <a:extLst>
                  <a:ext uri="{FF2B5EF4-FFF2-40B4-BE49-F238E27FC236}">
                    <a16:creationId xmlns:a16="http://schemas.microsoft.com/office/drawing/2014/main" id="{2220873B-D666-C644-9B8D-08DFB90F6FEF}"/>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4" name="Line 294">
                <a:extLst>
                  <a:ext uri="{FF2B5EF4-FFF2-40B4-BE49-F238E27FC236}">
                    <a16:creationId xmlns:a16="http://schemas.microsoft.com/office/drawing/2014/main" id="{22001C41-45BC-B644-BE55-EE516ED55961}"/>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5" name="Line 294">
                <a:extLst>
                  <a:ext uri="{FF2B5EF4-FFF2-40B4-BE49-F238E27FC236}">
                    <a16:creationId xmlns:a16="http://schemas.microsoft.com/office/drawing/2014/main" id="{E6F2D17F-6957-C740-BD41-3DF666B398B5}"/>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6" name="Rectangle 41">
                <a:extLst>
                  <a:ext uri="{FF2B5EF4-FFF2-40B4-BE49-F238E27FC236}">
                    <a16:creationId xmlns:a16="http://schemas.microsoft.com/office/drawing/2014/main" id="{D04B0C8B-D7E4-164D-9486-A2E414AC73D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4267" name="Rectangle 41">
                <a:extLst>
                  <a:ext uri="{FF2B5EF4-FFF2-40B4-BE49-F238E27FC236}">
                    <a16:creationId xmlns:a16="http://schemas.microsoft.com/office/drawing/2014/main" id="{2D3CD4C3-9D62-104A-9C22-DA739739430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4268" name="Line 294">
                <a:extLst>
                  <a:ext uri="{FF2B5EF4-FFF2-40B4-BE49-F238E27FC236}">
                    <a16:creationId xmlns:a16="http://schemas.microsoft.com/office/drawing/2014/main" id="{41109BEC-3175-C842-96F6-019D6AAEDF92}"/>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9" name="Rectangle 41">
                <a:extLst>
                  <a:ext uri="{FF2B5EF4-FFF2-40B4-BE49-F238E27FC236}">
                    <a16:creationId xmlns:a16="http://schemas.microsoft.com/office/drawing/2014/main" id="{FA3E213B-6C64-B145-A8C7-8B6AE71828AF}"/>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4270" name="Freeform 166">
                <a:extLst>
                  <a:ext uri="{FF2B5EF4-FFF2-40B4-BE49-F238E27FC236}">
                    <a16:creationId xmlns:a16="http://schemas.microsoft.com/office/drawing/2014/main" id="{F717ADA8-E31D-874C-9D3F-60215667273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71" name="Freeform 167">
                <a:extLst>
                  <a:ext uri="{FF2B5EF4-FFF2-40B4-BE49-F238E27FC236}">
                    <a16:creationId xmlns:a16="http://schemas.microsoft.com/office/drawing/2014/main" id="{7B9F8BEF-740A-0A45-89D1-28D159ED0775}"/>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4272" name="Line 294">
                <a:extLst>
                  <a:ext uri="{FF2B5EF4-FFF2-40B4-BE49-F238E27FC236}">
                    <a16:creationId xmlns:a16="http://schemas.microsoft.com/office/drawing/2014/main" id="{8693626F-53F5-3C41-A56D-BAA97624991B}"/>
                  </a:ext>
                </a:extLst>
              </p:cNvPr>
              <p:cNvSpPr>
                <a:spLocks noChangeAspect="1" noChangeShapeType="1"/>
              </p:cNvSpPr>
              <p:nvPr/>
            </p:nvSpPr>
            <p:spPr bwMode="auto">
              <a:xfrm>
                <a:off x="1479350" y="3912450"/>
                <a:ext cx="13266" cy="161805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73" name="Freeform 169">
                <a:extLst>
                  <a:ext uri="{FF2B5EF4-FFF2-40B4-BE49-F238E27FC236}">
                    <a16:creationId xmlns:a16="http://schemas.microsoft.com/office/drawing/2014/main" id="{F128B15C-65E1-7D40-8ECC-0B25514CA347}"/>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74" name="Rectangle 41">
                <a:extLst>
                  <a:ext uri="{FF2B5EF4-FFF2-40B4-BE49-F238E27FC236}">
                    <a16:creationId xmlns:a16="http://schemas.microsoft.com/office/drawing/2014/main" id="{A4E050E4-2EB9-D645-9E5A-AD3208FBB9A3}"/>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4275" name="Line 25">
                <a:extLst>
                  <a:ext uri="{FF2B5EF4-FFF2-40B4-BE49-F238E27FC236}">
                    <a16:creationId xmlns:a16="http://schemas.microsoft.com/office/drawing/2014/main" id="{1D84E648-8BD1-1D40-BAE8-09398C6A5959}"/>
                  </a:ext>
                </a:extLst>
              </p:cNvPr>
              <p:cNvSpPr>
                <a:spLocks noChangeShapeType="1"/>
              </p:cNvSpPr>
              <p:nvPr/>
            </p:nvSpPr>
            <p:spPr bwMode="auto">
              <a:xfrm>
                <a:off x="1481478" y="3926852"/>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4222" name="Group 172">
              <a:extLst>
                <a:ext uri="{FF2B5EF4-FFF2-40B4-BE49-F238E27FC236}">
                  <a16:creationId xmlns:a16="http://schemas.microsoft.com/office/drawing/2014/main" id="{B25EF50A-A5B1-544D-807A-FF4AFECBAE64}"/>
                </a:ext>
              </a:extLst>
            </p:cNvPr>
            <p:cNvGrpSpPr>
              <a:grpSpLocks/>
            </p:cNvGrpSpPr>
            <p:nvPr/>
          </p:nvGrpSpPr>
          <p:grpSpPr bwMode="auto">
            <a:xfrm>
              <a:off x="6867669" y="1852129"/>
              <a:ext cx="1874876" cy="4091471"/>
              <a:chOff x="1328991" y="1852129"/>
              <a:chExt cx="1874876" cy="4091471"/>
            </a:xfrm>
          </p:grpSpPr>
          <p:sp>
            <p:nvSpPr>
              <p:cNvPr id="94224" name="Line 25">
                <a:extLst>
                  <a:ext uri="{FF2B5EF4-FFF2-40B4-BE49-F238E27FC236}">
                    <a16:creationId xmlns:a16="http://schemas.microsoft.com/office/drawing/2014/main" id="{849FACA2-DEB5-4F46-9989-844818F03BA6}"/>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25" name="Freeform 174">
                <a:extLst>
                  <a:ext uri="{FF2B5EF4-FFF2-40B4-BE49-F238E27FC236}">
                    <a16:creationId xmlns:a16="http://schemas.microsoft.com/office/drawing/2014/main" id="{DD8B43E3-547E-0C43-B6B4-9E52624958E6}"/>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26" name="Rectangle 175">
                <a:extLst>
                  <a:ext uri="{FF2B5EF4-FFF2-40B4-BE49-F238E27FC236}">
                    <a16:creationId xmlns:a16="http://schemas.microsoft.com/office/drawing/2014/main" id="{11915019-D1BE-C841-946E-73B3FF0F5615}"/>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4227" name="Rectangle 176">
                <a:extLst>
                  <a:ext uri="{FF2B5EF4-FFF2-40B4-BE49-F238E27FC236}">
                    <a16:creationId xmlns:a16="http://schemas.microsoft.com/office/drawing/2014/main" id="{7476F2F3-7BC8-FB4F-840A-4741F6955B24}"/>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4228" name="Rectangle 177">
                <a:extLst>
                  <a:ext uri="{FF2B5EF4-FFF2-40B4-BE49-F238E27FC236}">
                    <a16:creationId xmlns:a16="http://schemas.microsoft.com/office/drawing/2014/main" id="{4AA4B1CA-C66B-AB4C-BBDC-F01F76ADAC59}"/>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29" name="Line 7">
                <a:extLst>
                  <a:ext uri="{FF2B5EF4-FFF2-40B4-BE49-F238E27FC236}">
                    <a16:creationId xmlns:a16="http://schemas.microsoft.com/office/drawing/2014/main" id="{CDFD3CE2-CE3F-BC43-B0C5-CCA8707CDC0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0" name="Rectangle 179">
                <a:extLst>
                  <a:ext uri="{FF2B5EF4-FFF2-40B4-BE49-F238E27FC236}">
                    <a16:creationId xmlns:a16="http://schemas.microsoft.com/office/drawing/2014/main" id="{74BADA68-E8A3-3A4E-823B-9FF39179CBB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4231" name="Line 25">
                <a:extLst>
                  <a:ext uri="{FF2B5EF4-FFF2-40B4-BE49-F238E27FC236}">
                    <a16:creationId xmlns:a16="http://schemas.microsoft.com/office/drawing/2014/main" id="{A81E5E3C-524E-9C42-8B80-DB2A8C2E596E}"/>
                  </a:ext>
                </a:extLst>
              </p:cNvPr>
              <p:cNvSpPr>
                <a:spLocks noChangeShapeType="1"/>
              </p:cNvSpPr>
              <p:nvPr/>
            </p:nvSpPr>
            <p:spPr bwMode="auto">
              <a:xfrm>
                <a:off x="1924460" y="3749660"/>
                <a:ext cx="226214"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2" name="Freeform 181">
                <a:extLst>
                  <a:ext uri="{FF2B5EF4-FFF2-40B4-BE49-F238E27FC236}">
                    <a16:creationId xmlns:a16="http://schemas.microsoft.com/office/drawing/2014/main" id="{F64AFCA2-C031-664E-9EAA-E2C079ED46B8}"/>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3" name="Line 37">
                <a:extLst>
                  <a:ext uri="{FF2B5EF4-FFF2-40B4-BE49-F238E27FC236}">
                    <a16:creationId xmlns:a16="http://schemas.microsoft.com/office/drawing/2014/main" id="{57F24729-1227-F945-8CAE-6A2EA3B43DA0}"/>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4" name="Line 290">
                <a:extLst>
                  <a:ext uri="{FF2B5EF4-FFF2-40B4-BE49-F238E27FC236}">
                    <a16:creationId xmlns:a16="http://schemas.microsoft.com/office/drawing/2014/main" id="{BB39154A-A5C6-EA41-9D55-1686DEC23B8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5" name="Freeform 293">
                <a:extLst>
                  <a:ext uri="{FF2B5EF4-FFF2-40B4-BE49-F238E27FC236}">
                    <a16:creationId xmlns:a16="http://schemas.microsoft.com/office/drawing/2014/main" id="{4D25B5E9-FC39-D346-AC0F-EBC97A8C7D12}"/>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6" name="Line 294">
                <a:extLst>
                  <a:ext uri="{FF2B5EF4-FFF2-40B4-BE49-F238E27FC236}">
                    <a16:creationId xmlns:a16="http://schemas.microsoft.com/office/drawing/2014/main" id="{7EB899A7-25DD-754F-8B66-75ECC993FFE7}"/>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7" name="Line 25">
                <a:extLst>
                  <a:ext uri="{FF2B5EF4-FFF2-40B4-BE49-F238E27FC236}">
                    <a16:creationId xmlns:a16="http://schemas.microsoft.com/office/drawing/2014/main" id="{3CE36885-D6F8-4345-83EC-47CF90F6D05E}"/>
                  </a:ext>
                </a:extLst>
              </p:cNvPr>
              <p:cNvSpPr>
                <a:spLocks noChangeShapeType="1"/>
              </p:cNvSpPr>
              <p:nvPr/>
            </p:nvSpPr>
            <p:spPr bwMode="auto">
              <a:xfrm>
                <a:off x="2819400" y="3752835"/>
                <a:ext cx="301090"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8" name="Line 25">
                <a:extLst>
                  <a:ext uri="{FF2B5EF4-FFF2-40B4-BE49-F238E27FC236}">
                    <a16:creationId xmlns:a16="http://schemas.microsoft.com/office/drawing/2014/main" id="{356DF9F1-FA9F-9B4B-BB33-13B2E3E8F79D}"/>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9" name="Line 294">
                <a:extLst>
                  <a:ext uri="{FF2B5EF4-FFF2-40B4-BE49-F238E27FC236}">
                    <a16:creationId xmlns:a16="http://schemas.microsoft.com/office/drawing/2014/main" id="{9A704C8E-6632-0741-A429-82DA5693CA3C}"/>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40" name="Line 294">
                <a:extLst>
                  <a:ext uri="{FF2B5EF4-FFF2-40B4-BE49-F238E27FC236}">
                    <a16:creationId xmlns:a16="http://schemas.microsoft.com/office/drawing/2014/main" id="{46C723C2-BE7E-0942-8C36-6699143489A0}"/>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41" name="Rectangle 41">
                <a:extLst>
                  <a:ext uri="{FF2B5EF4-FFF2-40B4-BE49-F238E27FC236}">
                    <a16:creationId xmlns:a16="http://schemas.microsoft.com/office/drawing/2014/main" id="{F495E81F-3AB9-D145-B89B-67F4DBC391CC}"/>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4242" name="Rectangle 41">
                <a:extLst>
                  <a:ext uri="{FF2B5EF4-FFF2-40B4-BE49-F238E27FC236}">
                    <a16:creationId xmlns:a16="http://schemas.microsoft.com/office/drawing/2014/main" id="{F2C686BD-3C6D-F24B-9EC2-5A138C03ABFA}"/>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4243" name="Line 294">
                <a:extLst>
                  <a:ext uri="{FF2B5EF4-FFF2-40B4-BE49-F238E27FC236}">
                    <a16:creationId xmlns:a16="http://schemas.microsoft.com/office/drawing/2014/main" id="{4E73E981-CFF9-D54B-B571-28F43EE18FFD}"/>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44" name="Rectangle 41">
                <a:extLst>
                  <a:ext uri="{FF2B5EF4-FFF2-40B4-BE49-F238E27FC236}">
                    <a16:creationId xmlns:a16="http://schemas.microsoft.com/office/drawing/2014/main" id="{CBAB8F4F-1B55-7C48-B07D-0ACB3A3B0F11}"/>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4245" name="Line 294">
                <a:extLst>
                  <a:ext uri="{FF2B5EF4-FFF2-40B4-BE49-F238E27FC236}">
                    <a16:creationId xmlns:a16="http://schemas.microsoft.com/office/drawing/2014/main" id="{49EC4201-5531-3D47-936F-58B4C0A3BC77}"/>
                  </a:ext>
                </a:extLst>
              </p:cNvPr>
              <p:cNvSpPr>
                <a:spLocks noChangeAspect="1" noChangeShapeType="1"/>
              </p:cNvSpPr>
              <p:nvPr/>
            </p:nvSpPr>
            <p:spPr bwMode="auto">
              <a:xfrm>
                <a:off x="1479350" y="3912450"/>
                <a:ext cx="13266" cy="161805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46" name="Freeform 197">
                <a:extLst>
                  <a:ext uri="{FF2B5EF4-FFF2-40B4-BE49-F238E27FC236}">
                    <a16:creationId xmlns:a16="http://schemas.microsoft.com/office/drawing/2014/main" id="{120A3953-0A98-7A4D-999F-50F2B50EC7B5}"/>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4247" name="Rectangle 41">
                <a:extLst>
                  <a:ext uri="{FF2B5EF4-FFF2-40B4-BE49-F238E27FC236}">
                    <a16:creationId xmlns:a16="http://schemas.microsoft.com/office/drawing/2014/main" id="{5AD7956D-DACD-FD4A-944C-02CB1D64983C}"/>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4248" name="Line 25">
                <a:extLst>
                  <a:ext uri="{FF2B5EF4-FFF2-40B4-BE49-F238E27FC236}">
                    <a16:creationId xmlns:a16="http://schemas.microsoft.com/office/drawing/2014/main" id="{1C94D676-E248-D44A-B328-0E14C605D729}"/>
                  </a:ext>
                </a:extLst>
              </p:cNvPr>
              <p:cNvSpPr>
                <a:spLocks noChangeShapeType="1"/>
              </p:cNvSpPr>
              <p:nvPr/>
            </p:nvSpPr>
            <p:spPr bwMode="auto">
              <a:xfrm>
                <a:off x="1481478" y="3926852"/>
                <a:ext cx="154507" cy="1588"/>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4223" name="Line 290">
              <a:extLst>
                <a:ext uri="{FF2B5EF4-FFF2-40B4-BE49-F238E27FC236}">
                  <a16:creationId xmlns:a16="http://schemas.microsoft.com/office/drawing/2014/main" id="{8D7A5948-CA4E-0041-A9AB-BD6E9441890B}"/>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4211" name="TextBox 1">
            <a:extLst>
              <a:ext uri="{FF2B5EF4-FFF2-40B4-BE49-F238E27FC236}">
                <a16:creationId xmlns:a16="http://schemas.microsoft.com/office/drawing/2014/main" id="{876D93A0-3129-6F42-A6FA-4C9C0EC6425F}"/>
              </a:ext>
            </a:extLst>
          </p:cNvPr>
          <p:cNvSpPr txBox="1">
            <a:spLocks noChangeArrowheads="1"/>
          </p:cNvSpPr>
          <p:nvPr/>
        </p:nvSpPr>
        <p:spPr bwMode="auto">
          <a:xfrm>
            <a:off x="1562101" y="2260601"/>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70C0"/>
                </a:solidFill>
                <a:latin typeface="Times" pitchFamily="2" charset="0"/>
              </a:rPr>
              <a:t>1</a:t>
            </a:r>
          </a:p>
        </p:txBody>
      </p:sp>
      <p:sp>
        <p:nvSpPr>
          <p:cNvPr id="94212" name="Line 25">
            <a:extLst>
              <a:ext uri="{FF2B5EF4-FFF2-40B4-BE49-F238E27FC236}">
                <a16:creationId xmlns:a16="http://schemas.microsoft.com/office/drawing/2014/main" id="{53A76F2E-2C3A-3744-9D89-5A47104C5893}"/>
              </a:ext>
            </a:extLst>
          </p:cNvPr>
          <p:cNvSpPr>
            <a:spLocks noChangeShapeType="1"/>
          </p:cNvSpPr>
          <p:nvPr/>
        </p:nvSpPr>
        <p:spPr bwMode="auto">
          <a:xfrm flipV="1">
            <a:off x="2325689" y="3752851"/>
            <a:ext cx="314325" cy="1873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3" name="Line 25">
            <a:extLst>
              <a:ext uri="{FF2B5EF4-FFF2-40B4-BE49-F238E27FC236}">
                <a16:creationId xmlns:a16="http://schemas.microsoft.com/office/drawing/2014/main" id="{70BCD2EB-51CA-1D40-BF12-FF2B1167CA45}"/>
              </a:ext>
            </a:extLst>
          </p:cNvPr>
          <p:cNvSpPr>
            <a:spLocks noChangeShapeType="1"/>
          </p:cNvSpPr>
          <p:nvPr/>
        </p:nvSpPr>
        <p:spPr bwMode="auto">
          <a:xfrm flipV="1">
            <a:off x="4244976" y="3751264"/>
            <a:ext cx="314325" cy="1873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4" name="Line 25">
            <a:extLst>
              <a:ext uri="{FF2B5EF4-FFF2-40B4-BE49-F238E27FC236}">
                <a16:creationId xmlns:a16="http://schemas.microsoft.com/office/drawing/2014/main" id="{E063C6D1-4BFE-3745-B840-5C31104EF7AC}"/>
              </a:ext>
            </a:extLst>
          </p:cNvPr>
          <p:cNvSpPr>
            <a:spLocks noChangeShapeType="1"/>
          </p:cNvSpPr>
          <p:nvPr/>
        </p:nvSpPr>
        <p:spPr bwMode="auto">
          <a:xfrm flipV="1">
            <a:off x="6165850" y="3744914"/>
            <a:ext cx="312738" cy="1873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5" name="Line 25">
            <a:extLst>
              <a:ext uri="{FF2B5EF4-FFF2-40B4-BE49-F238E27FC236}">
                <a16:creationId xmlns:a16="http://schemas.microsoft.com/office/drawing/2014/main" id="{1749EFF8-7A27-6C48-8A64-F096A1972BC1}"/>
              </a:ext>
            </a:extLst>
          </p:cNvPr>
          <p:cNvSpPr>
            <a:spLocks noChangeShapeType="1"/>
          </p:cNvSpPr>
          <p:nvPr/>
        </p:nvSpPr>
        <p:spPr bwMode="auto">
          <a:xfrm flipV="1">
            <a:off x="8085139" y="3749676"/>
            <a:ext cx="314325" cy="18732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Title 1">
            <a:extLst>
              <a:ext uri="{FF2B5EF4-FFF2-40B4-BE49-F238E27FC236}">
                <a16:creationId xmlns:a16="http://schemas.microsoft.com/office/drawing/2014/main" id="{A19D3673-AE01-FF48-B4AA-1E62DBE0A873}"/>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5234" name="Group 2">
            <a:extLst>
              <a:ext uri="{FF2B5EF4-FFF2-40B4-BE49-F238E27FC236}">
                <a16:creationId xmlns:a16="http://schemas.microsoft.com/office/drawing/2014/main" id="{2B1B98C7-40D6-5243-B23F-CAAF8EAE87B2}"/>
              </a:ext>
            </a:extLst>
          </p:cNvPr>
          <p:cNvGrpSpPr>
            <a:grpSpLocks/>
          </p:cNvGrpSpPr>
          <p:nvPr/>
        </p:nvGrpSpPr>
        <p:grpSpPr bwMode="auto">
          <a:xfrm>
            <a:off x="1143001" y="1852614"/>
            <a:ext cx="8513763" cy="4090987"/>
            <a:chOff x="228600" y="1852129"/>
            <a:chExt cx="8513945" cy="4091471"/>
          </a:xfrm>
        </p:grpSpPr>
        <p:sp>
          <p:nvSpPr>
            <p:cNvPr id="95235" name="Rectangle 11">
              <a:extLst>
                <a:ext uri="{FF2B5EF4-FFF2-40B4-BE49-F238E27FC236}">
                  <a16:creationId xmlns:a16="http://schemas.microsoft.com/office/drawing/2014/main" id="{FC17A4AA-47F6-634E-9B14-13BEF444B7BC}"/>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5236" name="Rectangle 135">
              <a:extLst>
                <a:ext uri="{FF2B5EF4-FFF2-40B4-BE49-F238E27FC236}">
                  <a16:creationId xmlns:a16="http://schemas.microsoft.com/office/drawing/2014/main" id="{91B6A028-B169-EA46-8D05-693308B025FA}"/>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5237" name="Line 290">
              <a:extLst>
                <a:ext uri="{FF2B5EF4-FFF2-40B4-BE49-F238E27FC236}">
                  <a16:creationId xmlns:a16="http://schemas.microsoft.com/office/drawing/2014/main" id="{8704A666-B2FC-0A4F-9377-6FF4CFCAFEC0}"/>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5238" name="Group 1">
              <a:extLst>
                <a:ext uri="{FF2B5EF4-FFF2-40B4-BE49-F238E27FC236}">
                  <a16:creationId xmlns:a16="http://schemas.microsoft.com/office/drawing/2014/main" id="{822858BD-D55C-FF45-A6AF-A4E1E793DC1B}"/>
                </a:ext>
              </a:extLst>
            </p:cNvPr>
            <p:cNvGrpSpPr>
              <a:grpSpLocks/>
            </p:cNvGrpSpPr>
            <p:nvPr/>
          </p:nvGrpSpPr>
          <p:grpSpPr bwMode="auto">
            <a:xfrm>
              <a:off x="1111917" y="1852129"/>
              <a:ext cx="1892247" cy="4091471"/>
              <a:chOff x="1330992" y="1852129"/>
              <a:chExt cx="1892247" cy="4091471"/>
            </a:xfrm>
          </p:grpSpPr>
          <p:sp>
            <p:nvSpPr>
              <p:cNvPr id="95322" name="Line 25">
                <a:extLst>
                  <a:ext uri="{FF2B5EF4-FFF2-40B4-BE49-F238E27FC236}">
                    <a16:creationId xmlns:a16="http://schemas.microsoft.com/office/drawing/2014/main" id="{FD4D1B82-5CC3-6543-8E4B-C0D791628225}"/>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23" name="Freeform 38">
                <a:extLst>
                  <a:ext uri="{FF2B5EF4-FFF2-40B4-BE49-F238E27FC236}">
                    <a16:creationId xmlns:a16="http://schemas.microsoft.com/office/drawing/2014/main" id="{F27E9706-024A-3848-9C0D-CDBEA7E7DC5D}"/>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24" name="Rectangle 4">
                <a:extLst>
                  <a:ext uri="{FF2B5EF4-FFF2-40B4-BE49-F238E27FC236}">
                    <a16:creationId xmlns:a16="http://schemas.microsoft.com/office/drawing/2014/main" id="{D8217C93-DC3A-A64C-9C0B-D56DEAED19F2}"/>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5325" name="Rectangle 5">
                <a:extLst>
                  <a:ext uri="{FF2B5EF4-FFF2-40B4-BE49-F238E27FC236}">
                    <a16:creationId xmlns:a16="http://schemas.microsoft.com/office/drawing/2014/main" id="{7A363EA4-3A8C-1F4F-B678-5C74976507E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5326" name="Rectangle 6">
                <a:extLst>
                  <a:ext uri="{FF2B5EF4-FFF2-40B4-BE49-F238E27FC236}">
                    <a16:creationId xmlns:a16="http://schemas.microsoft.com/office/drawing/2014/main" id="{866D3101-146E-C140-9B66-31321C9D8871}"/>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327" name="Line 7">
                <a:extLst>
                  <a:ext uri="{FF2B5EF4-FFF2-40B4-BE49-F238E27FC236}">
                    <a16:creationId xmlns:a16="http://schemas.microsoft.com/office/drawing/2014/main" id="{E372A775-EE02-D347-A33D-C0F4FB4E275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28" name="Rectangle 9">
                <a:extLst>
                  <a:ext uri="{FF2B5EF4-FFF2-40B4-BE49-F238E27FC236}">
                    <a16:creationId xmlns:a16="http://schemas.microsoft.com/office/drawing/2014/main" id="{D3735BD5-E802-7345-BF49-9E2B00F0F92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329" name="Line 25">
                <a:extLst>
                  <a:ext uri="{FF2B5EF4-FFF2-40B4-BE49-F238E27FC236}">
                    <a16:creationId xmlns:a16="http://schemas.microsoft.com/office/drawing/2014/main" id="{98F3D828-97AA-B947-901B-8BFA9D7DABDB}"/>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0" name="Freeform 36">
                <a:extLst>
                  <a:ext uri="{FF2B5EF4-FFF2-40B4-BE49-F238E27FC236}">
                    <a16:creationId xmlns:a16="http://schemas.microsoft.com/office/drawing/2014/main" id="{32499CA5-C295-1B48-94FC-9DC3CD30B3B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331" name="Line 37">
                <a:extLst>
                  <a:ext uri="{FF2B5EF4-FFF2-40B4-BE49-F238E27FC236}">
                    <a16:creationId xmlns:a16="http://schemas.microsoft.com/office/drawing/2014/main" id="{F54E600A-0AC0-7A4E-853B-50DC16614083}"/>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2" name="Line 290">
                <a:extLst>
                  <a:ext uri="{FF2B5EF4-FFF2-40B4-BE49-F238E27FC236}">
                    <a16:creationId xmlns:a16="http://schemas.microsoft.com/office/drawing/2014/main" id="{B4729A44-BB27-FE42-9614-C5199739423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3" name="Freeform 293">
                <a:extLst>
                  <a:ext uri="{FF2B5EF4-FFF2-40B4-BE49-F238E27FC236}">
                    <a16:creationId xmlns:a16="http://schemas.microsoft.com/office/drawing/2014/main" id="{E164B1B5-7D57-9E44-8F84-15F3CA25FD4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334" name="Line 294">
                <a:extLst>
                  <a:ext uri="{FF2B5EF4-FFF2-40B4-BE49-F238E27FC236}">
                    <a16:creationId xmlns:a16="http://schemas.microsoft.com/office/drawing/2014/main" id="{660CDF08-5D18-0B46-98D5-B70AFEDED972}"/>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5" name="Line 25">
                <a:extLst>
                  <a:ext uri="{FF2B5EF4-FFF2-40B4-BE49-F238E27FC236}">
                    <a16:creationId xmlns:a16="http://schemas.microsoft.com/office/drawing/2014/main" id="{9334549D-EA7F-D044-BD85-CF6486E1C15B}"/>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6" name="Line 25">
                <a:extLst>
                  <a:ext uri="{FF2B5EF4-FFF2-40B4-BE49-F238E27FC236}">
                    <a16:creationId xmlns:a16="http://schemas.microsoft.com/office/drawing/2014/main" id="{6F65D8F6-FE30-1045-BCC6-6AF16F7538BF}"/>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7" name="Line 294">
                <a:extLst>
                  <a:ext uri="{FF2B5EF4-FFF2-40B4-BE49-F238E27FC236}">
                    <a16:creationId xmlns:a16="http://schemas.microsoft.com/office/drawing/2014/main" id="{696DCA88-6195-F64F-B32B-CB606DA0E18B}"/>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8" name="Line 294">
                <a:extLst>
                  <a:ext uri="{FF2B5EF4-FFF2-40B4-BE49-F238E27FC236}">
                    <a16:creationId xmlns:a16="http://schemas.microsoft.com/office/drawing/2014/main" id="{01405D53-671B-614B-8A62-C08291153E9A}"/>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39" name="Rectangle 41">
                <a:extLst>
                  <a:ext uri="{FF2B5EF4-FFF2-40B4-BE49-F238E27FC236}">
                    <a16:creationId xmlns:a16="http://schemas.microsoft.com/office/drawing/2014/main" id="{81547832-3A86-0D49-90C5-F11305173B3C}"/>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5340" name="Rectangle 41">
                <a:extLst>
                  <a:ext uri="{FF2B5EF4-FFF2-40B4-BE49-F238E27FC236}">
                    <a16:creationId xmlns:a16="http://schemas.microsoft.com/office/drawing/2014/main" id="{9B2BFAB2-7F59-6E42-A70C-B46EC99E3BFA}"/>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5341" name="Line 294">
                <a:extLst>
                  <a:ext uri="{FF2B5EF4-FFF2-40B4-BE49-F238E27FC236}">
                    <a16:creationId xmlns:a16="http://schemas.microsoft.com/office/drawing/2014/main" id="{CD9533DA-3BF1-9444-8BB1-3C6EFEC0B3BF}"/>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42" name="Rectangle 41">
                <a:extLst>
                  <a:ext uri="{FF2B5EF4-FFF2-40B4-BE49-F238E27FC236}">
                    <a16:creationId xmlns:a16="http://schemas.microsoft.com/office/drawing/2014/main" id="{A35D26C6-BCD3-3646-8939-B6EF588A6035}"/>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5343" name="Freeform 62">
                <a:extLst>
                  <a:ext uri="{FF2B5EF4-FFF2-40B4-BE49-F238E27FC236}">
                    <a16:creationId xmlns:a16="http://schemas.microsoft.com/office/drawing/2014/main" id="{B4F70816-B491-2547-978E-40076E6521C4}"/>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44" name="Freeform 64">
                <a:extLst>
                  <a:ext uri="{FF2B5EF4-FFF2-40B4-BE49-F238E27FC236}">
                    <a16:creationId xmlns:a16="http://schemas.microsoft.com/office/drawing/2014/main" id="{A404CBE3-B796-304D-986C-493FAF9B9CF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5345" name="Line 294">
                <a:extLst>
                  <a:ext uri="{FF2B5EF4-FFF2-40B4-BE49-F238E27FC236}">
                    <a16:creationId xmlns:a16="http://schemas.microsoft.com/office/drawing/2014/main" id="{B3EFF2A4-D25E-6244-AE35-C1A5DB48701A}"/>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46" name="Freeform 68">
                <a:extLst>
                  <a:ext uri="{FF2B5EF4-FFF2-40B4-BE49-F238E27FC236}">
                    <a16:creationId xmlns:a16="http://schemas.microsoft.com/office/drawing/2014/main" id="{407B29AE-681E-E147-B4C9-3DFF34C1ED3F}"/>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47" name="Rectangle 41">
                <a:extLst>
                  <a:ext uri="{FF2B5EF4-FFF2-40B4-BE49-F238E27FC236}">
                    <a16:creationId xmlns:a16="http://schemas.microsoft.com/office/drawing/2014/main" id="{8B607DEC-E687-D44B-B6AC-A0FAABCF4585}"/>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5348" name="Line 25">
                <a:extLst>
                  <a:ext uri="{FF2B5EF4-FFF2-40B4-BE49-F238E27FC236}">
                    <a16:creationId xmlns:a16="http://schemas.microsoft.com/office/drawing/2014/main" id="{57C6C30E-3BD5-EA4C-9D23-0292594C9A7A}"/>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5239" name="Group 103">
              <a:extLst>
                <a:ext uri="{FF2B5EF4-FFF2-40B4-BE49-F238E27FC236}">
                  <a16:creationId xmlns:a16="http://schemas.microsoft.com/office/drawing/2014/main" id="{E923F3D9-5506-C645-8C80-98303CD4C7BA}"/>
                </a:ext>
              </a:extLst>
            </p:cNvPr>
            <p:cNvGrpSpPr>
              <a:grpSpLocks/>
            </p:cNvGrpSpPr>
            <p:nvPr/>
          </p:nvGrpSpPr>
          <p:grpSpPr bwMode="auto">
            <a:xfrm>
              <a:off x="3027624" y="1852129"/>
              <a:ext cx="1877832" cy="4091471"/>
              <a:chOff x="1326114" y="1852129"/>
              <a:chExt cx="1877832" cy="4091471"/>
            </a:xfrm>
          </p:grpSpPr>
          <p:sp>
            <p:nvSpPr>
              <p:cNvPr id="95295" name="Line 25">
                <a:extLst>
                  <a:ext uri="{FF2B5EF4-FFF2-40B4-BE49-F238E27FC236}">
                    <a16:creationId xmlns:a16="http://schemas.microsoft.com/office/drawing/2014/main" id="{E5D37F56-18BE-9043-A094-0B490465187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96" name="Freeform 105">
                <a:extLst>
                  <a:ext uri="{FF2B5EF4-FFF2-40B4-BE49-F238E27FC236}">
                    <a16:creationId xmlns:a16="http://schemas.microsoft.com/office/drawing/2014/main" id="{9B09C1D9-7430-B842-BDBF-200362DB3161}"/>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97" name="Rectangle 106">
                <a:extLst>
                  <a:ext uri="{FF2B5EF4-FFF2-40B4-BE49-F238E27FC236}">
                    <a16:creationId xmlns:a16="http://schemas.microsoft.com/office/drawing/2014/main" id="{6FCA4A64-3FA5-994F-A5F2-5D7D2110C126}"/>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5298" name="Rectangle 107">
                <a:extLst>
                  <a:ext uri="{FF2B5EF4-FFF2-40B4-BE49-F238E27FC236}">
                    <a16:creationId xmlns:a16="http://schemas.microsoft.com/office/drawing/2014/main" id="{9B569ECB-1364-AA4C-B4BA-79E1680AC08F}"/>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5299" name="Rectangle 108">
                <a:extLst>
                  <a:ext uri="{FF2B5EF4-FFF2-40B4-BE49-F238E27FC236}">
                    <a16:creationId xmlns:a16="http://schemas.microsoft.com/office/drawing/2014/main" id="{5E01848C-54D0-CC42-AA79-D57623A04DD5}"/>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300" name="Line 7">
                <a:extLst>
                  <a:ext uri="{FF2B5EF4-FFF2-40B4-BE49-F238E27FC236}">
                    <a16:creationId xmlns:a16="http://schemas.microsoft.com/office/drawing/2014/main" id="{B69D53F9-8FFD-7A47-AA83-001E168A912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1" name="Rectangle 110">
                <a:extLst>
                  <a:ext uri="{FF2B5EF4-FFF2-40B4-BE49-F238E27FC236}">
                    <a16:creationId xmlns:a16="http://schemas.microsoft.com/office/drawing/2014/main" id="{B04FE7D8-278B-EB46-8BF8-D8F870AAD233}"/>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302" name="Line 25">
                <a:extLst>
                  <a:ext uri="{FF2B5EF4-FFF2-40B4-BE49-F238E27FC236}">
                    <a16:creationId xmlns:a16="http://schemas.microsoft.com/office/drawing/2014/main" id="{ECB66F4C-B962-E74B-A2D9-E2F75C56A54C}"/>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3" name="Freeform 112">
                <a:extLst>
                  <a:ext uri="{FF2B5EF4-FFF2-40B4-BE49-F238E27FC236}">
                    <a16:creationId xmlns:a16="http://schemas.microsoft.com/office/drawing/2014/main" id="{391B05F0-8FD8-1143-9F65-762C7A523BD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304" name="Line 37">
                <a:extLst>
                  <a:ext uri="{FF2B5EF4-FFF2-40B4-BE49-F238E27FC236}">
                    <a16:creationId xmlns:a16="http://schemas.microsoft.com/office/drawing/2014/main" id="{34FAD7F0-048F-194A-A8D2-DF7ABADEE87E}"/>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5" name="Line 290">
                <a:extLst>
                  <a:ext uri="{FF2B5EF4-FFF2-40B4-BE49-F238E27FC236}">
                    <a16:creationId xmlns:a16="http://schemas.microsoft.com/office/drawing/2014/main" id="{B63F943D-24B1-E64A-B6BD-DC3D32F13C84}"/>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6" name="Freeform 293">
                <a:extLst>
                  <a:ext uri="{FF2B5EF4-FFF2-40B4-BE49-F238E27FC236}">
                    <a16:creationId xmlns:a16="http://schemas.microsoft.com/office/drawing/2014/main" id="{5F57D562-8EAB-B843-85E4-1E2EFA4741E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307" name="Line 294">
                <a:extLst>
                  <a:ext uri="{FF2B5EF4-FFF2-40B4-BE49-F238E27FC236}">
                    <a16:creationId xmlns:a16="http://schemas.microsoft.com/office/drawing/2014/main" id="{B415244A-065C-3A4A-A546-B31C06D51EEB}"/>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8" name="Line 25">
                <a:extLst>
                  <a:ext uri="{FF2B5EF4-FFF2-40B4-BE49-F238E27FC236}">
                    <a16:creationId xmlns:a16="http://schemas.microsoft.com/office/drawing/2014/main" id="{C076EF2E-9A70-904E-A636-8846D19EC819}"/>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09" name="Line 25">
                <a:extLst>
                  <a:ext uri="{FF2B5EF4-FFF2-40B4-BE49-F238E27FC236}">
                    <a16:creationId xmlns:a16="http://schemas.microsoft.com/office/drawing/2014/main" id="{CF7BC813-0779-EE49-A427-97233B2B5E0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0" name="Line 294">
                <a:extLst>
                  <a:ext uri="{FF2B5EF4-FFF2-40B4-BE49-F238E27FC236}">
                    <a16:creationId xmlns:a16="http://schemas.microsoft.com/office/drawing/2014/main" id="{D3307FD8-F698-6A4C-9A95-A7FEE1C6C574}"/>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1" name="Line 294">
                <a:extLst>
                  <a:ext uri="{FF2B5EF4-FFF2-40B4-BE49-F238E27FC236}">
                    <a16:creationId xmlns:a16="http://schemas.microsoft.com/office/drawing/2014/main" id="{2A41A077-228B-CD4A-A8D9-DB9644AD2E9B}"/>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2" name="Rectangle 41">
                <a:extLst>
                  <a:ext uri="{FF2B5EF4-FFF2-40B4-BE49-F238E27FC236}">
                    <a16:creationId xmlns:a16="http://schemas.microsoft.com/office/drawing/2014/main" id="{3AD7CA85-635D-FF4F-AB3A-48C654E131D3}"/>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5313" name="Rectangle 41">
                <a:extLst>
                  <a:ext uri="{FF2B5EF4-FFF2-40B4-BE49-F238E27FC236}">
                    <a16:creationId xmlns:a16="http://schemas.microsoft.com/office/drawing/2014/main" id="{863A1093-51D6-8D41-BCAB-B96B4AD7627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5314" name="Line 294">
                <a:extLst>
                  <a:ext uri="{FF2B5EF4-FFF2-40B4-BE49-F238E27FC236}">
                    <a16:creationId xmlns:a16="http://schemas.microsoft.com/office/drawing/2014/main" id="{B6BFB8B1-9ED5-EE4A-843A-202E822BC0A6}"/>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5" name="Rectangle 41">
                <a:extLst>
                  <a:ext uri="{FF2B5EF4-FFF2-40B4-BE49-F238E27FC236}">
                    <a16:creationId xmlns:a16="http://schemas.microsoft.com/office/drawing/2014/main" id="{D158F90B-C17A-EB41-A59B-ADF4AF8A6302}"/>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5316" name="Freeform 131">
                <a:extLst>
                  <a:ext uri="{FF2B5EF4-FFF2-40B4-BE49-F238E27FC236}">
                    <a16:creationId xmlns:a16="http://schemas.microsoft.com/office/drawing/2014/main" id="{14BA7081-FE0A-E44B-A91E-97677EB0CB5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17" name="Freeform 139">
                <a:extLst>
                  <a:ext uri="{FF2B5EF4-FFF2-40B4-BE49-F238E27FC236}">
                    <a16:creationId xmlns:a16="http://schemas.microsoft.com/office/drawing/2014/main" id="{D93B98EF-29AC-6947-955F-628ECE8C68C2}"/>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5318" name="Line 294">
                <a:extLst>
                  <a:ext uri="{FF2B5EF4-FFF2-40B4-BE49-F238E27FC236}">
                    <a16:creationId xmlns:a16="http://schemas.microsoft.com/office/drawing/2014/main" id="{6E58CBD9-2BA8-4948-B382-E6F22A0CA11E}"/>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19" name="Freeform 141">
                <a:extLst>
                  <a:ext uri="{FF2B5EF4-FFF2-40B4-BE49-F238E27FC236}">
                    <a16:creationId xmlns:a16="http://schemas.microsoft.com/office/drawing/2014/main" id="{72566BDC-087E-704F-8E1A-80BBB87F5868}"/>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320" name="Rectangle 41">
                <a:extLst>
                  <a:ext uri="{FF2B5EF4-FFF2-40B4-BE49-F238E27FC236}">
                    <a16:creationId xmlns:a16="http://schemas.microsoft.com/office/drawing/2014/main" id="{591154F8-783C-3B4B-8418-516E5BDDC23E}"/>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5321" name="Line 25">
                <a:extLst>
                  <a:ext uri="{FF2B5EF4-FFF2-40B4-BE49-F238E27FC236}">
                    <a16:creationId xmlns:a16="http://schemas.microsoft.com/office/drawing/2014/main" id="{1A4D360D-D208-2441-944B-15D4B8A46B19}"/>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5240" name="Group 144">
              <a:extLst>
                <a:ext uri="{FF2B5EF4-FFF2-40B4-BE49-F238E27FC236}">
                  <a16:creationId xmlns:a16="http://schemas.microsoft.com/office/drawing/2014/main" id="{92172F78-5018-1645-B6E3-6FFE979E82FE}"/>
                </a:ext>
              </a:extLst>
            </p:cNvPr>
            <p:cNvGrpSpPr>
              <a:grpSpLocks/>
            </p:cNvGrpSpPr>
            <p:nvPr/>
          </p:nvGrpSpPr>
          <p:grpSpPr bwMode="auto">
            <a:xfrm>
              <a:off x="4952757" y="1852129"/>
              <a:ext cx="1869716" cy="4091471"/>
              <a:chOff x="1328297" y="1852129"/>
              <a:chExt cx="1869716" cy="4091471"/>
            </a:xfrm>
          </p:grpSpPr>
          <p:sp>
            <p:nvSpPr>
              <p:cNvPr id="95268" name="Line 25">
                <a:extLst>
                  <a:ext uri="{FF2B5EF4-FFF2-40B4-BE49-F238E27FC236}">
                    <a16:creationId xmlns:a16="http://schemas.microsoft.com/office/drawing/2014/main" id="{89189B3E-B7E6-234F-80C0-FE41F803CB9B}"/>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9" name="Freeform 146">
                <a:extLst>
                  <a:ext uri="{FF2B5EF4-FFF2-40B4-BE49-F238E27FC236}">
                    <a16:creationId xmlns:a16="http://schemas.microsoft.com/office/drawing/2014/main" id="{F90D5C1F-1665-8E4F-8277-485B6013374F}"/>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70" name="Rectangle 147">
                <a:extLst>
                  <a:ext uri="{FF2B5EF4-FFF2-40B4-BE49-F238E27FC236}">
                    <a16:creationId xmlns:a16="http://schemas.microsoft.com/office/drawing/2014/main" id="{640E925A-D19D-CB44-9E25-2E6CCD5652A0}"/>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5271" name="Rectangle 148">
                <a:extLst>
                  <a:ext uri="{FF2B5EF4-FFF2-40B4-BE49-F238E27FC236}">
                    <a16:creationId xmlns:a16="http://schemas.microsoft.com/office/drawing/2014/main" id="{34E2DEFE-1E73-004D-B036-086DE9C2DE6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5272" name="Rectangle 149">
                <a:extLst>
                  <a:ext uri="{FF2B5EF4-FFF2-40B4-BE49-F238E27FC236}">
                    <a16:creationId xmlns:a16="http://schemas.microsoft.com/office/drawing/2014/main" id="{D91E4CE9-A715-6C49-A1A7-69A0F9099B60}"/>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273" name="Line 7">
                <a:extLst>
                  <a:ext uri="{FF2B5EF4-FFF2-40B4-BE49-F238E27FC236}">
                    <a16:creationId xmlns:a16="http://schemas.microsoft.com/office/drawing/2014/main" id="{F7B51C69-B1D1-C345-8CF6-3AA92932BFF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4" name="Rectangle 151">
                <a:extLst>
                  <a:ext uri="{FF2B5EF4-FFF2-40B4-BE49-F238E27FC236}">
                    <a16:creationId xmlns:a16="http://schemas.microsoft.com/office/drawing/2014/main" id="{5780B0B7-556A-B04A-9E8D-E224EAE74AE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275" name="Line 25">
                <a:extLst>
                  <a:ext uri="{FF2B5EF4-FFF2-40B4-BE49-F238E27FC236}">
                    <a16:creationId xmlns:a16="http://schemas.microsoft.com/office/drawing/2014/main" id="{D0BE1DD6-2497-0540-878B-0E1B985B69A3}"/>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6" name="Freeform 153">
                <a:extLst>
                  <a:ext uri="{FF2B5EF4-FFF2-40B4-BE49-F238E27FC236}">
                    <a16:creationId xmlns:a16="http://schemas.microsoft.com/office/drawing/2014/main" id="{325D9983-BC69-F54B-841F-5F87783B73EF}"/>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77" name="Line 37">
                <a:extLst>
                  <a:ext uri="{FF2B5EF4-FFF2-40B4-BE49-F238E27FC236}">
                    <a16:creationId xmlns:a16="http://schemas.microsoft.com/office/drawing/2014/main" id="{0B337483-51F3-024E-A89C-8525B204C5B9}"/>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8" name="Line 290">
                <a:extLst>
                  <a:ext uri="{FF2B5EF4-FFF2-40B4-BE49-F238E27FC236}">
                    <a16:creationId xmlns:a16="http://schemas.microsoft.com/office/drawing/2014/main" id="{CD787C1B-796E-6247-9088-A4BAE9CD18DF}"/>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9" name="Freeform 293">
                <a:extLst>
                  <a:ext uri="{FF2B5EF4-FFF2-40B4-BE49-F238E27FC236}">
                    <a16:creationId xmlns:a16="http://schemas.microsoft.com/office/drawing/2014/main" id="{34426A36-4066-F04B-AA0B-5E1FB7F0BE71}"/>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80" name="Line 294">
                <a:extLst>
                  <a:ext uri="{FF2B5EF4-FFF2-40B4-BE49-F238E27FC236}">
                    <a16:creationId xmlns:a16="http://schemas.microsoft.com/office/drawing/2014/main" id="{F8252F9F-9E9C-D244-875C-D7BCBB1BF858}"/>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1" name="Line 25">
                <a:extLst>
                  <a:ext uri="{FF2B5EF4-FFF2-40B4-BE49-F238E27FC236}">
                    <a16:creationId xmlns:a16="http://schemas.microsoft.com/office/drawing/2014/main" id="{AED48179-F22C-6C47-981C-75845B0D1E64}"/>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2" name="Line 25">
                <a:extLst>
                  <a:ext uri="{FF2B5EF4-FFF2-40B4-BE49-F238E27FC236}">
                    <a16:creationId xmlns:a16="http://schemas.microsoft.com/office/drawing/2014/main" id="{ABDDEB79-478D-A945-A483-8F145ADFF372}"/>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3" name="Line 294">
                <a:extLst>
                  <a:ext uri="{FF2B5EF4-FFF2-40B4-BE49-F238E27FC236}">
                    <a16:creationId xmlns:a16="http://schemas.microsoft.com/office/drawing/2014/main" id="{673FEB14-5E59-F84C-AF0D-BF64D1DB0231}"/>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4" name="Line 294">
                <a:extLst>
                  <a:ext uri="{FF2B5EF4-FFF2-40B4-BE49-F238E27FC236}">
                    <a16:creationId xmlns:a16="http://schemas.microsoft.com/office/drawing/2014/main" id="{C71F016E-2F65-2048-9235-3634ED943EAA}"/>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5" name="Rectangle 41">
                <a:extLst>
                  <a:ext uri="{FF2B5EF4-FFF2-40B4-BE49-F238E27FC236}">
                    <a16:creationId xmlns:a16="http://schemas.microsoft.com/office/drawing/2014/main" id="{A78B8468-9697-8C44-87C1-7894CA6DB748}"/>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5286" name="Rectangle 41">
                <a:extLst>
                  <a:ext uri="{FF2B5EF4-FFF2-40B4-BE49-F238E27FC236}">
                    <a16:creationId xmlns:a16="http://schemas.microsoft.com/office/drawing/2014/main" id="{CD6B4112-CC24-C446-8FF6-F3D7AA98CAE5}"/>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5287" name="Line 294">
                <a:extLst>
                  <a:ext uri="{FF2B5EF4-FFF2-40B4-BE49-F238E27FC236}">
                    <a16:creationId xmlns:a16="http://schemas.microsoft.com/office/drawing/2014/main" id="{2027A28C-E022-E24A-A086-1FCC26D20934}"/>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8" name="Rectangle 41">
                <a:extLst>
                  <a:ext uri="{FF2B5EF4-FFF2-40B4-BE49-F238E27FC236}">
                    <a16:creationId xmlns:a16="http://schemas.microsoft.com/office/drawing/2014/main" id="{02A30B72-52A9-E44D-AB0D-A5D98485E2D7}"/>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5289" name="Freeform 166">
                <a:extLst>
                  <a:ext uri="{FF2B5EF4-FFF2-40B4-BE49-F238E27FC236}">
                    <a16:creationId xmlns:a16="http://schemas.microsoft.com/office/drawing/2014/main" id="{1278F1B9-0B1D-A344-B036-2AE4099E22E7}"/>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90" name="Freeform 167">
                <a:extLst>
                  <a:ext uri="{FF2B5EF4-FFF2-40B4-BE49-F238E27FC236}">
                    <a16:creationId xmlns:a16="http://schemas.microsoft.com/office/drawing/2014/main" id="{BA129101-31F0-7F45-9750-F2BE03F9D1B3}"/>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5291" name="Line 294">
                <a:extLst>
                  <a:ext uri="{FF2B5EF4-FFF2-40B4-BE49-F238E27FC236}">
                    <a16:creationId xmlns:a16="http://schemas.microsoft.com/office/drawing/2014/main" id="{A3E9975D-E141-4F4E-B6AE-84FCACB52393}"/>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92" name="Freeform 169">
                <a:extLst>
                  <a:ext uri="{FF2B5EF4-FFF2-40B4-BE49-F238E27FC236}">
                    <a16:creationId xmlns:a16="http://schemas.microsoft.com/office/drawing/2014/main" id="{071B78D6-934E-8E4D-97F2-08AAE498DEA8}"/>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93" name="Rectangle 41">
                <a:extLst>
                  <a:ext uri="{FF2B5EF4-FFF2-40B4-BE49-F238E27FC236}">
                    <a16:creationId xmlns:a16="http://schemas.microsoft.com/office/drawing/2014/main" id="{B7D8B089-A682-604E-863B-82EC0106A53B}"/>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5294" name="Line 25">
                <a:extLst>
                  <a:ext uri="{FF2B5EF4-FFF2-40B4-BE49-F238E27FC236}">
                    <a16:creationId xmlns:a16="http://schemas.microsoft.com/office/drawing/2014/main" id="{80674A0B-45F0-B446-B0BD-C0CCAA4C9827}"/>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5241" name="Group 172">
              <a:extLst>
                <a:ext uri="{FF2B5EF4-FFF2-40B4-BE49-F238E27FC236}">
                  <a16:creationId xmlns:a16="http://schemas.microsoft.com/office/drawing/2014/main" id="{CF2F27A1-1C2D-1A40-A469-ABF83F590077}"/>
                </a:ext>
              </a:extLst>
            </p:cNvPr>
            <p:cNvGrpSpPr>
              <a:grpSpLocks/>
            </p:cNvGrpSpPr>
            <p:nvPr/>
          </p:nvGrpSpPr>
          <p:grpSpPr bwMode="auto">
            <a:xfrm>
              <a:off x="6867669" y="1852129"/>
              <a:ext cx="1874876" cy="4091471"/>
              <a:chOff x="1328991" y="1852129"/>
              <a:chExt cx="1874876" cy="4091471"/>
            </a:xfrm>
          </p:grpSpPr>
          <p:sp>
            <p:nvSpPr>
              <p:cNvPr id="95243" name="Line 25">
                <a:extLst>
                  <a:ext uri="{FF2B5EF4-FFF2-40B4-BE49-F238E27FC236}">
                    <a16:creationId xmlns:a16="http://schemas.microsoft.com/office/drawing/2014/main" id="{D9755BD6-A8D3-F747-8045-3E8ABEC01C96}"/>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4" name="Freeform 174">
                <a:extLst>
                  <a:ext uri="{FF2B5EF4-FFF2-40B4-BE49-F238E27FC236}">
                    <a16:creationId xmlns:a16="http://schemas.microsoft.com/office/drawing/2014/main" id="{639F97C7-1F2E-8146-92B4-1DB6E70380FC}"/>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45" name="Rectangle 175">
                <a:extLst>
                  <a:ext uri="{FF2B5EF4-FFF2-40B4-BE49-F238E27FC236}">
                    <a16:creationId xmlns:a16="http://schemas.microsoft.com/office/drawing/2014/main" id="{4C01C2FF-F907-034D-BAFD-65EB468A0905}"/>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5246" name="Rectangle 176">
                <a:extLst>
                  <a:ext uri="{FF2B5EF4-FFF2-40B4-BE49-F238E27FC236}">
                    <a16:creationId xmlns:a16="http://schemas.microsoft.com/office/drawing/2014/main" id="{C360E8DF-47C5-E94A-9C43-F0B3500C10FB}"/>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5247" name="Rectangle 177">
                <a:extLst>
                  <a:ext uri="{FF2B5EF4-FFF2-40B4-BE49-F238E27FC236}">
                    <a16:creationId xmlns:a16="http://schemas.microsoft.com/office/drawing/2014/main" id="{A06897A4-936B-1541-9144-5CEA8DC83620}"/>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248" name="Line 7">
                <a:extLst>
                  <a:ext uri="{FF2B5EF4-FFF2-40B4-BE49-F238E27FC236}">
                    <a16:creationId xmlns:a16="http://schemas.microsoft.com/office/drawing/2014/main" id="{E5B70BBD-0CEF-9F4B-B51A-4B58EDF5C991}"/>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9" name="Rectangle 179">
                <a:extLst>
                  <a:ext uri="{FF2B5EF4-FFF2-40B4-BE49-F238E27FC236}">
                    <a16:creationId xmlns:a16="http://schemas.microsoft.com/office/drawing/2014/main" id="{FB5694D9-8550-354D-BE7D-E9CE9AF33707}"/>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5250" name="Line 25">
                <a:extLst>
                  <a:ext uri="{FF2B5EF4-FFF2-40B4-BE49-F238E27FC236}">
                    <a16:creationId xmlns:a16="http://schemas.microsoft.com/office/drawing/2014/main" id="{56F0F6C2-8D27-E346-8C65-54FB5D58BF32}"/>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1" name="Freeform 181">
                <a:extLst>
                  <a:ext uri="{FF2B5EF4-FFF2-40B4-BE49-F238E27FC236}">
                    <a16:creationId xmlns:a16="http://schemas.microsoft.com/office/drawing/2014/main" id="{274B396C-2AF1-904D-A3B6-C60359F7395D}"/>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52" name="Line 37">
                <a:extLst>
                  <a:ext uri="{FF2B5EF4-FFF2-40B4-BE49-F238E27FC236}">
                    <a16:creationId xmlns:a16="http://schemas.microsoft.com/office/drawing/2014/main" id="{6A3ECB3A-D737-094A-AED3-5118C5BE54DF}"/>
                  </a:ext>
                </a:extLst>
              </p:cNvPr>
              <p:cNvSpPr>
                <a:spLocks noChangeShapeType="1"/>
              </p:cNvSpPr>
              <p:nvPr/>
            </p:nvSpPr>
            <p:spPr bwMode="auto">
              <a:xfrm>
                <a:off x="1888448" y="4262423"/>
                <a:ext cx="26670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3" name="Line 290">
                <a:extLst>
                  <a:ext uri="{FF2B5EF4-FFF2-40B4-BE49-F238E27FC236}">
                    <a16:creationId xmlns:a16="http://schemas.microsoft.com/office/drawing/2014/main" id="{FF0930D4-2666-0848-81C4-25F03C35DF17}"/>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4" name="Freeform 293">
                <a:extLst>
                  <a:ext uri="{FF2B5EF4-FFF2-40B4-BE49-F238E27FC236}">
                    <a16:creationId xmlns:a16="http://schemas.microsoft.com/office/drawing/2014/main" id="{9BE034D1-3C8D-EA41-968C-BBA09D51268B}"/>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55" name="Line 294">
                <a:extLst>
                  <a:ext uri="{FF2B5EF4-FFF2-40B4-BE49-F238E27FC236}">
                    <a16:creationId xmlns:a16="http://schemas.microsoft.com/office/drawing/2014/main" id="{8D056BA9-F8EF-D541-9C8C-EBB16BAA8F24}"/>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6" name="Line 25">
                <a:extLst>
                  <a:ext uri="{FF2B5EF4-FFF2-40B4-BE49-F238E27FC236}">
                    <a16:creationId xmlns:a16="http://schemas.microsoft.com/office/drawing/2014/main" id="{05D78790-F578-D84C-8897-324B48B92990}"/>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7" name="Line 25">
                <a:extLst>
                  <a:ext uri="{FF2B5EF4-FFF2-40B4-BE49-F238E27FC236}">
                    <a16:creationId xmlns:a16="http://schemas.microsoft.com/office/drawing/2014/main" id="{5996D38F-7EDC-F946-8124-2104B3F5A14D}"/>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8" name="Line 294">
                <a:extLst>
                  <a:ext uri="{FF2B5EF4-FFF2-40B4-BE49-F238E27FC236}">
                    <a16:creationId xmlns:a16="http://schemas.microsoft.com/office/drawing/2014/main" id="{8D41B376-125B-5D4D-AA9D-DBE02F7309FF}"/>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9" name="Line 294">
                <a:extLst>
                  <a:ext uri="{FF2B5EF4-FFF2-40B4-BE49-F238E27FC236}">
                    <a16:creationId xmlns:a16="http://schemas.microsoft.com/office/drawing/2014/main" id="{D9312B3F-2285-7D40-A4FF-4DF235823E45}"/>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0" name="Rectangle 41">
                <a:extLst>
                  <a:ext uri="{FF2B5EF4-FFF2-40B4-BE49-F238E27FC236}">
                    <a16:creationId xmlns:a16="http://schemas.microsoft.com/office/drawing/2014/main" id="{8ECD1154-33C0-D544-841C-DCEB563CD952}"/>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5261" name="Rectangle 41">
                <a:extLst>
                  <a:ext uri="{FF2B5EF4-FFF2-40B4-BE49-F238E27FC236}">
                    <a16:creationId xmlns:a16="http://schemas.microsoft.com/office/drawing/2014/main" id="{384FD2FE-85D2-DD42-80D1-42E995261AB1}"/>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5262" name="Line 294">
                <a:extLst>
                  <a:ext uri="{FF2B5EF4-FFF2-40B4-BE49-F238E27FC236}">
                    <a16:creationId xmlns:a16="http://schemas.microsoft.com/office/drawing/2014/main" id="{C5828622-0757-F54E-9C86-AD4642061ED1}"/>
                  </a:ext>
                </a:extLst>
              </p:cNvPr>
              <p:cNvSpPr>
                <a:spLocks noChangeAspect="1" noChangeShapeType="1"/>
              </p:cNvSpPr>
              <p:nvPr/>
            </p:nvSpPr>
            <p:spPr bwMode="auto">
              <a:xfrm>
                <a:off x="1897664" y="4252593"/>
                <a:ext cx="5114" cy="6238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3" name="Rectangle 41">
                <a:extLst>
                  <a:ext uri="{FF2B5EF4-FFF2-40B4-BE49-F238E27FC236}">
                    <a16:creationId xmlns:a16="http://schemas.microsoft.com/office/drawing/2014/main" id="{3BC92FA4-C427-0A44-8310-FFAA1674C712}"/>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5264" name="Line 294">
                <a:extLst>
                  <a:ext uri="{FF2B5EF4-FFF2-40B4-BE49-F238E27FC236}">
                    <a16:creationId xmlns:a16="http://schemas.microsoft.com/office/drawing/2014/main" id="{F32D6049-EE2B-B84C-B5AA-4989D01947F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5" name="Freeform 197">
                <a:extLst>
                  <a:ext uri="{FF2B5EF4-FFF2-40B4-BE49-F238E27FC236}">
                    <a16:creationId xmlns:a16="http://schemas.microsoft.com/office/drawing/2014/main" id="{5A0B0004-22B0-E14E-AE78-4CD5E474910B}"/>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5266" name="Rectangle 41">
                <a:extLst>
                  <a:ext uri="{FF2B5EF4-FFF2-40B4-BE49-F238E27FC236}">
                    <a16:creationId xmlns:a16="http://schemas.microsoft.com/office/drawing/2014/main" id="{F48EC566-6E29-AE4A-BEA6-C4C086D8B4CA}"/>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5267" name="Line 25">
                <a:extLst>
                  <a:ext uri="{FF2B5EF4-FFF2-40B4-BE49-F238E27FC236}">
                    <a16:creationId xmlns:a16="http://schemas.microsoft.com/office/drawing/2014/main" id="{8EBE78A5-E3BB-9349-9E21-8A52F0332499}"/>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5242" name="Line 290">
              <a:extLst>
                <a:ext uri="{FF2B5EF4-FFF2-40B4-BE49-F238E27FC236}">
                  <a16:creationId xmlns:a16="http://schemas.microsoft.com/office/drawing/2014/main" id="{524762B4-D552-7045-B524-C3A804914BF0}"/>
                </a:ext>
              </a:extLst>
            </p:cNvPr>
            <p:cNvSpPr>
              <a:spLocks noChangeAspect="1" noChangeShapeType="1"/>
            </p:cNvSpPr>
            <p:nvPr/>
          </p:nvSpPr>
          <p:spPr bwMode="auto">
            <a:xfrm>
              <a:off x="721364" y="4870019"/>
              <a:ext cx="672732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Title 1">
            <a:extLst>
              <a:ext uri="{FF2B5EF4-FFF2-40B4-BE49-F238E27FC236}">
                <a16:creationId xmlns:a16="http://schemas.microsoft.com/office/drawing/2014/main" id="{11ED611C-2143-5B44-B41E-1A8A803B2BB5}"/>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6258" name="Group 2">
            <a:extLst>
              <a:ext uri="{FF2B5EF4-FFF2-40B4-BE49-F238E27FC236}">
                <a16:creationId xmlns:a16="http://schemas.microsoft.com/office/drawing/2014/main" id="{2710DD4A-2756-D942-8154-72D57F7BCB96}"/>
              </a:ext>
            </a:extLst>
          </p:cNvPr>
          <p:cNvGrpSpPr>
            <a:grpSpLocks/>
          </p:cNvGrpSpPr>
          <p:nvPr/>
        </p:nvGrpSpPr>
        <p:grpSpPr bwMode="auto">
          <a:xfrm>
            <a:off x="1143001" y="1852614"/>
            <a:ext cx="8513763" cy="4090987"/>
            <a:chOff x="228600" y="1852129"/>
            <a:chExt cx="8513945" cy="4091471"/>
          </a:xfrm>
        </p:grpSpPr>
        <p:sp>
          <p:nvSpPr>
            <p:cNvPr id="96259" name="Line 290">
              <a:extLst>
                <a:ext uri="{FF2B5EF4-FFF2-40B4-BE49-F238E27FC236}">
                  <a16:creationId xmlns:a16="http://schemas.microsoft.com/office/drawing/2014/main" id="{51DB6625-D843-DA44-80D6-1BA2E9DBA278}"/>
                </a:ext>
              </a:extLst>
            </p:cNvPr>
            <p:cNvSpPr>
              <a:spLocks noChangeAspect="1" noChangeShapeType="1"/>
            </p:cNvSpPr>
            <p:nvPr/>
          </p:nvSpPr>
          <p:spPr bwMode="auto">
            <a:xfrm>
              <a:off x="721364" y="4870019"/>
              <a:ext cx="6727329" cy="0"/>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0" name="Rectangle 11">
              <a:extLst>
                <a:ext uri="{FF2B5EF4-FFF2-40B4-BE49-F238E27FC236}">
                  <a16:creationId xmlns:a16="http://schemas.microsoft.com/office/drawing/2014/main" id="{698A2C8C-D8C5-5B4A-A9C4-E23C6D1CB68D}"/>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6261" name="Rectangle 135">
              <a:extLst>
                <a:ext uri="{FF2B5EF4-FFF2-40B4-BE49-F238E27FC236}">
                  <a16:creationId xmlns:a16="http://schemas.microsoft.com/office/drawing/2014/main" id="{2F73EB29-7DAF-7344-BFC9-41CE7EC9CE44}"/>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6262" name="Line 290">
              <a:extLst>
                <a:ext uri="{FF2B5EF4-FFF2-40B4-BE49-F238E27FC236}">
                  <a16:creationId xmlns:a16="http://schemas.microsoft.com/office/drawing/2014/main" id="{1DEA2825-A455-6342-A906-EE85D3C3DD91}"/>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6263" name="Group 1">
              <a:extLst>
                <a:ext uri="{FF2B5EF4-FFF2-40B4-BE49-F238E27FC236}">
                  <a16:creationId xmlns:a16="http://schemas.microsoft.com/office/drawing/2014/main" id="{59138BA5-B6D0-2248-A4F1-AC5C49635FCD}"/>
                </a:ext>
              </a:extLst>
            </p:cNvPr>
            <p:cNvGrpSpPr>
              <a:grpSpLocks/>
            </p:cNvGrpSpPr>
            <p:nvPr/>
          </p:nvGrpSpPr>
          <p:grpSpPr bwMode="auto">
            <a:xfrm>
              <a:off x="1111917" y="1852129"/>
              <a:ext cx="1892247" cy="4091471"/>
              <a:chOff x="1330992" y="1852129"/>
              <a:chExt cx="1892247" cy="4091471"/>
            </a:xfrm>
          </p:grpSpPr>
          <p:sp>
            <p:nvSpPr>
              <p:cNvPr id="96346" name="Line 25">
                <a:extLst>
                  <a:ext uri="{FF2B5EF4-FFF2-40B4-BE49-F238E27FC236}">
                    <a16:creationId xmlns:a16="http://schemas.microsoft.com/office/drawing/2014/main" id="{49AF4AB3-9DFA-554B-882F-44EF4C590B42}"/>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47" name="Freeform 38">
                <a:extLst>
                  <a:ext uri="{FF2B5EF4-FFF2-40B4-BE49-F238E27FC236}">
                    <a16:creationId xmlns:a16="http://schemas.microsoft.com/office/drawing/2014/main" id="{B510CBF8-2C77-6A48-8588-C63F1DC3F9C3}"/>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48" name="Rectangle 4">
                <a:extLst>
                  <a:ext uri="{FF2B5EF4-FFF2-40B4-BE49-F238E27FC236}">
                    <a16:creationId xmlns:a16="http://schemas.microsoft.com/office/drawing/2014/main" id="{AFC48805-7F9C-5C49-BE5B-4A60A9201006}"/>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6349" name="Rectangle 5">
                <a:extLst>
                  <a:ext uri="{FF2B5EF4-FFF2-40B4-BE49-F238E27FC236}">
                    <a16:creationId xmlns:a16="http://schemas.microsoft.com/office/drawing/2014/main" id="{57261773-F7AE-904A-91E1-5C5D7BC686FE}"/>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6350" name="Rectangle 6">
                <a:extLst>
                  <a:ext uri="{FF2B5EF4-FFF2-40B4-BE49-F238E27FC236}">
                    <a16:creationId xmlns:a16="http://schemas.microsoft.com/office/drawing/2014/main" id="{64A61525-94B7-EF4B-A032-CDF119427B68}"/>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351" name="Line 7">
                <a:extLst>
                  <a:ext uri="{FF2B5EF4-FFF2-40B4-BE49-F238E27FC236}">
                    <a16:creationId xmlns:a16="http://schemas.microsoft.com/office/drawing/2014/main" id="{B43D06B3-CC81-E14C-8B50-8688360A09C4}"/>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2" name="Rectangle 9">
                <a:extLst>
                  <a:ext uri="{FF2B5EF4-FFF2-40B4-BE49-F238E27FC236}">
                    <a16:creationId xmlns:a16="http://schemas.microsoft.com/office/drawing/2014/main" id="{9B55A0F5-DF26-E143-894A-310ACC7E5A21}"/>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353" name="Line 25">
                <a:extLst>
                  <a:ext uri="{FF2B5EF4-FFF2-40B4-BE49-F238E27FC236}">
                    <a16:creationId xmlns:a16="http://schemas.microsoft.com/office/drawing/2014/main" id="{88E4D699-79FE-AE43-9FAD-FE4C67ACC117}"/>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4" name="Freeform 36">
                <a:extLst>
                  <a:ext uri="{FF2B5EF4-FFF2-40B4-BE49-F238E27FC236}">
                    <a16:creationId xmlns:a16="http://schemas.microsoft.com/office/drawing/2014/main" id="{E4806A10-CA0D-1442-BE1D-FA765156A302}"/>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55" name="Line 37">
                <a:extLst>
                  <a:ext uri="{FF2B5EF4-FFF2-40B4-BE49-F238E27FC236}">
                    <a16:creationId xmlns:a16="http://schemas.microsoft.com/office/drawing/2014/main" id="{49DC05E7-FA05-C24B-8E9E-23088971235E}"/>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6" name="Line 290">
                <a:extLst>
                  <a:ext uri="{FF2B5EF4-FFF2-40B4-BE49-F238E27FC236}">
                    <a16:creationId xmlns:a16="http://schemas.microsoft.com/office/drawing/2014/main" id="{5BFAA933-AA76-F34B-A4B9-EE5642DA447A}"/>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7" name="Freeform 293">
                <a:extLst>
                  <a:ext uri="{FF2B5EF4-FFF2-40B4-BE49-F238E27FC236}">
                    <a16:creationId xmlns:a16="http://schemas.microsoft.com/office/drawing/2014/main" id="{6CBB60B7-D8F2-C449-BC94-E8820168E28A}"/>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58" name="Line 294">
                <a:extLst>
                  <a:ext uri="{FF2B5EF4-FFF2-40B4-BE49-F238E27FC236}">
                    <a16:creationId xmlns:a16="http://schemas.microsoft.com/office/drawing/2014/main" id="{FE5AA70E-5B3B-624A-A830-ABFFF206DC7B}"/>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59" name="Line 25">
                <a:extLst>
                  <a:ext uri="{FF2B5EF4-FFF2-40B4-BE49-F238E27FC236}">
                    <a16:creationId xmlns:a16="http://schemas.microsoft.com/office/drawing/2014/main" id="{087F4779-53BE-F845-A7F7-02846CC0A5B7}"/>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0" name="Line 25">
                <a:extLst>
                  <a:ext uri="{FF2B5EF4-FFF2-40B4-BE49-F238E27FC236}">
                    <a16:creationId xmlns:a16="http://schemas.microsoft.com/office/drawing/2014/main" id="{712B0B85-64E8-8D44-ACBD-EB776E283DBD}"/>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1" name="Line 294">
                <a:extLst>
                  <a:ext uri="{FF2B5EF4-FFF2-40B4-BE49-F238E27FC236}">
                    <a16:creationId xmlns:a16="http://schemas.microsoft.com/office/drawing/2014/main" id="{EA7E43DD-2743-544C-87B2-E15FED80F971}"/>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2" name="Line 294">
                <a:extLst>
                  <a:ext uri="{FF2B5EF4-FFF2-40B4-BE49-F238E27FC236}">
                    <a16:creationId xmlns:a16="http://schemas.microsoft.com/office/drawing/2014/main" id="{1CDA4308-1CB3-534D-8184-F3FC7DACB057}"/>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3" name="Rectangle 41">
                <a:extLst>
                  <a:ext uri="{FF2B5EF4-FFF2-40B4-BE49-F238E27FC236}">
                    <a16:creationId xmlns:a16="http://schemas.microsoft.com/office/drawing/2014/main" id="{CDFFB974-C179-DD48-A166-4D89A52A9662}"/>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6364" name="Rectangle 41">
                <a:extLst>
                  <a:ext uri="{FF2B5EF4-FFF2-40B4-BE49-F238E27FC236}">
                    <a16:creationId xmlns:a16="http://schemas.microsoft.com/office/drawing/2014/main" id="{1CD117B2-5083-2A49-B557-FD0C91ACCCC4}"/>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6365" name="Line 294">
                <a:extLst>
                  <a:ext uri="{FF2B5EF4-FFF2-40B4-BE49-F238E27FC236}">
                    <a16:creationId xmlns:a16="http://schemas.microsoft.com/office/drawing/2014/main" id="{D1E49BE0-B0B3-A241-AF56-39EFADCF0E38}"/>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6" name="Rectangle 41">
                <a:extLst>
                  <a:ext uri="{FF2B5EF4-FFF2-40B4-BE49-F238E27FC236}">
                    <a16:creationId xmlns:a16="http://schemas.microsoft.com/office/drawing/2014/main" id="{95DACB18-8F9A-9348-93E2-A5DDCAA308CE}"/>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6367" name="Freeform 62">
                <a:extLst>
                  <a:ext uri="{FF2B5EF4-FFF2-40B4-BE49-F238E27FC236}">
                    <a16:creationId xmlns:a16="http://schemas.microsoft.com/office/drawing/2014/main" id="{9593F624-C054-8143-98BB-E782A780367E}"/>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6368" name="Freeform 64">
                <a:extLst>
                  <a:ext uri="{FF2B5EF4-FFF2-40B4-BE49-F238E27FC236}">
                    <a16:creationId xmlns:a16="http://schemas.microsoft.com/office/drawing/2014/main" id="{AA3E20B1-7783-EB48-9AB6-BCF532902CAB}"/>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6369" name="Line 294">
                <a:extLst>
                  <a:ext uri="{FF2B5EF4-FFF2-40B4-BE49-F238E27FC236}">
                    <a16:creationId xmlns:a16="http://schemas.microsoft.com/office/drawing/2014/main" id="{3749B96C-2994-7944-B469-127060C8BC17}"/>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70" name="Freeform 68">
                <a:extLst>
                  <a:ext uri="{FF2B5EF4-FFF2-40B4-BE49-F238E27FC236}">
                    <a16:creationId xmlns:a16="http://schemas.microsoft.com/office/drawing/2014/main" id="{E211C27D-4480-A94B-8781-74AF6D63534B}"/>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71" name="Rectangle 41">
                <a:extLst>
                  <a:ext uri="{FF2B5EF4-FFF2-40B4-BE49-F238E27FC236}">
                    <a16:creationId xmlns:a16="http://schemas.microsoft.com/office/drawing/2014/main" id="{FBE61AA2-7C1F-7E4F-A7A5-5BF25BFBFAA0}"/>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6372" name="Line 25">
                <a:extLst>
                  <a:ext uri="{FF2B5EF4-FFF2-40B4-BE49-F238E27FC236}">
                    <a16:creationId xmlns:a16="http://schemas.microsoft.com/office/drawing/2014/main" id="{F35CC083-EA43-5141-80EB-3F20B37B1375}"/>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6264" name="Group 103">
              <a:extLst>
                <a:ext uri="{FF2B5EF4-FFF2-40B4-BE49-F238E27FC236}">
                  <a16:creationId xmlns:a16="http://schemas.microsoft.com/office/drawing/2014/main" id="{6F11B7D5-9302-B849-8769-59E5F2954E67}"/>
                </a:ext>
              </a:extLst>
            </p:cNvPr>
            <p:cNvGrpSpPr>
              <a:grpSpLocks/>
            </p:cNvGrpSpPr>
            <p:nvPr/>
          </p:nvGrpSpPr>
          <p:grpSpPr bwMode="auto">
            <a:xfrm>
              <a:off x="3027624" y="1852129"/>
              <a:ext cx="1877832" cy="4091471"/>
              <a:chOff x="1326114" y="1852129"/>
              <a:chExt cx="1877832" cy="4091471"/>
            </a:xfrm>
          </p:grpSpPr>
          <p:sp>
            <p:nvSpPr>
              <p:cNvPr id="96319" name="Line 25">
                <a:extLst>
                  <a:ext uri="{FF2B5EF4-FFF2-40B4-BE49-F238E27FC236}">
                    <a16:creationId xmlns:a16="http://schemas.microsoft.com/office/drawing/2014/main" id="{AD18E3D4-19B3-1B4B-A82B-CA97B415D256}"/>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0" name="Freeform 105">
                <a:extLst>
                  <a:ext uri="{FF2B5EF4-FFF2-40B4-BE49-F238E27FC236}">
                    <a16:creationId xmlns:a16="http://schemas.microsoft.com/office/drawing/2014/main" id="{2982EC10-F83E-5E4E-99C3-8277EF778BF7}"/>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21" name="Rectangle 106">
                <a:extLst>
                  <a:ext uri="{FF2B5EF4-FFF2-40B4-BE49-F238E27FC236}">
                    <a16:creationId xmlns:a16="http://schemas.microsoft.com/office/drawing/2014/main" id="{A637C1F8-2523-8E47-95AF-0441BBC854C8}"/>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6322" name="Rectangle 107">
                <a:extLst>
                  <a:ext uri="{FF2B5EF4-FFF2-40B4-BE49-F238E27FC236}">
                    <a16:creationId xmlns:a16="http://schemas.microsoft.com/office/drawing/2014/main" id="{7C318870-0C1D-C544-93B9-7F7AE06198D4}"/>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6323" name="Rectangle 108">
                <a:extLst>
                  <a:ext uri="{FF2B5EF4-FFF2-40B4-BE49-F238E27FC236}">
                    <a16:creationId xmlns:a16="http://schemas.microsoft.com/office/drawing/2014/main" id="{922A3CD7-AFAB-A14E-AFFC-CB19A7E1660F}"/>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324" name="Line 7">
                <a:extLst>
                  <a:ext uri="{FF2B5EF4-FFF2-40B4-BE49-F238E27FC236}">
                    <a16:creationId xmlns:a16="http://schemas.microsoft.com/office/drawing/2014/main" id="{2AB089F4-E34B-2D4A-914A-4E746522063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5" name="Rectangle 110">
                <a:extLst>
                  <a:ext uri="{FF2B5EF4-FFF2-40B4-BE49-F238E27FC236}">
                    <a16:creationId xmlns:a16="http://schemas.microsoft.com/office/drawing/2014/main" id="{B908245A-3F0B-374C-9571-092E61B440CB}"/>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326" name="Line 25">
                <a:extLst>
                  <a:ext uri="{FF2B5EF4-FFF2-40B4-BE49-F238E27FC236}">
                    <a16:creationId xmlns:a16="http://schemas.microsoft.com/office/drawing/2014/main" id="{48819A5A-6956-4345-B4A3-4294FE2EB1F3}"/>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7" name="Freeform 112">
                <a:extLst>
                  <a:ext uri="{FF2B5EF4-FFF2-40B4-BE49-F238E27FC236}">
                    <a16:creationId xmlns:a16="http://schemas.microsoft.com/office/drawing/2014/main" id="{C9C2D8F9-F03C-C848-A9CF-18EFE54E2D61}"/>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28" name="Line 37">
                <a:extLst>
                  <a:ext uri="{FF2B5EF4-FFF2-40B4-BE49-F238E27FC236}">
                    <a16:creationId xmlns:a16="http://schemas.microsoft.com/office/drawing/2014/main" id="{C5F2041E-1326-3B4E-A2E5-AD8684AA621C}"/>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9" name="Line 290">
                <a:extLst>
                  <a:ext uri="{FF2B5EF4-FFF2-40B4-BE49-F238E27FC236}">
                    <a16:creationId xmlns:a16="http://schemas.microsoft.com/office/drawing/2014/main" id="{C8C5828D-4DFA-7744-AF40-A9492987567E}"/>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0" name="Freeform 293">
                <a:extLst>
                  <a:ext uri="{FF2B5EF4-FFF2-40B4-BE49-F238E27FC236}">
                    <a16:creationId xmlns:a16="http://schemas.microsoft.com/office/drawing/2014/main" id="{682DF39C-D1DC-A344-95DA-C0CE75B850C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31" name="Line 294">
                <a:extLst>
                  <a:ext uri="{FF2B5EF4-FFF2-40B4-BE49-F238E27FC236}">
                    <a16:creationId xmlns:a16="http://schemas.microsoft.com/office/drawing/2014/main" id="{73ACE647-8180-E04B-82B4-F4439ADB041D}"/>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2" name="Line 25">
                <a:extLst>
                  <a:ext uri="{FF2B5EF4-FFF2-40B4-BE49-F238E27FC236}">
                    <a16:creationId xmlns:a16="http://schemas.microsoft.com/office/drawing/2014/main" id="{BF9B3AFC-DF37-4748-8C2E-CDBF3EE96E78}"/>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3" name="Line 25">
                <a:extLst>
                  <a:ext uri="{FF2B5EF4-FFF2-40B4-BE49-F238E27FC236}">
                    <a16:creationId xmlns:a16="http://schemas.microsoft.com/office/drawing/2014/main" id="{89794612-EFE6-7346-B08B-13C1E6796EBE}"/>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4" name="Line 294">
                <a:extLst>
                  <a:ext uri="{FF2B5EF4-FFF2-40B4-BE49-F238E27FC236}">
                    <a16:creationId xmlns:a16="http://schemas.microsoft.com/office/drawing/2014/main" id="{9EAADC34-3CD4-DC49-B0D2-6E4D914F4D5D}"/>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5" name="Line 294">
                <a:extLst>
                  <a:ext uri="{FF2B5EF4-FFF2-40B4-BE49-F238E27FC236}">
                    <a16:creationId xmlns:a16="http://schemas.microsoft.com/office/drawing/2014/main" id="{4EDDEE40-177A-8F4A-8E3A-D3C29BF25AA8}"/>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6" name="Rectangle 41">
                <a:extLst>
                  <a:ext uri="{FF2B5EF4-FFF2-40B4-BE49-F238E27FC236}">
                    <a16:creationId xmlns:a16="http://schemas.microsoft.com/office/drawing/2014/main" id="{A29F56DD-D948-604F-9CF4-68070CA05E8F}"/>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6337" name="Rectangle 41">
                <a:extLst>
                  <a:ext uri="{FF2B5EF4-FFF2-40B4-BE49-F238E27FC236}">
                    <a16:creationId xmlns:a16="http://schemas.microsoft.com/office/drawing/2014/main" id="{9BD294E5-480D-284D-AB0C-6718C80EB036}"/>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6338" name="Line 294">
                <a:extLst>
                  <a:ext uri="{FF2B5EF4-FFF2-40B4-BE49-F238E27FC236}">
                    <a16:creationId xmlns:a16="http://schemas.microsoft.com/office/drawing/2014/main" id="{3FF1ED05-DB29-1345-8BD4-2118E38A2E7D}"/>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39" name="Rectangle 41">
                <a:extLst>
                  <a:ext uri="{FF2B5EF4-FFF2-40B4-BE49-F238E27FC236}">
                    <a16:creationId xmlns:a16="http://schemas.microsoft.com/office/drawing/2014/main" id="{11D1816A-D53F-4A4E-A2A8-24D9D9FA6F91}"/>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6340" name="Freeform 131">
                <a:extLst>
                  <a:ext uri="{FF2B5EF4-FFF2-40B4-BE49-F238E27FC236}">
                    <a16:creationId xmlns:a16="http://schemas.microsoft.com/office/drawing/2014/main" id="{5393A39B-8345-6A4A-A268-EBB2B3CCED43}"/>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6341" name="Freeform 139">
                <a:extLst>
                  <a:ext uri="{FF2B5EF4-FFF2-40B4-BE49-F238E27FC236}">
                    <a16:creationId xmlns:a16="http://schemas.microsoft.com/office/drawing/2014/main" id="{BD05B852-43D0-F84F-973E-3716C4D2007E}"/>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6342" name="Line 294">
                <a:extLst>
                  <a:ext uri="{FF2B5EF4-FFF2-40B4-BE49-F238E27FC236}">
                    <a16:creationId xmlns:a16="http://schemas.microsoft.com/office/drawing/2014/main" id="{E4C96042-DA84-6743-8E06-89896CD2295E}"/>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43" name="Freeform 141">
                <a:extLst>
                  <a:ext uri="{FF2B5EF4-FFF2-40B4-BE49-F238E27FC236}">
                    <a16:creationId xmlns:a16="http://schemas.microsoft.com/office/drawing/2014/main" id="{F3B3F740-E8CD-1E41-9D1C-D12BD8764FF5}"/>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44" name="Rectangle 41">
                <a:extLst>
                  <a:ext uri="{FF2B5EF4-FFF2-40B4-BE49-F238E27FC236}">
                    <a16:creationId xmlns:a16="http://schemas.microsoft.com/office/drawing/2014/main" id="{9FEDECC3-4D90-1444-A1E4-FF7E368DA81D}"/>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6345" name="Line 25">
                <a:extLst>
                  <a:ext uri="{FF2B5EF4-FFF2-40B4-BE49-F238E27FC236}">
                    <a16:creationId xmlns:a16="http://schemas.microsoft.com/office/drawing/2014/main" id="{A8CE50E2-19F0-294D-9ED9-FEA63FEE6324}"/>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6265" name="Group 144">
              <a:extLst>
                <a:ext uri="{FF2B5EF4-FFF2-40B4-BE49-F238E27FC236}">
                  <a16:creationId xmlns:a16="http://schemas.microsoft.com/office/drawing/2014/main" id="{10B48F09-393B-1545-BD60-A9CEECB5D1BE}"/>
                </a:ext>
              </a:extLst>
            </p:cNvPr>
            <p:cNvGrpSpPr>
              <a:grpSpLocks/>
            </p:cNvGrpSpPr>
            <p:nvPr/>
          </p:nvGrpSpPr>
          <p:grpSpPr bwMode="auto">
            <a:xfrm>
              <a:off x="4952757" y="1852129"/>
              <a:ext cx="1869716" cy="4091471"/>
              <a:chOff x="1328297" y="1852129"/>
              <a:chExt cx="1869716" cy="4091471"/>
            </a:xfrm>
          </p:grpSpPr>
          <p:sp>
            <p:nvSpPr>
              <p:cNvPr id="96292" name="Line 25">
                <a:extLst>
                  <a:ext uri="{FF2B5EF4-FFF2-40B4-BE49-F238E27FC236}">
                    <a16:creationId xmlns:a16="http://schemas.microsoft.com/office/drawing/2014/main" id="{F0EC847D-408C-DE45-9030-30DB202EC0F9}"/>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3" name="Freeform 146">
                <a:extLst>
                  <a:ext uri="{FF2B5EF4-FFF2-40B4-BE49-F238E27FC236}">
                    <a16:creationId xmlns:a16="http://schemas.microsoft.com/office/drawing/2014/main" id="{0DEA65CE-9455-8F42-8E47-C36832BE793A}"/>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294" name="Rectangle 147">
                <a:extLst>
                  <a:ext uri="{FF2B5EF4-FFF2-40B4-BE49-F238E27FC236}">
                    <a16:creationId xmlns:a16="http://schemas.microsoft.com/office/drawing/2014/main" id="{683FB3B1-BD24-2546-9716-014B2BD324A1}"/>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6295" name="Rectangle 148">
                <a:extLst>
                  <a:ext uri="{FF2B5EF4-FFF2-40B4-BE49-F238E27FC236}">
                    <a16:creationId xmlns:a16="http://schemas.microsoft.com/office/drawing/2014/main" id="{FF9B09F3-AE88-224C-AE1D-72DB4A0F6D90}"/>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6296" name="Rectangle 149">
                <a:extLst>
                  <a:ext uri="{FF2B5EF4-FFF2-40B4-BE49-F238E27FC236}">
                    <a16:creationId xmlns:a16="http://schemas.microsoft.com/office/drawing/2014/main" id="{122E1336-D1C4-F547-9DA3-42E82A69E3CA}"/>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297" name="Line 7">
                <a:extLst>
                  <a:ext uri="{FF2B5EF4-FFF2-40B4-BE49-F238E27FC236}">
                    <a16:creationId xmlns:a16="http://schemas.microsoft.com/office/drawing/2014/main" id="{6C078A9F-46DF-3C4F-99DB-D53EFD5CEAC5}"/>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8" name="Rectangle 151">
                <a:extLst>
                  <a:ext uri="{FF2B5EF4-FFF2-40B4-BE49-F238E27FC236}">
                    <a16:creationId xmlns:a16="http://schemas.microsoft.com/office/drawing/2014/main" id="{93A80C8B-FCEC-F942-9ACB-977FF579005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299" name="Line 25">
                <a:extLst>
                  <a:ext uri="{FF2B5EF4-FFF2-40B4-BE49-F238E27FC236}">
                    <a16:creationId xmlns:a16="http://schemas.microsoft.com/office/drawing/2014/main" id="{18E9BB0D-029D-D94A-8752-64BB0F1BD4FC}"/>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0" name="Freeform 153">
                <a:extLst>
                  <a:ext uri="{FF2B5EF4-FFF2-40B4-BE49-F238E27FC236}">
                    <a16:creationId xmlns:a16="http://schemas.microsoft.com/office/drawing/2014/main" id="{01DE4E28-CDBA-364E-B81F-5D002B13B8C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1" name="Line 37">
                <a:extLst>
                  <a:ext uri="{FF2B5EF4-FFF2-40B4-BE49-F238E27FC236}">
                    <a16:creationId xmlns:a16="http://schemas.microsoft.com/office/drawing/2014/main" id="{51AEECE9-0202-AE48-9AB1-66F3FD0CDE7D}"/>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2" name="Line 290">
                <a:extLst>
                  <a:ext uri="{FF2B5EF4-FFF2-40B4-BE49-F238E27FC236}">
                    <a16:creationId xmlns:a16="http://schemas.microsoft.com/office/drawing/2014/main" id="{7FBF66F7-ECA0-DE46-A8BA-4A9725B94057}"/>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3" name="Freeform 293">
                <a:extLst>
                  <a:ext uri="{FF2B5EF4-FFF2-40B4-BE49-F238E27FC236}">
                    <a16:creationId xmlns:a16="http://schemas.microsoft.com/office/drawing/2014/main" id="{383194A8-74A4-3C4C-AD3E-7A8DBAE02ECB}"/>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4" name="Line 294">
                <a:extLst>
                  <a:ext uri="{FF2B5EF4-FFF2-40B4-BE49-F238E27FC236}">
                    <a16:creationId xmlns:a16="http://schemas.microsoft.com/office/drawing/2014/main" id="{A0B529C3-ACF8-3F41-B506-7D0E3E54CE0A}"/>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5" name="Line 25">
                <a:extLst>
                  <a:ext uri="{FF2B5EF4-FFF2-40B4-BE49-F238E27FC236}">
                    <a16:creationId xmlns:a16="http://schemas.microsoft.com/office/drawing/2014/main" id="{C5712A32-E9AD-F94F-85D5-8FA9BBC44E31}"/>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6" name="Line 25">
                <a:extLst>
                  <a:ext uri="{FF2B5EF4-FFF2-40B4-BE49-F238E27FC236}">
                    <a16:creationId xmlns:a16="http://schemas.microsoft.com/office/drawing/2014/main" id="{DC8490FC-5A33-7E4F-A890-F9A640ADD4A7}"/>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7" name="Line 294">
                <a:extLst>
                  <a:ext uri="{FF2B5EF4-FFF2-40B4-BE49-F238E27FC236}">
                    <a16:creationId xmlns:a16="http://schemas.microsoft.com/office/drawing/2014/main" id="{276BC62B-EFAF-CC48-9FDF-1AAB2A6C15D8}"/>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8" name="Line 294">
                <a:extLst>
                  <a:ext uri="{FF2B5EF4-FFF2-40B4-BE49-F238E27FC236}">
                    <a16:creationId xmlns:a16="http://schemas.microsoft.com/office/drawing/2014/main" id="{70EE273E-4554-8B47-AFAF-BF7EBAC100E7}"/>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9" name="Rectangle 41">
                <a:extLst>
                  <a:ext uri="{FF2B5EF4-FFF2-40B4-BE49-F238E27FC236}">
                    <a16:creationId xmlns:a16="http://schemas.microsoft.com/office/drawing/2014/main" id="{D923494A-2837-FB48-BC3A-02605478A565}"/>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6310" name="Rectangle 41">
                <a:extLst>
                  <a:ext uri="{FF2B5EF4-FFF2-40B4-BE49-F238E27FC236}">
                    <a16:creationId xmlns:a16="http://schemas.microsoft.com/office/drawing/2014/main" id="{6217E4FF-E321-E648-AFD4-991C6DEDA6AB}"/>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6311" name="Line 294">
                <a:extLst>
                  <a:ext uri="{FF2B5EF4-FFF2-40B4-BE49-F238E27FC236}">
                    <a16:creationId xmlns:a16="http://schemas.microsoft.com/office/drawing/2014/main" id="{46B5920D-AA86-394E-BB14-F7CB0C2B0115}"/>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12" name="Rectangle 41">
                <a:extLst>
                  <a:ext uri="{FF2B5EF4-FFF2-40B4-BE49-F238E27FC236}">
                    <a16:creationId xmlns:a16="http://schemas.microsoft.com/office/drawing/2014/main" id="{9746D8FB-0A5C-BB4B-BE9A-87716B5AC9A8}"/>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6313" name="Freeform 166">
                <a:extLst>
                  <a:ext uri="{FF2B5EF4-FFF2-40B4-BE49-F238E27FC236}">
                    <a16:creationId xmlns:a16="http://schemas.microsoft.com/office/drawing/2014/main" id="{43467E17-949E-6344-B30C-4A9C77F5F241}"/>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6314" name="Freeform 167">
                <a:extLst>
                  <a:ext uri="{FF2B5EF4-FFF2-40B4-BE49-F238E27FC236}">
                    <a16:creationId xmlns:a16="http://schemas.microsoft.com/office/drawing/2014/main" id="{47A8D742-9A3B-814F-AFFA-99B6A6AB2228}"/>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6315" name="Line 294">
                <a:extLst>
                  <a:ext uri="{FF2B5EF4-FFF2-40B4-BE49-F238E27FC236}">
                    <a16:creationId xmlns:a16="http://schemas.microsoft.com/office/drawing/2014/main" id="{718F25B2-060E-AF4B-9C42-BBB4F3C74F2B}"/>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16" name="Freeform 169">
                <a:extLst>
                  <a:ext uri="{FF2B5EF4-FFF2-40B4-BE49-F238E27FC236}">
                    <a16:creationId xmlns:a16="http://schemas.microsoft.com/office/drawing/2014/main" id="{A038B8C9-DF1D-6046-8F79-83B0B5A0AF76}"/>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317" name="Rectangle 41">
                <a:extLst>
                  <a:ext uri="{FF2B5EF4-FFF2-40B4-BE49-F238E27FC236}">
                    <a16:creationId xmlns:a16="http://schemas.microsoft.com/office/drawing/2014/main" id="{3EA60329-5F80-1F41-9C05-79E2631078BC}"/>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6318" name="Line 25">
                <a:extLst>
                  <a:ext uri="{FF2B5EF4-FFF2-40B4-BE49-F238E27FC236}">
                    <a16:creationId xmlns:a16="http://schemas.microsoft.com/office/drawing/2014/main" id="{B7C21646-9450-B847-A180-9D2F5F79D6B0}"/>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6266" name="Group 172">
              <a:extLst>
                <a:ext uri="{FF2B5EF4-FFF2-40B4-BE49-F238E27FC236}">
                  <a16:creationId xmlns:a16="http://schemas.microsoft.com/office/drawing/2014/main" id="{91B99667-5A78-7F4B-AA88-E2A79C22AA93}"/>
                </a:ext>
              </a:extLst>
            </p:cNvPr>
            <p:cNvGrpSpPr>
              <a:grpSpLocks/>
            </p:cNvGrpSpPr>
            <p:nvPr/>
          </p:nvGrpSpPr>
          <p:grpSpPr bwMode="auto">
            <a:xfrm>
              <a:off x="6867669" y="1852129"/>
              <a:ext cx="1874876" cy="4091471"/>
              <a:chOff x="1328991" y="1852129"/>
              <a:chExt cx="1874876" cy="4091471"/>
            </a:xfrm>
          </p:grpSpPr>
          <p:sp>
            <p:nvSpPr>
              <p:cNvPr id="96267" name="Line 25">
                <a:extLst>
                  <a:ext uri="{FF2B5EF4-FFF2-40B4-BE49-F238E27FC236}">
                    <a16:creationId xmlns:a16="http://schemas.microsoft.com/office/drawing/2014/main" id="{B5EAE38E-E3F3-5549-9D73-58507E1EF93F}"/>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68" name="Freeform 174">
                <a:extLst>
                  <a:ext uri="{FF2B5EF4-FFF2-40B4-BE49-F238E27FC236}">
                    <a16:creationId xmlns:a16="http://schemas.microsoft.com/office/drawing/2014/main" id="{AA60E92C-A296-B943-B38F-057B707A1106}"/>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269" name="Rectangle 175">
                <a:extLst>
                  <a:ext uri="{FF2B5EF4-FFF2-40B4-BE49-F238E27FC236}">
                    <a16:creationId xmlns:a16="http://schemas.microsoft.com/office/drawing/2014/main" id="{5684B7D0-8EFD-9842-BF93-D01218227B12}"/>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6270" name="Rectangle 176">
                <a:extLst>
                  <a:ext uri="{FF2B5EF4-FFF2-40B4-BE49-F238E27FC236}">
                    <a16:creationId xmlns:a16="http://schemas.microsoft.com/office/drawing/2014/main" id="{5592B081-A8C2-A342-A1A5-6BD3D0E76D10}"/>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6271" name="Rectangle 177">
                <a:extLst>
                  <a:ext uri="{FF2B5EF4-FFF2-40B4-BE49-F238E27FC236}">
                    <a16:creationId xmlns:a16="http://schemas.microsoft.com/office/drawing/2014/main" id="{F6111196-641E-784D-A3DA-69981094AAE1}"/>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272" name="Line 7">
                <a:extLst>
                  <a:ext uri="{FF2B5EF4-FFF2-40B4-BE49-F238E27FC236}">
                    <a16:creationId xmlns:a16="http://schemas.microsoft.com/office/drawing/2014/main" id="{6C3AD410-402B-2142-8644-160E25A5C680}"/>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3" name="Rectangle 179">
                <a:extLst>
                  <a:ext uri="{FF2B5EF4-FFF2-40B4-BE49-F238E27FC236}">
                    <a16:creationId xmlns:a16="http://schemas.microsoft.com/office/drawing/2014/main" id="{03294310-2F0E-5343-ACC5-9CE4DBDB6456}"/>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6274" name="Line 25">
                <a:extLst>
                  <a:ext uri="{FF2B5EF4-FFF2-40B4-BE49-F238E27FC236}">
                    <a16:creationId xmlns:a16="http://schemas.microsoft.com/office/drawing/2014/main" id="{EF283DD6-1ADD-8E47-9D99-D78F0CD1C4A2}"/>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5" name="Freeform 181">
                <a:extLst>
                  <a:ext uri="{FF2B5EF4-FFF2-40B4-BE49-F238E27FC236}">
                    <a16:creationId xmlns:a16="http://schemas.microsoft.com/office/drawing/2014/main" id="{F7453F7F-4350-E943-B24C-3CBCDD77408E}"/>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6" name="Line 37">
                <a:extLst>
                  <a:ext uri="{FF2B5EF4-FFF2-40B4-BE49-F238E27FC236}">
                    <a16:creationId xmlns:a16="http://schemas.microsoft.com/office/drawing/2014/main" id="{5D6B9099-FA4A-2544-8D5F-4EF4C041E27A}"/>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7" name="Line 290">
                <a:extLst>
                  <a:ext uri="{FF2B5EF4-FFF2-40B4-BE49-F238E27FC236}">
                    <a16:creationId xmlns:a16="http://schemas.microsoft.com/office/drawing/2014/main" id="{29B4F27F-DF0D-774F-B1CA-6BDAA799E4BE}"/>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78" name="Freeform 293">
                <a:extLst>
                  <a:ext uri="{FF2B5EF4-FFF2-40B4-BE49-F238E27FC236}">
                    <a16:creationId xmlns:a16="http://schemas.microsoft.com/office/drawing/2014/main" id="{3199E6A5-ECC3-834F-9562-AC4B32D4D227}"/>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9" name="Line 294">
                <a:extLst>
                  <a:ext uri="{FF2B5EF4-FFF2-40B4-BE49-F238E27FC236}">
                    <a16:creationId xmlns:a16="http://schemas.microsoft.com/office/drawing/2014/main" id="{A4A1A716-AC62-394E-A87D-1F01A3B5BDCD}"/>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0" name="Line 25">
                <a:extLst>
                  <a:ext uri="{FF2B5EF4-FFF2-40B4-BE49-F238E27FC236}">
                    <a16:creationId xmlns:a16="http://schemas.microsoft.com/office/drawing/2014/main" id="{EFB98DF5-4B23-D349-AE87-4B95D8CA9888}"/>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1" name="Line 25">
                <a:extLst>
                  <a:ext uri="{FF2B5EF4-FFF2-40B4-BE49-F238E27FC236}">
                    <a16:creationId xmlns:a16="http://schemas.microsoft.com/office/drawing/2014/main" id="{D75B6CDD-D149-9D4F-84F9-641A120A40DB}"/>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2" name="Line 294">
                <a:extLst>
                  <a:ext uri="{FF2B5EF4-FFF2-40B4-BE49-F238E27FC236}">
                    <a16:creationId xmlns:a16="http://schemas.microsoft.com/office/drawing/2014/main" id="{D1A29805-2AF5-D54B-A5D3-0A814DBB4D0B}"/>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3" name="Line 294">
                <a:extLst>
                  <a:ext uri="{FF2B5EF4-FFF2-40B4-BE49-F238E27FC236}">
                    <a16:creationId xmlns:a16="http://schemas.microsoft.com/office/drawing/2014/main" id="{C77F5273-B7A0-E643-83DD-6E54AFFCED1A}"/>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4" name="Rectangle 41">
                <a:extLst>
                  <a:ext uri="{FF2B5EF4-FFF2-40B4-BE49-F238E27FC236}">
                    <a16:creationId xmlns:a16="http://schemas.microsoft.com/office/drawing/2014/main" id="{552C45A9-B188-6A4F-B89D-F14AB135304B}"/>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6285" name="Rectangle 41">
                <a:extLst>
                  <a:ext uri="{FF2B5EF4-FFF2-40B4-BE49-F238E27FC236}">
                    <a16:creationId xmlns:a16="http://schemas.microsoft.com/office/drawing/2014/main" id="{D5CA7509-5912-064B-BBC4-0B1B95763A41}"/>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6286" name="Line 294">
                <a:extLst>
                  <a:ext uri="{FF2B5EF4-FFF2-40B4-BE49-F238E27FC236}">
                    <a16:creationId xmlns:a16="http://schemas.microsoft.com/office/drawing/2014/main" id="{49E342D6-1788-904B-B02F-F0FAAC0B6173}"/>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7" name="Rectangle 41">
                <a:extLst>
                  <a:ext uri="{FF2B5EF4-FFF2-40B4-BE49-F238E27FC236}">
                    <a16:creationId xmlns:a16="http://schemas.microsoft.com/office/drawing/2014/main" id="{3E0FD1EC-8916-644A-B596-A29D4C94EFED}"/>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6288" name="Line 294">
                <a:extLst>
                  <a:ext uri="{FF2B5EF4-FFF2-40B4-BE49-F238E27FC236}">
                    <a16:creationId xmlns:a16="http://schemas.microsoft.com/office/drawing/2014/main" id="{33E4F550-43D3-314F-8450-2F6E9C21CF39}"/>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89" name="Freeform 197">
                <a:extLst>
                  <a:ext uri="{FF2B5EF4-FFF2-40B4-BE49-F238E27FC236}">
                    <a16:creationId xmlns:a16="http://schemas.microsoft.com/office/drawing/2014/main" id="{35A0ACBE-BBD1-1B45-BDE0-787AEC7E18E5}"/>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6290" name="Rectangle 41">
                <a:extLst>
                  <a:ext uri="{FF2B5EF4-FFF2-40B4-BE49-F238E27FC236}">
                    <a16:creationId xmlns:a16="http://schemas.microsoft.com/office/drawing/2014/main" id="{4F3979ED-EF13-9846-957F-ECEBF6FB2528}"/>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6291" name="Line 25">
                <a:extLst>
                  <a:ext uri="{FF2B5EF4-FFF2-40B4-BE49-F238E27FC236}">
                    <a16:creationId xmlns:a16="http://schemas.microsoft.com/office/drawing/2014/main" id="{DAAF4974-A74A-A848-AD07-9E40A7184E2C}"/>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itle 1">
            <a:extLst>
              <a:ext uri="{FF2B5EF4-FFF2-40B4-BE49-F238E27FC236}">
                <a16:creationId xmlns:a16="http://schemas.microsoft.com/office/drawing/2014/main" id="{406796A4-3FEA-2340-AA80-031FDB55CB84}"/>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7282" name="Group 2">
            <a:extLst>
              <a:ext uri="{FF2B5EF4-FFF2-40B4-BE49-F238E27FC236}">
                <a16:creationId xmlns:a16="http://schemas.microsoft.com/office/drawing/2014/main" id="{FD964532-89A1-6541-BBE3-2EE94FB1EC0E}"/>
              </a:ext>
            </a:extLst>
          </p:cNvPr>
          <p:cNvGrpSpPr>
            <a:grpSpLocks/>
          </p:cNvGrpSpPr>
          <p:nvPr/>
        </p:nvGrpSpPr>
        <p:grpSpPr bwMode="auto">
          <a:xfrm>
            <a:off x="1143001" y="1852614"/>
            <a:ext cx="8513763" cy="4090987"/>
            <a:chOff x="228600" y="1852129"/>
            <a:chExt cx="8513945" cy="4091471"/>
          </a:xfrm>
        </p:grpSpPr>
        <p:sp>
          <p:nvSpPr>
            <p:cNvPr id="97301" name="Line 290">
              <a:extLst>
                <a:ext uri="{FF2B5EF4-FFF2-40B4-BE49-F238E27FC236}">
                  <a16:creationId xmlns:a16="http://schemas.microsoft.com/office/drawing/2014/main" id="{F084A47D-B5F5-0441-B030-D2302A7B50F7}"/>
                </a:ext>
              </a:extLst>
            </p:cNvPr>
            <p:cNvSpPr>
              <a:spLocks noChangeAspect="1" noChangeShapeType="1"/>
            </p:cNvSpPr>
            <p:nvPr/>
          </p:nvSpPr>
          <p:spPr bwMode="auto">
            <a:xfrm>
              <a:off x="721364" y="4870019"/>
              <a:ext cx="6727329" cy="0"/>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02" name="Rectangle 11">
              <a:extLst>
                <a:ext uri="{FF2B5EF4-FFF2-40B4-BE49-F238E27FC236}">
                  <a16:creationId xmlns:a16="http://schemas.microsoft.com/office/drawing/2014/main" id="{FA126B16-9FEA-174C-BEAA-AC00C9108D13}"/>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7303" name="Rectangle 135">
              <a:extLst>
                <a:ext uri="{FF2B5EF4-FFF2-40B4-BE49-F238E27FC236}">
                  <a16:creationId xmlns:a16="http://schemas.microsoft.com/office/drawing/2014/main" id="{B29EC991-862C-EB48-AD34-13B434365641}"/>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7304" name="Line 290">
              <a:extLst>
                <a:ext uri="{FF2B5EF4-FFF2-40B4-BE49-F238E27FC236}">
                  <a16:creationId xmlns:a16="http://schemas.microsoft.com/office/drawing/2014/main" id="{E5F99E19-5F43-6D45-A801-5F55163CCF86}"/>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7305" name="Group 1">
              <a:extLst>
                <a:ext uri="{FF2B5EF4-FFF2-40B4-BE49-F238E27FC236}">
                  <a16:creationId xmlns:a16="http://schemas.microsoft.com/office/drawing/2014/main" id="{9E2E6E46-461E-6F4E-9721-09321B5FD3EC}"/>
                </a:ext>
              </a:extLst>
            </p:cNvPr>
            <p:cNvGrpSpPr>
              <a:grpSpLocks/>
            </p:cNvGrpSpPr>
            <p:nvPr/>
          </p:nvGrpSpPr>
          <p:grpSpPr bwMode="auto">
            <a:xfrm>
              <a:off x="1111917" y="1852129"/>
              <a:ext cx="1892247" cy="4091471"/>
              <a:chOff x="1330992" y="1852129"/>
              <a:chExt cx="1892247" cy="4091471"/>
            </a:xfrm>
          </p:grpSpPr>
          <p:sp>
            <p:nvSpPr>
              <p:cNvPr id="97388" name="Line 25">
                <a:extLst>
                  <a:ext uri="{FF2B5EF4-FFF2-40B4-BE49-F238E27FC236}">
                    <a16:creationId xmlns:a16="http://schemas.microsoft.com/office/drawing/2014/main" id="{2AD38929-FB28-B843-B882-50AEB55A4138}"/>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89" name="Freeform 38">
                <a:extLst>
                  <a:ext uri="{FF2B5EF4-FFF2-40B4-BE49-F238E27FC236}">
                    <a16:creationId xmlns:a16="http://schemas.microsoft.com/office/drawing/2014/main" id="{E0014F13-98B8-BE49-BE04-93D1E2DF5577}"/>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90" name="Rectangle 4">
                <a:extLst>
                  <a:ext uri="{FF2B5EF4-FFF2-40B4-BE49-F238E27FC236}">
                    <a16:creationId xmlns:a16="http://schemas.microsoft.com/office/drawing/2014/main" id="{D9382B4B-E281-324A-9878-9F36150EE33A}"/>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7391" name="Rectangle 5">
                <a:extLst>
                  <a:ext uri="{FF2B5EF4-FFF2-40B4-BE49-F238E27FC236}">
                    <a16:creationId xmlns:a16="http://schemas.microsoft.com/office/drawing/2014/main" id="{BF3DE043-0B5D-8649-8343-A072E4CC95E1}"/>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7392" name="Rectangle 6">
                <a:extLst>
                  <a:ext uri="{FF2B5EF4-FFF2-40B4-BE49-F238E27FC236}">
                    <a16:creationId xmlns:a16="http://schemas.microsoft.com/office/drawing/2014/main" id="{96EB2533-A3AA-B848-AE7D-5272058B0D0D}"/>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93" name="Line 7">
                <a:extLst>
                  <a:ext uri="{FF2B5EF4-FFF2-40B4-BE49-F238E27FC236}">
                    <a16:creationId xmlns:a16="http://schemas.microsoft.com/office/drawing/2014/main" id="{FC55A592-E052-8340-897D-970484538C87}"/>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94" name="Rectangle 9">
                <a:extLst>
                  <a:ext uri="{FF2B5EF4-FFF2-40B4-BE49-F238E27FC236}">
                    <a16:creationId xmlns:a16="http://schemas.microsoft.com/office/drawing/2014/main" id="{64922EB3-F293-704C-8A5B-DF2D426A4808}"/>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95" name="Line 25">
                <a:extLst>
                  <a:ext uri="{FF2B5EF4-FFF2-40B4-BE49-F238E27FC236}">
                    <a16:creationId xmlns:a16="http://schemas.microsoft.com/office/drawing/2014/main" id="{C47BDBE3-3E5B-404B-A65B-868D4243F9D7}"/>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96" name="Freeform 36">
                <a:extLst>
                  <a:ext uri="{FF2B5EF4-FFF2-40B4-BE49-F238E27FC236}">
                    <a16:creationId xmlns:a16="http://schemas.microsoft.com/office/drawing/2014/main" id="{98C6EDB9-873D-BD4B-B1CD-48C441FC1BE3}"/>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7" name="Line 37">
                <a:extLst>
                  <a:ext uri="{FF2B5EF4-FFF2-40B4-BE49-F238E27FC236}">
                    <a16:creationId xmlns:a16="http://schemas.microsoft.com/office/drawing/2014/main" id="{42635344-1D01-B941-B476-21A52EAFA9B5}"/>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98" name="Line 290">
                <a:extLst>
                  <a:ext uri="{FF2B5EF4-FFF2-40B4-BE49-F238E27FC236}">
                    <a16:creationId xmlns:a16="http://schemas.microsoft.com/office/drawing/2014/main" id="{AC6BC1C1-4B95-0E45-8F3D-4CDF0B1FE9E1}"/>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99" name="Freeform 293">
                <a:extLst>
                  <a:ext uri="{FF2B5EF4-FFF2-40B4-BE49-F238E27FC236}">
                    <a16:creationId xmlns:a16="http://schemas.microsoft.com/office/drawing/2014/main" id="{59BDE76E-BDA7-D94D-85E9-AA8EE069F48D}"/>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0" name="Line 294">
                <a:extLst>
                  <a:ext uri="{FF2B5EF4-FFF2-40B4-BE49-F238E27FC236}">
                    <a16:creationId xmlns:a16="http://schemas.microsoft.com/office/drawing/2014/main" id="{D53E2D63-9022-BA4C-945E-92A2D0867485}"/>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1" name="Line 25">
                <a:extLst>
                  <a:ext uri="{FF2B5EF4-FFF2-40B4-BE49-F238E27FC236}">
                    <a16:creationId xmlns:a16="http://schemas.microsoft.com/office/drawing/2014/main" id="{8011694C-22FF-0347-A0B9-0634A8B43C67}"/>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2" name="Line 25">
                <a:extLst>
                  <a:ext uri="{FF2B5EF4-FFF2-40B4-BE49-F238E27FC236}">
                    <a16:creationId xmlns:a16="http://schemas.microsoft.com/office/drawing/2014/main" id="{7675AC0A-9AA0-4449-AC5F-10F92CF859B6}"/>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3" name="Line 294">
                <a:extLst>
                  <a:ext uri="{FF2B5EF4-FFF2-40B4-BE49-F238E27FC236}">
                    <a16:creationId xmlns:a16="http://schemas.microsoft.com/office/drawing/2014/main" id="{4F10120B-BF31-B24E-BB98-89F4A96D0958}"/>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4" name="Line 294">
                <a:extLst>
                  <a:ext uri="{FF2B5EF4-FFF2-40B4-BE49-F238E27FC236}">
                    <a16:creationId xmlns:a16="http://schemas.microsoft.com/office/drawing/2014/main" id="{4EF9198E-EABF-9143-A178-3A1CC15ADDE6}"/>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5" name="Rectangle 41">
                <a:extLst>
                  <a:ext uri="{FF2B5EF4-FFF2-40B4-BE49-F238E27FC236}">
                    <a16:creationId xmlns:a16="http://schemas.microsoft.com/office/drawing/2014/main" id="{C2D736AC-6822-AE40-B602-610DE46123DA}"/>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7406" name="Rectangle 41">
                <a:extLst>
                  <a:ext uri="{FF2B5EF4-FFF2-40B4-BE49-F238E27FC236}">
                    <a16:creationId xmlns:a16="http://schemas.microsoft.com/office/drawing/2014/main" id="{C38B99DF-752F-FE4B-A1B7-A262B54CAEE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7407" name="Line 294">
                <a:extLst>
                  <a:ext uri="{FF2B5EF4-FFF2-40B4-BE49-F238E27FC236}">
                    <a16:creationId xmlns:a16="http://schemas.microsoft.com/office/drawing/2014/main" id="{913F7140-6D30-624E-9E2B-1B5C2E784008}"/>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08" name="Rectangle 41">
                <a:extLst>
                  <a:ext uri="{FF2B5EF4-FFF2-40B4-BE49-F238E27FC236}">
                    <a16:creationId xmlns:a16="http://schemas.microsoft.com/office/drawing/2014/main" id="{27E20C01-456F-C647-8930-2CD31FF7A10E}"/>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7409" name="Freeform 62">
                <a:extLst>
                  <a:ext uri="{FF2B5EF4-FFF2-40B4-BE49-F238E27FC236}">
                    <a16:creationId xmlns:a16="http://schemas.microsoft.com/office/drawing/2014/main" id="{CBC2A128-8735-934B-B963-CF48A9D94D24}"/>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7410" name="Freeform 64">
                <a:extLst>
                  <a:ext uri="{FF2B5EF4-FFF2-40B4-BE49-F238E27FC236}">
                    <a16:creationId xmlns:a16="http://schemas.microsoft.com/office/drawing/2014/main" id="{53431891-202A-824A-9E20-ED39FCDE8B29}"/>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7411" name="Line 294">
                <a:extLst>
                  <a:ext uri="{FF2B5EF4-FFF2-40B4-BE49-F238E27FC236}">
                    <a16:creationId xmlns:a16="http://schemas.microsoft.com/office/drawing/2014/main" id="{ED4413B6-0406-754C-BA52-ED44E17037D6}"/>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412" name="Freeform 68">
                <a:extLst>
                  <a:ext uri="{FF2B5EF4-FFF2-40B4-BE49-F238E27FC236}">
                    <a16:creationId xmlns:a16="http://schemas.microsoft.com/office/drawing/2014/main" id="{DD66ADCE-FC5B-2748-A6DE-0792EE4812B9}"/>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413" name="Rectangle 41">
                <a:extLst>
                  <a:ext uri="{FF2B5EF4-FFF2-40B4-BE49-F238E27FC236}">
                    <a16:creationId xmlns:a16="http://schemas.microsoft.com/office/drawing/2014/main" id="{6C50D6E7-F6D8-7F42-ADE3-4FB72ADFE6F6}"/>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7414" name="Line 25">
                <a:extLst>
                  <a:ext uri="{FF2B5EF4-FFF2-40B4-BE49-F238E27FC236}">
                    <a16:creationId xmlns:a16="http://schemas.microsoft.com/office/drawing/2014/main" id="{0E7CBAF2-1F1F-AA48-8E96-9B70B89315F2}"/>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7306" name="Group 103">
              <a:extLst>
                <a:ext uri="{FF2B5EF4-FFF2-40B4-BE49-F238E27FC236}">
                  <a16:creationId xmlns:a16="http://schemas.microsoft.com/office/drawing/2014/main" id="{4EE07F8D-623C-A544-8776-8D38B43284AD}"/>
                </a:ext>
              </a:extLst>
            </p:cNvPr>
            <p:cNvGrpSpPr>
              <a:grpSpLocks/>
            </p:cNvGrpSpPr>
            <p:nvPr/>
          </p:nvGrpSpPr>
          <p:grpSpPr bwMode="auto">
            <a:xfrm>
              <a:off x="3027624" y="1852129"/>
              <a:ext cx="1877832" cy="4091471"/>
              <a:chOff x="1326114" y="1852129"/>
              <a:chExt cx="1877832" cy="4091471"/>
            </a:xfrm>
          </p:grpSpPr>
          <p:sp>
            <p:nvSpPr>
              <p:cNvPr id="97361" name="Line 25">
                <a:extLst>
                  <a:ext uri="{FF2B5EF4-FFF2-40B4-BE49-F238E27FC236}">
                    <a16:creationId xmlns:a16="http://schemas.microsoft.com/office/drawing/2014/main" id="{91DE41FF-99EA-5A40-9D85-ED52B5FF5CB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2" name="Freeform 105">
                <a:extLst>
                  <a:ext uri="{FF2B5EF4-FFF2-40B4-BE49-F238E27FC236}">
                    <a16:creationId xmlns:a16="http://schemas.microsoft.com/office/drawing/2014/main" id="{86E7AC99-C940-1543-B8C5-04857C7DE6BB}"/>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63" name="Rectangle 106">
                <a:extLst>
                  <a:ext uri="{FF2B5EF4-FFF2-40B4-BE49-F238E27FC236}">
                    <a16:creationId xmlns:a16="http://schemas.microsoft.com/office/drawing/2014/main" id="{19ACCB84-BFE9-7F45-AB47-4608140ABB26}"/>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7364" name="Rectangle 107">
                <a:extLst>
                  <a:ext uri="{FF2B5EF4-FFF2-40B4-BE49-F238E27FC236}">
                    <a16:creationId xmlns:a16="http://schemas.microsoft.com/office/drawing/2014/main" id="{9E6FBB04-7DDC-8746-AFCB-EE3FBB14F160}"/>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7365" name="Rectangle 108">
                <a:extLst>
                  <a:ext uri="{FF2B5EF4-FFF2-40B4-BE49-F238E27FC236}">
                    <a16:creationId xmlns:a16="http://schemas.microsoft.com/office/drawing/2014/main" id="{824C1EE2-164E-7E47-8C3E-D1F85E5AA199}"/>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66" name="Line 7">
                <a:extLst>
                  <a:ext uri="{FF2B5EF4-FFF2-40B4-BE49-F238E27FC236}">
                    <a16:creationId xmlns:a16="http://schemas.microsoft.com/office/drawing/2014/main" id="{FCAF9C37-5EA1-E745-B91C-711AF05BF1F3}"/>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7" name="Rectangle 110">
                <a:extLst>
                  <a:ext uri="{FF2B5EF4-FFF2-40B4-BE49-F238E27FC236}">
                    <a16:creationId xmlns:a16="http://schemas.microsoft.com/office/drawing/2014/main" id="{2AE824D7-A7C7-5245-B514-DF66F7044182}"/>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68" name="Line 25">
                <a:extLst>
                  <a:ext uri="{FF2B5EF4-FFF2-40B4-BE49-F238E27FC236}">
                    <a16:creationId xmlns:a16="http://schemas.microsoft.com/office/drawing/2014/main" id="{D367023D-9E73-304A-9219-3B3126608DC7}"/>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9" name="Freeform 112">
                <a:extLst>
                  <a:ext uri="{FF2B5EF4-FFF2-40B4-BE49-F238E27FC236}">
                    <a16:creationId xmlns:a16="http://schemas.microsoft.com/office/drawing/2014/main" id="{480E7B3F-B527-AF4B-ABB0-6E9D3FE2DE00}"/>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0" name="Line 37">
                <a:extLst>
                  <a:ext uri="{FF2B5EF4-FFF2-40B4-BE49-F238E27FC236}">
                    <a16:creationId xmlns:a16="http://schemas.microsoft.com/office/drawing/2014/main" id="{4AA75B82-65BE-D34E-8FEF-D17DB46559FC}"/>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1" name="Line 290">
                <a:extLst>
                  <a:ext uri="{FF2B5EF4-FFF2-40B4-BE49-F238E27FC236}">
                    <a16:creationId xmlns:a16="http://schemas.microsoft.com/office/drawing/2014/main" id="{E702ADAB-88FA-3041-8771-0E7C0B97C1DB}"/>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2" name="Freeform 293">
                <a:extLst>
                  <a:ext uri="{FF2B5EF4-FFF2-40B4-BE49-F238E27FC236}">
                    <a16:creationId xmlns:a16="http://schemas.microsoft.com/office/drawing/2014/main" id="{EB6FB1F4-7E81-8E43-BBD1-5D9947C03625}"/>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3" name="Line 294">
                <a:extLst>
                  <a:ext uri="{FF2B5EF4-FFF2-40B4-BE49-F238E27FC236}">
                    <a16:creationId xmlns:a16="http://schemas.microsoft.com/office/drawing/2014/main" id="{86184363-1F5F-5944-B13E-3464960DBE7A}"/>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4" name="Line 25">
                <a:extLst>
                  <a:ext uri="{FF2B5EF4-FFF2-40B4-BE49-F238E27FC236}">
                    <a16:creationId xmlns:a16="http://schemas.microsoft.com/office/drawing/2014/main" id="{F14C45CB-55A7-E145-ABFC-11CECF203B3C}"/>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5" name="Line 25">
                <a:extLst>
                  <a:ext uri="{FF2B5EF4-FFF2-40B4-BE49-F238E27FC236}">
                    <a16:creationId xmlns:a16="http://schemas.microsoft.com/office/drawing/2014/main" id="{6E3467D4-B536-7142-8809-AFAAB3BF2969}"/>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6" name="Line 294">
                <a:extLst>
                  <a:ext uri="{FF2B5EF4-FFF2-40B4-BE49-F238E27FC236}">
                    <a16:creationId xmlns:a16="http://schemas.microsoft.com/office/drawing/2014/main" id="{C468492F-A270-9844-B0E4-DE7BE2346F62}"/>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7" name="Line 294">
                <a:extLst>
                  <a:ext uri="{FF2B5EF4-FFF2-40B4-BE49-F238E27FC236}">
                    <a16:creationId xmlns:a16="http://schemas.microsoft.com/office/drawing/2014/main" id="{8A043766-41CB-0F4F-88FB-E6129640198C}"/>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8" name="Rectangle 41">
                <a:extLst>
                  <a:ext uri="{FF2B5EF4-FFF2-40B4-BE49-F238E27FC236}">
                    <a16:creationId xmlns:a16="http://schemas.microsoft.com/office/drawing/2014/main" id="{A45D4903-6685-2446-BFBF-8BFA8976E246}"/>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7379" name="Rectangle 41">
                <a:extLst>
                  <a:ext uri="{FF2B5EF4-FFF2-40B4-BE49-F238E27FC236}">
                    <a16:creationId xmlns:a16="http://schemas.microsoft.com/office/drawing/2014/main" id="{3343295A-7272-A34F-BE58-791F5B2A1675}"/>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7380" name="Line 294">
                <a:extLst>
                  <a:ext uri="{FF2B5EF4-FFF2-40B4-BE49-F238E27FC236}">
                    <a16:creationId xmlns:a16="http://schemas.microsoft.com/office/drawing/2014/main" id="{1A4574D8-4050-7043-947E-B11675C78A66}"/>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81" name="Rectangle 41">
                <a:extLst>
                  <a:ext uri="{FF2B5EF4-FFF2-40B4-BE49-F238E27FC236}">
                    <a16:creationId xmlns:a16="http://schemas.microsoft.com/office/drawing/2014/main" id="{E7F81BB1-D829-4341-A720-70DAE68E330B}"/>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7382" name="Freeform 131">
                <a:extLst>
                  <a:ext uri="{FF2B5EF4-FFF2-40B4-BE49-F238E27FC236}">
                    <a16:creationId xmlns:a16="http://schemas.microsoft.com/office/drawing/2014/main" id="{1F9D48BC-9FDF-2B43-B4FE-B0489C2F4DFD}"/>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7383" name="Freeform 139">
                <a:extLst>
                  <a:ext uri="{FF2B5EF4-FFF2-40B4-BE49-F238E27FC236}">
                    <a16:creationId xmlns:a16="http://schemas.microsoft.com/office/drawing/2014/main" id="{62E78B05-F22F-6A4F-9713-6F59C8C63C43}"/>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7384" name="Line 294">
                <a:extLst>
                  <a:ext uri="{FF2B5EF4-FFF2-40B4-BE49-F238E27FC236}">
                    <a16:creationId xmlns:a16="http://schemas.microsoft.com/office/drawing/2014/main" id="{E0F532DE-734E-464A-ADB1-D16588D8F3C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85" name="Freeform 141">
                <a:extLst>
                  <a:ext uri="{FF2B5EF4-FFF2-40B4-BE49-F238E27FC236}">
                    <a16:creationId xmlns:a16="http://schemas.microsoft.com/office/drawing/2014/main" id="{AA1BF583-E1B0-9B4C-8D84-403CC0060784}"/>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86" name="Rectangle 41">
                <a:extLst>
                  <a:ext uri="{FF2B5EF4-FFF2-40B4-BE49-F238E27FC236}">
                    <a16:creationId xmlns:a16="http://schemas.microsoft.com/office/drawing/2014/main" id="{3261DADB-3D5A-C347-B48B-BBF104390304}"/>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7387" name="Line 25">
                <a:extLst>
                  <a:ext uri="{FF2B5EF4-FFF2-40B4-BE49-F238E27FC236}">
                    <a16:creationId xmlns:a16="http://schemas.microsoft.com/office/drawing/2014/main" id="{2622CD72-75A6-7749-8CCD-63E047AE1722}"/>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7307" name="Group 144">
              <a:extLst>
                <a:ext uri="{FF2B5EF4-FFF2-40B4-BE49-F238E27FC236}">
                  <a16:creationId xmlns:a16="http://schemas.microsoft.com/office/drawing/2014/main" id="{BA1C3F82-1A79-AB41-99EF-5090F687B170}"/>
                </a:ext>
              </a:extLst>
            </p:cNvPr>
            <p:cNvGrpSpPr>
              <a:grpSpLocks/>
            </p:cNvGrpSpPr>
            <p:nvPr/>
          </p:nvGrpSpPr>
          <p:grpSpPr bwMode="auto">
            <a:xfrm>
              <a:off x="4952757" y="1852129"/>
              <a:ext cx="1869716" cy="4091471"/>
              <a:chOff x="1328297" y="1852129"/>
              <a:chExt cx="1869716" cy="4091471"/>
            </a:xfrm>
          </p:grpSpPr>
          <p:sp>
            <p:nvSpPr>
              <p:cNvPr id="97334" name="Line 25">
                <a:extLst>
                  <a:ext uri="{FF2B5EF4-FFF2-40B4-BE49-F238E27FC236}">
                    <a16:creationId xmlns:a16="http://schemas.microsoft.com/office/drawing/2014/main" id="{40797288-695A-BD4C-9B0C-4C0644D9696C}"/>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35" name="Freeform 146">
                <a:extLst>
                  <a:ext uri="{FF2B5EF4-FFF2-40B4-BE49-F238E27FC236}">
                    <a16:creationId xmlns:a16="http://schemas.microsoft.com/office/drawing/2014/main" id="{7B7CDFAF-D149-534A-B538-E02E366DF28E}"/>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36" name="Rectangle 147">
                <a:extLst>
                  <a:ext uri="{FF2B5EF4-FFF2-40B4-BE49-F238E27FC236}">
                    <a16:creationId xmlns:a16="http://schemas.microsoft.com/office/drawing/2014/main" id="{028386B7-9E19-774A-80DB-91BF00957E8A}"/>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7337" name="Rectangle 148">
                <a:extLst>
                  <a:ext uri="{FF2B5EF4-FFF2-40B4-BE49-F238E27FC236}">
                    <a16:creationId xmlns:a16="http://schemas.microsoft.com/office/drawing/2014/main" id="{D11F9CB3-F378-9E41-9F48-AFF241E77255}"/>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7338" name="Rectangle 149">
                <a:extLst>
                  <a:ext uri="{FF2B5EF4-FFF2-40B4-BE49-F238E27FC236}">
                    <a16:creationId xmlns:a16="http://schemas.microsoft.com/office/drawing/2014/main" id="{EC2829A3-9AF8-D044-AF45-128A3E97B08A}"/>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39" name="Line 7">
                <a:extLst>
                  <a:ext uri="{FF2B5EF4-FFF2-40B4-BE49-F238E27FC236}">
                    <a16:creationId xmlns:a16="http://schemas.microsoft.com/office/drawing/2014/main" id="{1DD8E287-656C-9C47-B042-7F3486B76F82}"/>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0" name="Rectangle 151">
                <a:extLst>
                  <a:ext uri="{FF2B5EF4-FFF2-40B4-BE49-F238E27FC236}">
                    <a16:creationId xmlns:a16="http://schemas.microsoft.com/office/drawing/2014/main" id="{7CB68EC9-2769-2247-B644-4E052C2663DD}"/>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41" name="Line 25">
                <a:extLst>
                  <a:ext uri="{FF2B5EF4-FFF2-40B4-BE49-F238E27FC236}">
                    <a16:creationId xmlns:a16="http://schemas.microsoft.com/office/drawing/2014/main" id="{DCADD23F-0812-CE43-BE98-B304B8085E32}"/>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2" name="Freeform 153">
                <a:extLst>
                  <a:ext uri="{FF2B5EF4-FFF2-40B4-BE49-F238E27FC236}">
                    <a16:creationId xmlns:a16="http://schemas.microsoft.com/office/drawing/2014/main" id="{E174A557-AA8D-8C4F-B991-DC11938C99FC}"/>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3" name="Line 37">
                <a:extLst>
                  <a:ext uri="{FF2B5EF4-FFF2-40B4-BE49-F238E27FC236}">
                    <a16:creationId xmlns:a16="http://schemas.microsoft.com/office/drawing/2014/main" id="{9218BD4A-98F1-8145-B4CD-AB63BB9062E6}"/>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4" name="Line 290">
                <a:extLst>
                  <a:ext uri="{FF2B5EF4-FFF2-40B4-BE49-F238E27FC236}">
                    <a16:creationId xmlns:a16="http://schemas.microsoft.com/office/drawing/2014/main" id="{C4D926D5-FAF7-2A40-A1DF-0C0B6F29F692}"/>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5" name="Freeform 293">
                <a:extLst>
                  <a:ext uri="{FF2B5EF4-FFF2-40B4-BE49-F238E27FC236}">
                    <a16:creationId xmlns:a16="http://schemas.microsoft.com/office/drawing/2014/main" id="{0B73FDF9-2234-F444-830F-C015CC56D16D}"/>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6" name="Line 294">
                <a:extLst>
                  <a:ext uri="{FF2B5EF4-FFF2-40B4-BE49-F238E27FC236}">
                    <a16:creationId xmlns:a16="http://schemas.microsoft.com/office/drawing/2014/main" id="{FD60F06D-F236-0243-A276-D95623ADC01A}"/>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7" name="Line 25">
                <a:extLst>
                  <a:ext uri="{FF2B5EF4-FFF2-40B4-BE49-F238E27FC236}">
                    <a16:creationId xmlns:a16="http://schemas.microsoft.com/office/drawing/2014/main" id="{7202F47E-3AC9-BB44-9A28-E3319582814B}"/>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8" name="Line 25">
                <a:extLst>
                  <a:ext uri="{FF2B5EF4-FFF2-40B4-BE49-F238E27FC236}">
                    <a16:creationId xmlns:a16="http://schemas.microsoft.com/office/drawing/2014/main" id="{6F2CF1C0-3920-C14C-967A-07BFD6702BC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9" name="Line 294">
                <a:extLst>
                  <a:ext uri="{FF2B5EF4-FFF2-40B4-BE49-F238E27FC236}">
                    <a16:creationId xmlns:a16="http://schemas.microsoft.com/office/drawing/2014/main" id="{524AAED2-CEEF-3241-8138-496AE5C0319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0" name="Line 294">
                <a:extLst>
                  <a:ext uri="{FF2B5EF4-FFF2-40B4-BE49-F238E27FC236}">
                    <a16:creationId xmlns:a16="http://schemas.microsoft.com/office/drawing/2014/main" id="{9B64C308-4333-824E-A8DA-49D744824AE2}"/>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1" name="Rectangle 41">
                <a:extLst>
                  <a:ext uri="{FF2B5EF4-FFF2-40B4-BE49-F238E27FC236}">
                    <a16:creationId xmlns:a16="http://schemas.microsoft.com/office/drawing/2014/main" id="{E9EAA0FD-004B-7449-AE08-ED3F0DAACE7D}"/>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7352" name="Rectangle 41">
                <a:extLst>
                  <a:ext uri="{FF2B5EF4-FFF2-40B4-BE49-F238E27FC236}">
                    <a16:creationId xmlns:a16="http://schemas.microsoft.com/office/drawing/2014/main" id="{421C88A8-FD80-DB4F-A6C5-1DB34326303D}"/>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7353" name="Line 294">
                <a:extLst>
                  <a:ext uri="{FF2B5EF4-FFF2-40B4-BE49-F238E27FC236}">
                    <a16:creationId xmlns:a16="http://schemas.microsoft.com/office/drawing/2014/main" id="{29E763C5-9DEA-CE41-9673-5632B4766566}"/>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4" name="Rectangle 41">
                <a:extLst>
                  <a:ext uri="{FF2B5EF4-FFF2-40B4-BE49-F238E27FC236}">
                    <a16:creationId xmlns:a16="http://schemas.microsoft.com/office/drawing/2014/main" id="{738B8D76-22BA-034A-BC44-09CEF0672788}"/>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7355" name="Freeform 166">
                <a:extLst>
                  <a:ext uri="{FF2B5EF4-FFF2-40B4-BE49-F238E27FC236}">
                    <a16:creationId xmlns:a16="http://schemas.microsoft.com/office/drawing/2014/main" id="{BCF70B83-37DE-5449-A811-82073D454FA5}"/>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7356" name="Freeform 167">
                <a:extLst>
                  <a:ext uri="{FF2B5EF4-FFF2-40B4-BE49-F238E27FC236}">
                    <a16:creationId xmlns:a16="http://schemas.microsoft.com/office/drawing/2014/main" id="{119E6F55-679B-D740-95AC-C7ABD2539FD0}"/>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7357" name="Line 294">
                <a:extLst>
                  <a:ext uri="{FF2B5EF4-FFF2-40B4-BE49-F238E27FC236}">
                    <a16:creationId xmlns:a16="http://schemas.microsoft.com/office/drawing/2014/main" id="{CDAB0C0F-E627-C943-9FF4-81FBBECBB1A0}"/>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8" name="Freeform 169">
                <a:extLst>
                  <a:ext uri="{FF2B5EF4-FFF2-40B4-BE49-F238E27FC236}">
                    <a16:creationId xmlns:a16="http://schemas.microsoft.com/office/drawing/2014/main" id="{D2D40B8B-2BDB-5341-B51D-5B2680D5A4D3}"/>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59" name="Rectangle 41">
                <a:extLst>
                  <a:ext uri="{FF2B5EF4-FFF2-40B4-BE49-F238E27FC236}">
                    <a16:creationId xmlns:a16="http://schemas.microsoft.com/office/drawing/2014/main" id="{5C8F001F-FC49-5546-B346-55663079207F}"/>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7360" name="Line 25">
                <a:extLst>
                  <a:ext uri="{FF2B5EF4-FFF2-40B4-BE49-F238E27FC236}">
                    <a16:creationId xmlns:a16="http://schemas.microsoft.com/office/drawing/2014/main" id="{A3EAF42F-9170-ED4B-80D9-2B3C622010D4}"/>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7308" name="Group 172">
              <a:extLst>
                <a:ext uri="{FF2B5EF4-FFF2-40B4-BE49-F238E27FC236}">
                  <a16:creationId xmlns:a16="http://schemas.microsoft.com/office/drawing/2014/main" id="{7A1E1D94-60C7-4A4C-AA92-ED1BD1AFA7DA}"/>
                </a:ext>
              </a:extLst>
            </p:cNvPr>
            <p:cNvGrpSpPr>
              <a:grpSpLocks/>
            </p:cNvGrpSpPr>
            <p:nvPr/>
          </p:nvGrpSpPr>
          <p:grpSpPr bwMode="auto">
            <a:xfrm>
              <a:off x="6867669" y="1852129"/>
              <a:ext cx="1874876" cy="4091471"/>
              <a:chOff x="1328991" y="1852129"/>
              <a:chExt cx="1874876" cy="4091471"/>
            </a:xfrm>
          </p:grpSpPr>
          <p:sp>
            <p:nvSpPr>
              <p:cNvPr id="97309" name="Line 25">
                <a:extLst>
                  <a:ext uri="{FF2B5EF4-FFF2-40B4-BE49-F238E27FC236}">
                    <a16:creationId xmlns:a16="http://schemas.microsoft.com/office/drawing/2014/main" id="{DAF1EE6E-A8BD-C64F-AFE9-0807759BDC6E}"/>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0" name="Freeform 174">
                <a:extLst>
                  <a:ext uri="{FF2B5EF4-FFF2-40B4-BE49-F238E27FC236}">
                    <a16:creationId xmlns:a16="http://schemas.microsoft.com/office/drawing/2014/main" id="{E6BCAF93-E135-924B-8AC6-09497E1120ED}"/>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11" name="Rectangle 175">
                <a:extLst>
                  <a:ext uri="{FF2B5EF4-FFF2-40B4-BE49-F238E27FC236}">
                    <a16:creationId xmlns:a16="http://schemas.microsoft.com/office/drawing/2014/main" id="{EC4BCC60-7292-2345-8B21-64107B72CCB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7312" name="Rectangle 176">
                <a:extLst>
                  <a:ext uri="{FF2B5EF4-FFF2-40B4-BE49-F238E27FC236}">
                    <a16:creationId xmlns:a16="http://schemas.microsoft.com/office/drawing/2014/main" id="{316B9C3F-87AC-7242-9930-65E7BE49D14D}"/>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7313" name="Rectangle 177">
                <a:extLst>
                  <a:ext uri="{FF2B5EF4-FFF2-40B4-BE49-F238E27FC236}">
                    <a16:creationId xmlns:a16="http://schemas.microsoft.com/office/drawing/2014/main" id="{3FAE5B38-1159-8648-9210-D1EA8A3F8D0B}"/>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14" name="Line 7">
                <a:extLst>
                  <a:ext uri="{FF2B5EF4-FFF2-40B4-BE49-F238E27FC236}">
                    <a16:creationId xmlns:a16="http://schemas.microsoft.com/office/drawing/2014/main" id="{9155A6BD-7466-294D-9F47-12C5118C7F7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5" name="Rectangle 179">
                <a:extLst>
                  <a:ext uri="{FF2B5EF4-FFF2-40B4-BE49-F238E27FC236}">
                    <a16:creationId xmlns:a16="http://schemas.microsoft.com/office/drawing/2014/main" id="{F035055F-78B7-1C44-9384-396A84317D4A}"/>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7316" name="Line 25">
                <a:extLst>
                  <a:ext uri="{FF2B5EF4-FFF2-40B4-BE49-F238E27FC236}">
                    <a16:creationId xmlns:a16="http://schemas.microsoft.com/office/drawing/2014/main" id="{763F5885-9FF9-E040-9D43-4ACE63210A74}"/>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7" name="Freeform 181">
                <a:extLst>
                  <a:ext uri="{FF2B5EF4-FFF2-40B4-BE49-F238E27FC236}">
                    <a16:creationId xmlns:a16="http://schemas.microsoft.com/office/drawing/2014/main" id="{12F1C881-A17B-AC45-8AE6-0BFE955980FB}"/>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8" name="Line 37">
                <a:extLst>
                  <a:ext uri="{FF2B5EF4-FFF2-40B4-BE49-F238E27FC236}">
                    <a16:creationId xmlns:a16="http://schemas.microsoft.com/office/drawing/2014/main" id="{049846BD-F7B2-F246-A867-75F476717750}"/>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9" name="Line 290">
                <a:extLst>
                  <a:ext uri="{FF2B5EF4-FFF2-40B4-BE49-F238E27FC236}">
                    <a16:creationId xmlns:a16="http://schemas.microsoft.com/office/drawing/2014/main" id="{B1460BBA-C9C8-0346-B83B-F156CA45D29F}"/>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0" name="Freeform 293">
                <a:extLst>
                  <a:ext uri="{FF2B5EF4-FFF2-40B4-BE49-F238E27FC236}">
                    <a16:creationId xmlns:a16="http://schemas.microsoft.com/office/drawing/2014/main" id="{2AF1C0A2-9E73-1844-93EF-0DC628F02DEE}"/>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1" name="Line 294">
                <a:extLst>
                  <a:ext uri="{FF2B5EF4-FFF2-40B4-BE49-F238E27FC236}">
                    <a16:creationId xmlns:a16="http://schemas.microsoft.com/office/drawing/2014/main" id="{B40F3489-AAA0-BC49-B3D0-EAE338A8DC85}"/>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2" name="Line 25">
                <a:extLst>
                  <a:ext uri="{FF2B5EF4-FFF2-40B4-BE49-F238E27FC236}">
                    <a16:creationId xmlns:a16="http://schemas.microsoft.com/office/drawing/2014/main" id="{EEDBB1B6-97AF-EC44-9DB3-C404113E7884}"/>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3" name="Line 25">
                <a:extLst>
                  <a:ext uri="{FF2B5EF4-FFF2-40B4-BE49-F238E27FC236}">
                    <a16:creationId xmlns:a16="http://schemas.microsoft.com/office/drawing/2014/main" id="{A7C2D2B8-7731-B64B-BD5C-4F409ACB30A8}"/>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4" name="Line 294">
                <a:extLst>
                  <a:ext uri="{FF2B5EF4-FFF2-40B4-BE49-F238E27FC236}">
                    <a16:creationId xmlns:a16="http://schemas.microsoft.com/office/drawing/2014/main" id="{9BC769F2-9E6B-4E47-B22B-26D282598468}"/>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5" name="Line 294">
                <a:extLst>
                  <a:ext uri="{FF2B5EF4-FFF2-40B4-BE49-F238E27FC236}">
                    <a16:creationId xmlns:a16="http://schemas.microsoft.com/office/drawing/2014/main" id="{2191B0BF-DA45-0549-A7EA-E4E2B7E3792D}"/>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6" name="Rectangle 41">
                <a:extLst>
                  <a:ext uri="{FF2B5EF4-FFF2-40B4-BE49-F238E27FC236}">
                    <a16:creationId xmlns:a16="http://schemas.microsoft.com/office/drawing/2014/main" id="{7334D8A3-54DC-7447-9187-15C0C951336E}"/>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7327" name="Rectangle 41">
                <a:extLst>
                  <a:ext uri="{FF2B5EF4-FFF2-40B4-BE49-F238E27FC236}">
                    <a16:creationId xmlns:a16="http://schemas.microsoft.com/office/drawing/2014/main" id="{DF01CC4A-51F4-674F-B57B-7F2C4B9164DF}"/>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7328" name="Line 294">
                <a:extLst>
                  <a:ext uri="{FF2B5EF4-FFF2-40B4-BE49-F238E27FC236}">
                    <a16:creationId xmlns:a16="http://schemas.microsoft.com/office/drawing/2014/main" id="{21203E5F-279E-B243-A3F4-94349DAA38B5}"/>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29" name="Rectangle 41">
                <a:extLst>
                  <a:ext uri="{FF2B5EF4-FFF2-40B4-BE49-F238E27FC236}">
                    <a16:creationId xmlns:a16="http://schemas.microsoft.com/office/drawing/2014/main" id="{089CD21E-CF1B-4545-9982-D1CE2015DD71}"/>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7330" name="Line 294">
                <a:extLst>
                  <a:ext uri="{FF2B5EF4-FFF2-40B4-BE49-F238E27FC236}">
                    <a16:creationId xmlns:a16="http://schemas.microsoft.com/office/drawing/2014/main" id="{56625864-9D3C-0A41-8FBF-E69CC0A8C53B}"/>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31" name="Freeform 197">
                <a:extLst>
                  <a:ext uri="{FF2B5EF4-FFF2-40B4-BE49-F238E27FC236}">
                    <a16:creationId xmlns:a16="http://schemas.microsoft.com/office/drawing/2014/main" id="{28E1FF58-68A4-DC41-8B1A-424AF37ACF8B}"/>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7332" name="Rectangle 41">
                <a:extLst>
                  <a:ext uri="{FF2B5EF4-FFF2-40B4-BE49-F238E27FC236}">
                    <a16:creationId xmlns:a16="http://schemas.microsoft.com/office/drawing/2014/main" id="{650A072C-A931-D147-94D2-41194ACE509C}"/>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7333" name="Line 25">
                <a:extLst>
                  <a:ext uri="{FF2B5EF4-FFF2-40B4-BE49-F238E27FC236}">
                    <a16:creationId xmlns:a16="http://schemas.microsoft.com/office/drawing/2014/main" id="{FB511B96-8840-B34A-8F77-3C4B9C6BDE8D}"/>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7283" name="Group 118">
            <a:extLst>
              <a:ext uri="{FF2B5EF4-FFF2-40B4-BE49-F238E27FC236}">
                <a16:creationId xmlns:a16="http://schemas.microsoft.com/office/drawing/2014/main" id="{3BC59904-8663-E741-8B40-691FD204F89D}"/>
              </a:ext>
            </a:extLst>
          </p:cNvPr>
          <p:cNvGrpSpPr>
            <a:grpSpLocks/>
          </p:cNvGrpSpPr>
          <p:nvPr/>
        </p:nvGrpSpPr>
        <p:grpSpPr bwMode="auto">
          <a:xfrm>
            <a:off x="1038225" y="4551364"/>
            <a:ext cx="7932738" cy="873125"/>
            <a:chOff x="124212" y="4550841"/>
            <a:chExt cx="7932920" cy="873059"/>
          </a:xfrm>
        </p:grpSpPr>
        <p:sp>
          <p:nvSpPr>
            <p:cNvPr id="97285" name="Line 290">
              <a:extLst>
                <a:ext uri="{FF2B5EF4-FFF2-40B4-BE49-F238E27FC236}">
                  <a16:creationId xmlns:a16="http://schemas.microsoft.com/office/drawing/2014/main" id="{FB9A3606-33DD-034B-9E53-09496AF07661}"/>
                </a:ext>
              </a:extLst>
            </p:cNvPr>
            <p:cNvSpPr>
              <a:spLocks noChangeAspect="1" noChangeShapeType="1"/>
            </p:cNvSpPr>
            <p:nvPr/>
          </p:nvSpPr>
          <p:spPr bwMode="auto">
            <a:xfrm>
              <a:off x="1054100" y="5266774"/>
              <a:ext cx="6963007" cy="0"/>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86" name="Line 294">
              <a:extLst>
                <a:ext uri="{FF2B5EF4-FFF2-40B4-BE49-F238E27FC236}">
                  <a16:creationId xmlns:a16="http://schemas.microsoft.com/office/drawing/2014/main" id="{C6B51128-4E04-6C42-9C6C-64FB74DF108E}"/>
                </a:ext>
              </a:extLst>
            </p:cNvPr>
            <p:cNvSpPr>
              <a:spLocks noChangeAspect="1" noChangeShapeType="1"/>
            </p:cNvSpPr>
            <p:nvPr/>
          </p:nvSpPr>
          <p:spPr bwMode="auto">
            <a:xfrm>
              <a:off x="224712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87" name="Freeform 62">
              <a:extLst>
                <a:ext uri="{FF2B5EF4-FFF2-40B4-BE49-F238E27FC236}">
                  <a16:creationId xmlns:a16="http://schemas.microsoft.com/office/drawing/2014/main" id="{9B50F9CA-6211-8E43-AEFC-0261D934A77B}"/>
                </a:ext>
              </a:extLst>
            </p:cNvPr>
            <p:cNvSpPr>
              <a:spLocks/>
            </p:cNvSpPr>
            <p:nvPr/>
          </p:nvSpPr>
          <p:spPr bwMode="auto">
            <a:xfrm>
              <a:off x="2223228"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7288" name="Line 294">
              <a:extLst>
                <a:ext uri="{FF2B5EF4-FFF2-40B4-BE49-F238E27FC236}">
                  <a16:creationId xmlns:a16="http://schemas.microsoft.com/office/drawing/2014/main" id="{22103818-99EA-954B-9902-E2ED392DD3DD}"/>
                </a:ext>
              </a:extLst>
            </p:cNvPr>
            <p:cNvSpPr>
              <a:spLocks noChangeAspect="1" noChangeShapeType="1"/>
            </p:cNvSpPr>
            <p:nvPr/>
          </p:nvSpPr>
          <p:spPr bwMode="auto">
            <a:xfrm>
              <a:off x="4167670"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89" name="Freeform 131">
              <a:extLst>
                <a:ext uri="{FF2B5EF4-FFF2-40B4-BE49-F238E27FC236}">
                  <a16:creationId xmlns:a16="http://schemas.microsoft.com/office/drawing/2014/main" id="{694C644E-4251-F044-BC6F-EBF559F2536A}"/>
                </a:ext>
              </a:extLst>
            </p:cNvPr>
            <p:cNvSpPr>
              <a:spLocks/>
            </p:cNvSpPr>
            <p:nvPr/>
          </p:nvSpPr>
          <p:spPr bwMode="auto">
            <a:xfrm>
              <a:off x="4137422"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7290" name="Line 294">
              <a:extLst>
                <a:ext uri="{FF2B5EF4-FFF2-40B4-BE49-F238E27FC236}">
                  <a16:creationId xmlns:a16="http://schemas.microsoft.com/office/drawing/2014/main" id="{29EF7548-A7D5-844F-99E9-D2CAEBA5BDAD}"/>
                </a:ext>
              </a:extLst>
            </p:cNvPr>
            <p:cNvSpPr>
              <a:spLocks noChangeAspect="1" noChangeShapeType="1"/>
            </p:cNvSpPr>
            <p:nvPr/>
          </p:nvSpPr>
          <p:spPr bwMode="auto">
            <a:xfrm>
              <a:off x="6090578"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1" name="Freeform 166">
              <a:extLst>
                <a:ext uri="{FF2B5EF4-FFF2-40B4-BE49-F238E27FC236}">
                  <a16:creationId xmlns:a16="http://schemas.microsoft.com/office/drawing/2014/main" id="{E29885F9-6976-F347-A020-1403DCF3ECB6}"/>
                </a:ext>
              </a:extLst>
            </p:cNvPr>
            <p:cNvSpPr>
              <a:spLocks/>
            </p:cNvSpPr>
            <p:nvPr/>
          </p:nvSpPr>
          <p:spPr bwMode="auto">
            <a:xfrm>
              <a:off x="6066681" y="5236178"/>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7292" name="Line 294">
              <a:extLst>
                <a:ext uri="{FF2B5EF4-FFF2-40B4-BE49-F238E27FC236}">
                  <a16:creationId xmlns:a16="http://schemas.microsoft.com/office/drawing/2014/main" id="{570A8C7F-99B7-8640-AB84-3729E0BCC40F}"/>
                </a:ext>
              </a:extLst>
            </p:cNvPr>
            <p:cNvSpPr>
              <a:spLocks noChangeAspect="1" noChangeShapeType="1"/>
            </p:cNvSpPr>
            <p:nvPr/>
          </p:nvSpPr>
          <p:spPr bwMode="auto">
            <a:xfrm>
              <a:off x="800475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293" name="Freeform 7">
              <a:extLst>
                <a:ext uri="{FF2B5EF4-FFF2-40B4-BE49-F238E27FC236}">
                  <a16:creationId xmlns:a16="http://schemas.microsoft.com/office/drawing/2014/main" id="{32B77F6F-B68F-8E4A-9B4A-E024AED13C82}"/>
                </a:ext>
              </a:extLst>
            </p:cNvPr>
            <p:cNvSpPr>
              <a:spLocks/>
            </p:cNvSpPr>
            <p:nvPr/>
          </p:nvSpPr>
          <p:spPr bwMode="auto">
            <a:xfrm>
              <a:off x="4115281" y="4552388"/>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7294" name="Freeform 7">
              <a:extLst>
                <a:ext uri="{FF2B5EF4-FFF2-40B4-BE49-F238E27FC236}">
                  <a16:creationId xmlns:a16="http://schemas.microsoft.com/office/drawing/2014/main" id="{53948CBF-BC36-2F4E-81B9-97B61DCCC7E4}"/>
                </a:ext>
              </a:extLst>
            </p:cNvPr>
            <p:cNvSpPr>
              <a:spLocks/>
            </p:cNvSpPr>
            <p:nvPr/>
          </p:nvSpPr>
          <p:spPr bwMode="auto">
            <a:xfrm>
              <a:off x="6040782" y="4551615"/>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7295" name="Freeform 7">
              <a:extLst>
                <a:ext uri="{FF2B5EF4-FFF2-40B4-BE49-F238E27FC236}">
                  <a16:creationId xmlns:a16="http://schemas.microsoft.com/office/drawing/2014/main" id="{22403275-EE64-664D-AEDE-F1C6967089BB}"/>
                </a:ext>
              </a:extLst>
            </p:cNvPr>
            <p:cNvSpPr>
              <a:spLocks/>
            </p:cNvSpPr>
            <p:nvPr/>
          </p:nvSpPr>
          <p:spPr bwMode="auto">
            <a:xfrm>
              <a:off x="2192875" y="45516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7296" name="Freeform 7">
              <a:extLst>
                <a:ext uri="{FF2B5EF4-FFF2-40B4-BE49-F238E27FC236}">
                  <a16:creationId xmlns:a16="http://schemas.microsoft.com/office/drawing/2014/main" id="{41E812E4-BB16-7B4E-915E-E227460145A5}"/>
                </a:ext>
              </a:extLst>
            </p:cNvPr>
            <p:cNvSpPr>
              <a:spLocks/>
            </p:cNvSpPr>
            <p:nvPr/>
          </p:nvSpPr>
          <p:spPr bwMode="auto">
            <a:xfrm>
              <a:off x="7952357" y="4550841"/>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grpSp>
          <p:nvGrpSpPr>
            <p:cNvPr id="97297" name="Group 131">
              <a:extLst>
                <a:ext uri="{FF2B5EF4-FFF2-40B4-BE49-F238E27FC236}">
                  <a16:creationId xmlns:a16="http://schemas.microsoft.com/office/drawing/2014/main" id="{6994CF13-774E-BD42-8143-9210D60BAB2F}"/>
                </a:ext>
              </a:extLst>
            </p:cNvPr>
            <p:cNvGrpSpPr>
              <a:grpSpLocks/>
            </p:cNvGrpSpPr>
            <p:nvPr/>
          </p:nvGrpSpPr>
          <p:grpSpPr bwMode="auto">
            <a:xfrm>
              <a:off x="124212" y="5103225"/>
              <a:ext cx="935159" cy="320675"/>
              <a:chOff x="521683" y="5964117"/>
              <a:chExt cx="935159" cy="320675"/>
            </a:xfrm>
          </p:grpSpPr>
          <p:sp>
            <p:nvSpPr>
              <p:cNvPr id="97298" name="Freeform 5">
                <a:extLst>
                  <a:ext uri="{FF2B5EF4-FFF2-40B4-BE49-F238E27FC236}">
                    <a16:creationId xmlns:a16="http://schemas.microsoft.com/office/drawing/2014/main" id="{C58B64FB-6EDA-D741-B16A-E5C84DB194EB}"/>
                  </a:ext>
                </a:extLst>
              </p:cNvPr>
              <p:cNvSpPr>
                <a:spLocks/>
              </p:cNvSpPr>
              <p:nvPr/>
            </p:nvSpPr>
            <p:spPr bwMode="auto">
              <a:xfrm>
                <a:off x="1012342" y="5964117"/>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9" name="Freeform 7">
                <a:extLst>
                  <a:ext uri="{FF2B5EF4-FFF2-40B4-BE49-F238E27FC236}">
                    <a16:creationId xmlns:a16="http://schemas.microsoft.com/office/drawing/2014/main" id="{8D97ABAA-7EB7-394D-81F1-11D5C09E2EBB}"/>
                  </a:ext>
                </a:extLst>
              </p:cNvPr>
              <p:cNvSpPr>
                <a:spLocks/>
              </p:cNvSpPr>
              <p:nvPr/>
            </p:nvSpPr>
            <p:spPr bwMode="auto">
              <a:xfrm>
                <a:off x="1352067" y="6070480"/>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7300" name="Freeform 13">
                <a:extLst>
                  <a:ext uri="{FF2B5EF4-FFF2-40B4-BE49-F238E27FC236}">
                    <a16:creationId xmlns:a16="http://schemas.microsoft.com/office/drawing/2014/main" id="{65145C05-D92D-7C4A-9C1E-1EBCD500A2CC}"/>
                  </a:ext>
                </a:extLst>
              </p:cNvPr>
              <p:cNvSpPr>
                <a:spLocks/>
              </p:cNvSpPr>
              <p:nvPr/>
            </p:nvSpPr>
            <p:spPr bwMode="auto">
              <a:xfrm>
                <a:off x="521683" y="6124455"/>
                <a:ext cx="480218" cy="0"/>
              </a:xfrm>
              <a:custGeom>
                <a:avLst/>
                <a:gdLst>
                  <a:gd name="T0" fmla="*/ 2147483646 w 10000"/>
                  <a:gd name="T1" fmla="*/ 0 w 10000"/>
                  <a:gd name="T2" fmla="*/ 0 60000 65536"/>
                  <a:gd name="T3" fmla="*/ 0 60000 65536"/>
                </a:gdLst>
                <a:ahLst/>
                <a:cxnLst>
                  <a:cxn ang="T2">
                    <a:pos x="T0" y="0"/>
                  </a:cxn>
                  <a:cxn ang="T3">
                    <a:pos x="T1" y="0"/>
                  </a:cxn>
                </a:cxnLst>
                <a:rect l="0" t="0" r="r" b="b"/>
                <a:pathLst>
                  <a:path w="10000">
                    <a:moveTo>
                      <a:pt x="10000" y="0"/>
                    </a:moveTo>
                    <a:lnTo>
                      <a:pt x="0" y="0"/>
                    </a:lnTo>
                  </a:path>
                </a:pathLst>
              </a:custGeom>
              <a:noFill/>
              <a:ln w="25400">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97284" name="Rectangle 11">
            <a:extLst>
              <a:ext uri="{FF2B5EF4-FFF2-40B4-BE49-F238E27FC236}">
                <a16:creationId xmlns:a16="http://schemas.microsoft.com/office/drawing/2014/main" id="{A50F83FD-ED89-FB46-A7C6-ED0F5413FE22}"/>
              </a:ext>
            </a:extLst>
          </p:cNvPr>
          <p:cNvSpPr>
            <a:spLocks noChangeArrowheads="1"/>
          </p:cNvSpPr>
          <p:nvPr/>
        </p:nvSpPr>
        <p:spPr bwMode="auto">
          <a:xfrm>
            <a:off x="1041400" y="5354638"/>
            <a:ext cx="4460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Reset </a:t>
            </a:r>
            <a:endParaRPr lang="en-US" altLang="en-US" b="0">
              <a:solidFill>
                <a:srgbClr val="000000"/>
              </a:solidFill>
              <a:latin typeface="Times" pitchFamily="2" charset="0"/>
            </a:endParaRPr>
          </a:p>
        </p:txBody>
      </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Rectangle 3">
            <a:extLst>
              <a:ext uri="{FF2B5EF4-FFF2-40B4-BE49-F238E27FC236}">
                <a16:creationId xmlns:a16="http://schemas.microsoft.com/office/drawing/2014/main" id="{7E2CD0B0-1FE2-7F4F-8BA3-985909B5EC45}"/>
              </a:ext>
            </a:extLst>
          </p:cNvPr>
          <p:cNvSpPr>
            <a:spLocks noChangeArrowheads="1"/>
          </p:cNvSpPr>
          <p:nvPr/>
        </p:nvSpPr>
        <p:spPr bwMode="auto">
          <a:xfrm>
            <a:off x="914400" y="2209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Quick Review</a:t>
            </a:r>
          </a:p>
        </p:txBody>
      </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a:extLst>
              <a:ext uri="{FF2B5EF4-FFF2-40B4-BE49-F238E27FC236}">
                <a16:creationId xmlns:a16="http://schemas.microsoft.com/office/drawing/2014/main" id="{569606C1-EDCF-A84E-B090-3DF1EEC2A651}"/>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8306" name="Group 2">
            <a:extLst>
              <a:ext uri="{FF2B5EF4-FFF2-40B4-BE49-F238E27FC236}">
                <a16:creationId xmlns:a16="http://schemas.microsoft.com/office/drawing/2014/main" id="{74A43388-4D57-CC47-9B02-EB98ACE6B598}"/>
              </a:ext>
            </a:extLst>
          </p:cNvPr>
          <p:cNvGrpSpPr>
            <a:grpSpLocks/>
          </p:cNvGrpSpPr>
          <p:nvPr/>
        </p:nvGrpSpPr>
        <p:grpSpPr bwMode="auto">
          <a:xfrm>
            <a:off x="1143001" y="1852614"/>
            <a:ext cx="8513763" cy="4090987"/>
            <a:chOff x="228600" y="1852129"/>
            <a:chExt cx="8513945" cy="4091471"/>
          </a:xfrm>
        </p:grpSpPr>
        <p:sp>
          <p:nvSpPr>
            <p:cNvPr id="98321" name="Line 290">
              <a:extLst>
                <a:ext uri="{FF2B5EF4-FFF2-40B4-BE49-F238E27FC236}">
                  <a16:creationId xmlns:a16="http://schemas.microsoft.com/office/drawing/2014/main" id="{3ACD2FB0-F980-9E49-9E91-D81FBED7F6A8}"/>
                </a:ext>
              </a:extLst>
            </p:cNvPr>
            <p:cNvSpPr>
              <a:spLocks noChangeAspect="1" noChangeShapeType="1"/>
            </p:cNvSpPr>
            <p:nvPr/>
          </p:nvSpPr>
          <p:spPr bwMode="auto">
            <a:xfrm>
              <a:off x="721364" y="4870019"/>
              <a:ext cx="6727329" cy="0"/>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22" name="Rectangle 11">
              <a:extLst>
                <a:ext uri="{FF2B5EF4-FFF2-40B4-BE49-F238E27FC236}">
                  <a16:creationId xmlns:a16="http://schemas.microsoft.com/office/drawing/2014/main" id="{ECF67017-7168-454A-A676-48A0083D8293}"/>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8323" name="Rectangle 135">
              <a:extLst>
                <a:ext uri="{FF2B5EF4-FFF2-40B4-BE49-F238E27FC236}">
                  <a16:creationId xmlns:a16="http://schemas.microsoft.com/office/drawing/2014/main" id="{45F45D3A-6ED2-104C-8190-796ACA501435}"/>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8324" name="Line 290">
              <a:extLst>
                <a:ext uri="{FF2B5EF4-FFF2-40B4-BE49-F238E27FC236}">
                  <a16:creationId xmlns:a16="http://schemas.microsoft.com/office/drawing/2014/main" id="{F5443FB8-E3F4-2C4B-943E-B258B7A10D3A}"/>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8325" name="Group 1">
              <a:extLst>
                <a:ext uri="{FF2B5EF4-FFF2-40B4-BE49-F238E27FC236}">
                  <a16:creationId xmlns:a16="http://schemas.microsoft.com/office/drawing/2014/main" id="{2059E4CB-8A91-8F43-8918-5942A0071325}"/>
                </a:ext>
              </a:extLst>
            </p:cNvPr>
            <p:cNvGrpSpPr>
              <a:grpSpLocks/>
            </p:cNvGrpSpPr>
            <p:nvPr/>
          </p:nvGrpSpPr>
          <p:grpSpPr bwMode="auto">
            <a:xfrm>
              <a:off x="1111917" y="1852129"/>
              <a:ext cx="1892247" cy="4091471"/>
              <a:chOff x="1330992" y="1852129"/>
              <a:chExt cx="1892247" cy="4091471"/>
            </a:xfrm>
          </p:grpSpPr>
          <p:sp>
            <p:nvSpPr>
              <p:cNvPr id="98408" name="Line 25">
                <a:extLst>
                  <a:ext uri="{FF2B5EF4-FFF2-40B4-BE49-F238E27FC236}">
                    <a16:creationId xmlns:a16="http://schemas.microsoft.com/office/drawing/2014/main" id="{5FF897B8-F7D4-874F-B362-D99DBFA011DC}"/>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9" name="Freeform 38">
                <a:extLst>
                  <a:ext uri="{FF2B5EF4-FFF2-40B4-BE49-F238E27FC236}">
                    <a16:creationId xmlns:a16="http://schemas.microsoft.com/office/drawing/2014/main" id="{E5BD34F3-CCBD-814B-ADBA-82D1B6011B8F}"/>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410" name="Rectangle 4">
                <a:extLst>
                  <a:ext uri="{FF2B5EF4-FFF2-40B4-BE49-F238E27FC236}">
                    <a16:creationId xmlns:a16="http://schemas.microsoft.com/office/drawing/2014/main" id="{46034366-4843-FC40-93AA-B7C394C6ABF7}"/>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8411" name="Rectangle 5">
                <a:extLst>
                  <a:ext uri="{FF2B5EF4-FFF2-40B4-BE49-F238E27FC236}">
                    <a16:creationId xmlns:a16="http://schemas.microsoft.com/office/drawing/2014/main" id="{E2C3B90F-EBD9-BE41-801F-755B35D1E66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8412" name="Rectangle 6">
                <a:extLst>
                  <a:ext uri="{FF2B5EF4-FFF2-40B4-BE49-F238E27FC236}">
                    <a16:creationId xmlns:a16="http://schemas.microsoft.com/office/drawing/2014/main" id="{6BEA9108-A159-7B42-B3EC-4DF01881B666}"/>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413" name="Line 7">
                <a:extLst>
                  <a:ext uri="{FF2B5EF4-FFF2-40B4-BE49-F238E27FC236}">
                    <a16:creationId xmlns:a16="http://schemas.microsoft.com/office/drawing/2014/main" id="{17B7FB94-F6DE-2D46-939B-162438EC18E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4" name="Rectangle 9">
                <a:extLst>
                  <a:ext uri="{FF2B5EF4-FFF2-40B4-BE49-F238E27FC236}">
                    <a16:creationId xmlns:a16="http://schemas.microsoft.com/office/drawing/2014/main" id="{0F7BF359-1704-9840-83F9-F87D89448CD3}"/>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415" name="Line 25">
                <a:extLst>
                  <a:ext uri="{FF2B5EF4-FFF2-40B4-BE49-F238E27FC236}">
                    <a16:creationId xmlns:a16="http://schemas.microsoft.com/office/drawing/2014/main" id="{BA5671D1-3840-C24F-8BAF-207555763191}"/>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6" name="Freeform 36">
                <a:extLst>
                  <a:ext uri="{FF2B5EF4-FFF2-40B4-BE49-F238E27FC236}">
                    <a16:creationId xmlns:a16="http://schemas.microsoft.com/office/drawing/2014/main" id="{B22D8C87-05BA-7E4B-8D6C-895951E369F5}"/>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7" name="Line 37">
                <a:extLst>
                  <a:ext uri="{FF2B5EF4-FFF2-40B4-BE49-F238E27FC236}">
                    <a16:creationId xmlns:a16="http://schemas.microsoft.com/office/drawing/2014/main" id="{4833465E-A859-2D40-B955-C02547062BA5}"/>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8" name="Line 290">
                <a:extLst>
                  <a:ext uri="{FF2B5EF4-FFF2-40B4-BE49-F238E27FC236}">
                    <a16:creationId xmlns:a16="http://schemas.microsoft.com/office/drawing/2014/main" id="{06E8AB3E-356D-2744-B363-C776797C882D}"/>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9" name="Freeform 293">
                <a:extLst>
                  <a:ext uri="{FF2B5EF4-FFF2-40B4-BE49-F238E27FC236}">
                    <a16:creationId xmlns:a16="http://schemas.microsoft.com/office/drawing/2014/main" id="{D3A968A9-2C65-F549-B9FE-0D74201E8311}"/>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0" name="Line 294">
                <a:extLst>
                  <a:ext uri="{FF2B5EF4-FFF2-40B4-BE49-F238E27FC236}">
                    <a16:creationId xmlns:a16="http://schemas.microsoft.com/office/drawing/2014/main" id="{B424CCB8-BC21-8F4E-B0B1-EC7E5FD441A7}"/>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1" name="Line 25">
                <a:extLst>
                  <a:ext uri="{FF2B5EF4-FFF2-40B4-BE49-F238E27FC236}">
                    <a16:creationId xmlns:a16="http://schemas.microsoft.com/office/drawing/2014/main" id="{7F31C0D2-961E-064D-A669-9E803DFA339D}"/>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2" name="Line 25">
                <a:extLst>
                  <a:ext uri="{FF2B5EF4-FFF2-40B4-BE49-F238E27FC236}">
                    <a16:creationId xmlns:a16="http://schemas.microsoft.com/office/drawing/2014/main" id="{5E79C8E7-197B-FC4E-ABD0-84126AFDD54E}"/>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3" name="Line 294">
                <a:extLst>
                  <a:ext uri="{FF2B5EF4-FFF2-40B4-BE49-F238E27FC236}">
                    <a16:creationId xmlns:a16="http://schemas.microsoft.com/office/drawing/2014/main" id="{EF8C0604-B671-6045-B1C7-891ABB8FC3A5}"/>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4" name="Line 294">
                <a:extLst>
                  <a:ext uri="{FF2B5EF4-FFF2-40B4-BE49-F238E27FC236}">
                    <a16:creationId xmlns:a16="http://schemas.microsoft.com/office/drawing/2014/main" id="{C8394924-56B6-7046-94E9-F848894F6907}"/>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5" name="Rectangle 41">
                <a:extLst>
                  <a:ext uri="{FF2B5EF4-FFF2-40B4-BE49-F238E27FC236}">
                    <a16:creationId xmlns:a16="http://schemas.microsoft.com/office/drawing/2014/main" id="{D057AACE-A2E7-4141-A0CC-106BEA08776D}"/>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8426" name="Rectangle 41">
                <a:extLst>
                  <a:ext uri="{FF2B5EF4-FFF2-40B4-BE49-F238E27FC236}">
                    <a16:creationId xmlns:a16="http://schemas.microsoft.com/office/drawing/2014/main" id="{A16AD1D3-3547-AE47-87C1-AB5A362AC2C9}"/>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8427" name="Line 294">
                <a:extLst>
                  <a:ext uri="{FF2B5EF4-FFF2-40B4-BE49-F238E27FC236}">
                    <a16:creationId xmlns:a16="http://schemas.microsoft.com/office/drawing/2014/main" id="{9FD1DDB2-6F98-2742-8AE7-6AD76CCDC89D}"/>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28" name="Rectangle 41">
                <a:extLst>
                  <a:ext uri="{FF2B5EF4-FFF2-40B4-BE49-F238E27FC236}">
                    <a16:creationId xmlns:a16="http://schemas.microsoft.com/office/drawing/2014/main" id="{276FFAFF-B97D-F048-872F-F35FCFC38254}"/>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8429" name="Freeform 62">
                <a:extLst>
                  <a:ext uri="{FF2B5EF4-FFF2-40B4-BE49-F238E27FC236}">
                    <a16:creationId xmlns:a16="http://schemas.microsoft.com/office/drawing/2014/main" id="{685D1745-DE35-FE43-8EDF-C90B51649E77}"/>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8430" name="Freeform 64">
                <a:extLst>
                  <a:ext uri="{FF2B5EF4-FFF2-40B4-BE49-F238E27FC236}">
                    <a16:creationId xmlns:a16="http://schemas.microsoft.com/office/drawing/2014/main" id="{B7572AFD-1E3E-0B42-B6D3-FEE98403516F}"/>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8431" name="Line 294">
                <a:extLst>
                  <a:ext uri="{FF2B5EF4-FFF2-40B4-BE49-F238E27FC236}">
                    <a16:creationId xmlns:a16="http://schemas.microsoft.com/office/drawing/2014/main" id="{67D80BD1-7B99-824A-8D6D-DA5526D557ED}"/>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32" name="Freeform 68">
                <a:extLst>
                  <a:ext uri="{FF2B5EF4-FFF2-40B4-BE49-F238E27FC236}">
                    <a16:creationId xmlns:a16="http://schemas.microsoft.com/office/drawing/2014/main" id="{9EB18786-69F7-154F-9CCE-6FDCC5635F02}"/>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433" name="Rectangle 41">
                <a:extLst>
                  <a:ext uri="{FF2B5EF4-FFF2-40B4-BE49-F238E27FC236}">
                    <a16:creationId xmlns:a16="http://schemas.microsoft.com/office/drawing/2014/main" id="{6A693C00-2C59-D744-A01A-DC4DC6A1989C}"/>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8434" name="Line 25">
                <a:extLst>
                  <a:ext uri="{FF2B5EF4-FFF2-40B4-BE49-F238E27FC236}">
                    <a16:creationId xmlns:a16="http://schemas.microsoft.com/office/drawing/2014/main" id="{451B643A-D5DC-1B43-8D14-B8ADCE0859F1}"/>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8326" name="Group 103">
              <a:extLst>
                <a:ext uri="{FF2B5EF4-FFF2-40B4-BE49-F238E27FC236}">
                  <a16:creationId xmlns:a16="http://schemas.microsoft.com/office/drawing/2014/main" id="{9AEAFB37-50C2-3841-A09F-807380A2773D}"/>
                </a:ext>
              </a:extLst>
            </p:cNvPr>
            <p:cNvGrpSpPr>
              <a:grpSpLocks/>
            </p:cNvGrpSpPr>
            <p:nvPr/>
          </p:nvGrpSpPr>
          <p:grpSpPr bwMode="auto">
            <a:xfrm>
              <a:off x="3027624" y="1852129"/>
              <a:ext cx="1877832" cy="4091471"/>
              <a:chOff x="1326114" y="1852129"/>
              <a:chExt cx="1877832" cy="4091471"/>
            </a:xfrm>
          </p:grpSpPr>
          <p:sp>
            <p:nvSpPr>
              <p:cNvPr id="98381" name="Line 25">
                <a:extLst>
                  <a:ext uri="{FF2B5EF4-FFF2-40B4-BE49-F238E27FC236}">
                    <a16:creationId xmlns:a16="http://schemas.microsoft.com/office/drawing/2014/main" id="{25735389-8AC6-8246-8F6D-665CE507B93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82" name="Freeform 105">
                <a:extLst>
                  <a:ext uri="{FF2B5EF4-FFF2-40B4-BE49-F238E27FC236}">
                    <a16:creationId xmlns:a16="http://schemas.microsoft.com/office/drawing/2014/main" id="{3C945827-A886-8D4E-919A-3D8141795583}"/>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83" name="Rectangle 106">
                <a:extLst>
                  <a:ext uri="{FF2B5EF4-FFF2-40B4-BE49-F238E27FC236}">
                    <a16:creationId xmlns:a16="http://schemas.microsoft.com/office/drawing/2014/main" id="{FCAFB422-8456-2940-90BE-A455A3B972D4}"/>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8384" name="Rectangle 107">
                <a:extLst>
                  <a:ext uri="{FF2B5EF4-FFF2-40B4-BE49-F238E27FC236}">
                    <a16:creationId xmlns:a16="http://schemas.microsoft.com/office/drawing/2014/main" id="{EBDEF0F0-51E8-A94E-857E-671D6E9BA7A8}"/>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8385" name="Rectangle 108">
                <a:extLst>
                  <a:ext uri="{FF2B5EF4-FFF2-40B4-BE49-F238E27FC236}">
                    <a16:creationId xmlns:a16="http://schemas.microsoft.com/office/drawing/2014/main" id="{60F41719-E8BE-FD41-B874-98C787697ADC}"/>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86" name="Line 7">
                <a:extLst>
                  <a:ext uri="{FF2B5EF4-FFF2-40B4-BE49-F238E27FC236}">
                    <a16:creationId xmlns:a16="http://schemas.microsoft.com/office/drawing/2014/main" id="{8FB55CE7-AC14-3C40-8E16-5A5495FDB48F}"/>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87" name="Rectangle 110">
                <a:extLst>
                  <a:ext uri="{FF2B5EF4-FFF2-40B4-BE49-F238E27FC236}">
                    <a16:creationId xmlns:a16="http://schemas.microsoft.com/office/drawing/2014/main" id="{965971CD-EC12-1F4D-9542-34C3410C6ADD}"/>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88" name="Line 25">
                <a:extLst>
                  <a:ext uri="{FF2B5EF4-FFF2-40B4-BE49-F238E27FC236}">
                    <a16:creationId xmlns:a16="http://schemas.microsoft.com/office/drawing/2014/main" id="{A9C5B080-F822-144F-A3EC-60BA615786EB}"/>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89" name="Freeform 112">
                <a:extLst>
                  <a:ext uri="{FF2B5EF4-FFF2-40B4-BE49-F238E27FC236}">
                    <a16:creationId xmlns:a16="http://schemas.microsoft.com/office/drawing/2014/main" id="{5A8568EF-431D-8947-AC39-BB1A14DAD933}"/>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0" name="Line 37">
                <a:extLst>
                  <a:ext uri="{FF2B5EF4-FFF2-40B4-BE49-F238E27FC236}">
                    <a16:creationId xmlns:a16="http://schemas.microsoft.com/office/drawing/2014/main" id="{738DBEE6-A82A-0347-9E1A-526A72871B95}"/>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1" name="Line 290">
                <a:extLst>
                  <a:ext uri="{FF2B5EF4-FFF2-40B4-BE49-F238E27FC236}">
                    <a16:creationId xmlns:a16="http://schemas.microsoft.com/office/drawing/2014/main" id="{63AE3216-92A3-B141-A7C5-B98F65E83331}"/>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2" name="Freeform 293">
                <a:extLst>
                  <a:ext uri="{FF2B5EF4-FFF2-40B4-BE49-F238E27FC236}">
                    <a16:creationId xmlns:a16="http://schemas.microsoft.com/office/drawing/2014/main" id="{87E3BEFD-A5D3-8043-9C0B-E04C804C8F0C}"/>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3" name="Line 294">
                <a:extLst>
                  <a:ext uri="{FF2B5EF4-FFF2-40B4-BE49-F238E27FC236}">
                    <a16:creationId xmlns:a16="http://schemas.microsoft.com/office/drawing/2014/main" id="{344E125D-6991-0745-BC10-32D7851C5E79}"/>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4" name="Line 25">
                <a:extLst>
                  <a:ext uri="{FF2B5EF4-FFF2-40B4-BE49-F238E27FC236}">
                    <a16:creationId xmlns:a16="http://schemas.microsoft.com/office/drawing/2014/main" id="{AE361A08-1F4F-CE47-8F5F-EED9633E97D0}"/>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5" name="Line 25">
                <a:extLst>
                  <a:ext uri="{FF2B5EF4-FFF2-40B4-BE49-F238E27FC236}">
                    <a16:creationId xmlns:a16="http://schemas.microsoft.com/office/drawing/2014/main" id="{9684544F-6861-9E43-89A6-C395D28BE80B}"/>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6" name="Line 294">
                <a:extLst>
                  <a:ext uri="{FF2B5EF4-FFF2-40B4-BE49-F238E27FC236}">
                    <a16:creationId xmlns:a16="http://schemas.microsoft.com/office/drawing/2014/main" id="{F75FBF54-269B-C141-9124-222BECBE3F53}"/>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7" name="Line 294">
                <a:extLst>
                  <a:ext uri="{FF2B5EF4-FFF2-40B4-BE49-F238E27FC236}">
                    <a16:creationId xmlns:a16="http://schemas.microsoft.com/office/drawing/2014/main" id="{710D8F6E-5954-914B-A9AC-900893F9BEE2}"/>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98" name="Rectangle 41">
                <a:extLst>
                  <a:ext uri="{FF2B5EF4-FFF2-40B4-BE49-F238E27FC236}">
                    <a16:creationId xmlns:a16="http://schemas.microsoft.com/office/drawing/2014/main" id="{25C0CD3E-B3AC-8A41-9221-6A441DC066B2}"/>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8399" name="Rectangle 41">
                <a:extLst>
                  <a:ext uri="{FF2B5EF4-FFF2-40B4-BE49-F238E27FC236}">
                    <a16:creationId xmlns:a16="http://schemas.microsoft.com/office/drawing/2014/main" id="{9B9A9E0C-277A-C041-9DD0-544DF655092E}"/>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8400" name="Line 294">
                <a:extLst>
                  <a:ext uri="{FF2B5EF4-FFF2-40B4-BE49-F238E27FC236}">
                    <a16:creationId xmlns:a16="http://schemas.microsoft.com/office/drawing/2014/main" id="{77B976AD-3F0A-9F44-80C5-4C2068886FF2}"/>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1" name="Rectangle 41">
                <a:extLst>
                  <a:ext uri="{FF2B5EF4-FFF2-40B4-BE49-F238E27FC236}">
                    <a16:creationId xmlns:a16="http://schemas.microsoft.com/office/drawing/2014/main" id="{F86772B1-3F87-FE40-9C3B-AFA75370931F}"/>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8402" name="Freeform 131">
                <a:extLst>
                  <a:ext uri="{FF2B5EF4-FFF2-40B4-BE49-F238E27FC236}">
                    <a16:creationId xmlns:a16="http://schemas.microsoft.com/office/drawing/2014/main" id="{986E6874-6873-344A-A395-D83B4B9BB9BE}"/>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8403" name="Freeform 139">
                <a:extLst>
                  <a:ext uri="{FF2B5EF4-FFF2-40B4-BE49-F238E27FC236}">
                    <a16:creationId xmlns:a16="http://schemas.microsoft.com/office/drawing/2014/main" id="{9844BE92-6DB2-BC40-AD27-A2E81E3312FC}"/>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8404" name="Line 294">
                <a:extLst>
                  <a:ext uri="{FF2B5EF4-FFF2-40B4-BE49-F238E27FC236}">
                    <a16:creationId xmlns:a16="http://schemas.microsoft.com/office/drawing/2014/main" id="{0C86BA04-96F1-3B48-9873-5939E0577C7D}"/>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5" name="Freeform 141">
                <a:extLst>
                  <a:ext uri="{FF2B5EF4-FFF2-40B4-BE49-F238E27FC236}">
                    <a16:creationId xmlns:a16="http://schemas.microsoft.com/office/drawing/2014/main" id="{3D5ACCE5-F06A-7443-B538-3ABA9FC7053C}"/>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406" name="Rectangle 41">
                <a:extLst>
                  <a:ext uri="{FF2B5EF4-FFF2-40B4-BE49-F238E27FC236}">
                    <a16:creationId xmlns:a16="http://schemas.microsoft.com/office/drawing/2014/main" id="{4572FE9A-7DC0-B44A-96FE-F83F23FD03A8}"/>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8407" name="Line 25">
                <a:extLst>
                  <a:ext uri="{FF2B5EF4-FFF2-40B4-BE49-F238E27FC236}">
                    <a16:creationId xmlns:a16="http://schemas.microsoft.com/office/drawing/2014/main" id="{64FB6B92-876E-BD40-88D6-09BA1C22EBA2}"/>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8327" name="Group 144">
              <a:extLst>
                <a:ext uri="{FF2B5EF4-FFF2-40B4-BE49-F238E27FC236}">
                  <a16:creationId xmlns:a16="http://schemas.microsoft.com/office/drawing/2014/main" id="{DF2B4525-F917-3648-8ACB-E34697B47CB3}"/>
                </a:ext>
              </a:extLst>
            </p:cNvPr>
            <p:cNvGrpSpPr>
              <a:grpSpLocks/>
            </p:cNvGrpSpPr>
            <p:nvPr/>
          </p:nvGrpSpPr>
          <p:grpSpPr bwMode="auto">
            <a:xfrm>
              <a:off x="4952757" y="1852129"/>
              <a:ext cx="1869716" cy="4091471"/>
              <a:chOff x="1328297" y="1852129"/>
              <a:chExt cx="1869716" cy="4091471"/>
            </a:xfrm>
          </p:grpSpPr>
          <p:sp>
            <p:nvSpPr>
              <p:cNvPr id="98354" name="Line 25">
                <a:extLst>
                  <a:ext uri="{FF2B5EF4-FFF2-40B4-BE49-F238E27FC236}">
                    <a16:creationId xmlns:a16="http://schemas.microsoft.com/office/drawing/2014/main" id="{332A2485-4C24-8741-850C-3C69A281D22D}"/>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55" name="Freeform 146">
                <a:extLst>
                  <a:ext uri="{FF2B5EF4-FFF2-40B4-BE49-F238E27FC236}">
                    <a16:creationId xmlns:a16="http://schemas.microsoft.com/office/drawing/2014/main" id="{D2FF20FA-B792-554C-9511-1480511091E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56" name="Rectangle 147">
                <a:extLst>
                  <a:ext uri="{FF2B5EF4-FFF2-40B4-BE49-F238E27FC236}">
                    <a16:creationId xmlns:a16="http://schemas.microsoft.com/office/drawing/2014/main" id="{9E49B730-A1CF-0041-B146-0641FE3776EC}"/>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8357" name="Rectangle 148">
                <a:extLst>
                  <a:ext uri="{FF2B5EF4-FFF2-40B4-BE49-F238E27FC236}">
                    <a16:creationId xmlns:a16="http://schemas.microsoft.com/office/drawing/2014/main" id="{86F46942-AB0F-734C-BC1F-CFAA81441111}"/>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8358" name="Rectangle 149">
                <a:extLst>
                  <a:ext uri="{FF2B5EF4-FFF2-40B4-BE49-F238E27FC236}">
                    <a16:creationId xmlns:a16="http://schemas.microsoft.com/office/drawing/2014/main" id="{63C97BBB-8E57-714C-BE7F-2A18D99B0ED3}"/>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59" name="Line 7">
                <a:extLst>
                  <a:ext uri="{FF2B5EF4-FFF2-40B4-BE49-F238E27FC236}">
                    <a16:creationId xmlns:a16="http://schemas.microsoft.com/office/drawing/2014/main" id="{E11C25CC-F796-0E44-A45D-96A03A9F0E1C}"/>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0" name="Rectangle 151">
                <a:extLst>
                  <a:ext uri="{FF2B5EF4-FFF2-40B4-BE49-F238E27FC236}">
                    <a16:creationId xmlns:a16="http://schemas.microsoft.com/office/drawing/2014/main" id="{54D557E1-A384-8B42-B251-9091BE74BB1C}"/>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61" name="Line 25">
                <a:extLst>
                  <a:ext uri="{FF2B5EF4-FFF2-40B4-BE49-F238E27FC236}">
                    <a16:creationId xmlns:a16="http://schemas.microsoft.com/office/drawing/2014/main" id="{6EA2D837-9578-7149-80D8-AA8BC5CA1CB4}"/>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2" name="Freeform 153">
                <a:extLst>
                  <a:ext uri="{FF2B5EF4-FFF2-40B4-BE49-F238E27FC236}">
                    <a16:creationId xmlns:a16="http://schemas.microsoft.com/office/drawing/2014/main" id="{DEB2EEFF-A4B9-D54A-8BC4-F99834AC649A}"/>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3" name="Line 37">
                <a:extLst>
                  <a:ext uri="{FF2B5EF4-FFF2-40B4-BE49-F238E27FC236}">
                    <a16:creationId xmlns:a16="http://schemas.microsoft.com/office/drawing/2014/main" id="{FEC36504-FC78-4942-B35B-98B51F46252D}"/>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4" name="Line 290">
                <a:extLst>
                  <a:ext uri="{FF2B5EF4-FFF2-40B4-BE49-F238E27FC236}">
                    <a16:creationId xmlns:a16="http://schemas.microsoft.com/office/drawing/2014/main" id="{43E19355-C1A8-CE4C-B514-49B6DD66D1E6}"/>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5" name="Freeform 293">
                <a:extLst>
                  <a:ext uri="{FF2B5EF4-FFF2-40B4-BE49-F238E27FC236}">
                    <a16:creationId xmlns:a16="http://schemas.microsoft.com/office/drawing/2014/main" id="{59770BBC-19A5-904A-972F-D1022E9DE93F}"/>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6" name="Line 294">
                <a:extLst>
                  <a:ext uri="{FF2B5EF4-FFF2-40B4-BE49-F238E27FC236}">
                    <a16:creationId xmlns:a16="http://schemas.microsoft.com/office/drawing/2014/main" id="{435DAEB6-E402-5842-BFDA-5AD2AA3F32EB}"/>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7" name="Line 25">
                <a:extLst>
                  <a:ext uri="{FF2B5EF4-FFF2-40B4-BE49-F238E27FC236}">
                    <a16:creationId xmlns:a16="http://schemas.microsoft.com/office/drawing/2014/main" id="{611AB8D4-B6FB-5A48-BEE1-BD140E221CE8}"/>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8" name="Line 25">
                <a:extLst>
                  <a:ext uri="{FF2B5EF4-FFF2-40B4-BE49-F238E27FC236}">
                    <a16:creationId xmlns:a16="http://schemas.microsoft.com/office/drawing/2014/main" id="{B57B623C-5AFA-E944-A9B4-01325EE26533}"/>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69" name="Line 294">
                <a:extLst>
                  <a:ext uri="{FF2B5EF4-FFF2-40B4-BE49-F238E27FC236}">
                    <a16:creationId xmlns:a16="http://schemas.microsoft.com/office/drawing/2014/main" id="{69D53416-C808-DB4D-B36C-C08060C3D04F}"/>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0" name="Line 294">
                <a:extLst>
                  <a:ext uri="{FF2B5EF4-FFF2-40B4-BE49-F238E27FC236}">
                    <a16:creationId xmlns:a16="http://schemas.microsoft.com/office/drawing/2014/main" id="{C3780D4B-0114-E44D-8E21-874983FA301F}"/>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1" name="Rectangle 41">
                <a:extLst>
                  <a:ext uri="{FF2B5EF4-FFF2-40B4-BE49-F238E27FC236}">
                    <a16:creationId xmlns:a16="http://schemas.microsoft.com/office/drawing/2014/main" id="{54479389-BC7A-5E49-BD92-52C45ECBE914}"/>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8372" name="Rectangle 41">
                <a:extLst>
                  <a:ext uri="{FF2B5EF4-FFF2-40B4-BE49-F238E27FC236}">
                    <a16:creationId xmlns:a16="http://schemas.microsoft.com/office/drawing/2014/main" id="{F8501180-B512-7C48-95F4-41A6EEA93D93}"/>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8373" name="Line 294">
                <a:extLst>
                  <a:ext uri="{FF2B5EF4-FFF2-40B4-BE49-F238E27FC236}">
                    <a16:creationId xmlns:a16="http://schemas.microsoft.com/office/drawing/2014/main" id="{D44815E3-1EE9-FB42-8CCC-41027BA43064}"/>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4" name="Rectangle 41">
                <a:extLst>
                  <a:ext uri="{FF2B5EF4-FFF2-40B4-BE49-F238E27FC236}">
                    <a16:creationId xmlns:a16="http://schemas.microsoft.com/office/drawing/2014/main" id="{21CF00E8-1D83-E546-94D4-988B585B49BA}"/>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8375" name="Freeform 166">
                <a:extLst>
                  <a:ext uri="{FF2B5EF4-FFF2-40B4-BE49-F238E27FC236}">
                    <a16:creationId xmlns:a16="http://schemas.microsoft.com/office/drawing/2014/main" id="{FF10B679-0155-7A4F-9962-279571ABEAAC}"/>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8376" name="Freeform 167">
                <a:extLst>
                  <a:ext uri="{FF2B5EF4-FFF2-40B4-BE49-F238E27FC236}">
                    <a16:creationId xmlns:a16="http://schemas.microsoft.com/office/drawing/2014/main" id="{22F8D065-8FE5-7D49-B7C4-3F410350D4F2}"/>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8377" name="Line 294">
                <a:extLst>
                  <a:ext uri="{FF2B5EF4-FFF2-40B4-BE49-F238E27FC236}">
                    <a16:creationId xmlns:a16="http://schemas.microsoft.com/office/drawing/2014/main" id="{4D500141-9DF4-1041-8083-3F2C40EE3A75}"/>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8" name="Freeform 169">
                <a:extLst>
                  <a:ext uri="{FF2B5EF4-FFF2-40B4-BE49-F238E27FC236}">
                    <a16:creationId xmlns:a16="http://schemas.microsoft.com/office/drawing/2014/main" id="{F4BB609A-961F-424A-AF05-2CD0158A9E28}"/>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79" name="Rectangle 41">
                <a:extLst>
                  <a:ext uri="{FF2B5EF4-FFF2-40B4-BE49-F238E27FC236}">
                    <a16:creationId xmlns:a16="http://schemas.microsoft.com/office/drawing/2014/main" id="{3E09437A-D6D2-F14E-98A2-DD081A982901}"/>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8380" name="Line 25">
                <a:extLst>
                  <a:ext uri="{FF2B5EF4-FFF2-40B4-BE49-F238E27FC236}">
                    <a16:creationId xmlns:a16="http://schemas.microsoft.com/office/drawing/2014/main" id="{F5A10D8B-6170-E44F-A7CC-0DBAEFAB1F59}"/>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8328" name="Group 172">
              <a:extLst>
                <a:ext uri="{FF2B5EF4-FFF2-40B4-BE49-F238E27FC236}">
                  <a16:creationId xmlns:a16="http://schemas.microsoft.com/office/drawing/2014/main" id="{93CACD15-273C-0E44-B8F6-C533F98D47C0}"/>
                </a:ext>
              </a:extLst>
            </p:cNvPr>
            <p:cNvGrpSpPr>
              <a:grpSpLocks/>
            </p:cNvGrpSpPr>
            <p:nvPr/>
          </p:nvGrpSpPr>
          <p:grpSpPr bwMode="auto">
            <a:xfrm>
              <a:off x="6867669" y="1852129"/>
              <a:ext cx="1874876" cy="4091471"/>
              <a:chOff x="1328991" y="1852129"/>
              <a:chExt cx="1874876" cy="4091471"/>
            </a:xfrm>
          </p:grpSpPr>
          <p:sp>
            <p:nvSpPr>
              <p:cNvPr id="98329" name="Line 25">
                <a:extLst>
                  <a:ext uri="{FF2B5EF4-FFF2-40B4-BE49-F238E27FC236}">
                    <a16:creationId xmlns:a16="http://schemas.microsoft.com/office/drawing/2014/main" id="{BE6C52E0-C1D0-AC48-8C92-B3C7A22949DA}"/>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30" name="Freeform 174">
                <a:extLst>
                  <a:ext uri="{FF2B5EF4-FFF2-40B4-BE49-F238E27FC236}">
                    <a16:creationId xmlns:a16="http://schemas.microsoft.com/office/drawing/2014/main" id="{02164CE1-6C69-714A-B8CF-67F224C3D27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31" name="Rectangle 175">
                <a:extLst>
                  <a:ext uri="{FF2B5EF4-FFF2-40B4-BE49-F238E27FC236}">
                    <a16:creationId xmlns:a16="http://schemas.microsoft.com/office/drawing/2014/main" id="{C87F4918-5350-C54A-B082-C7E8A4812F64}"/>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8332" name="Rectangle 176">
                <a:extLst>
                  <a:ext uri="{FF2B5EF4-FFF2-40B4-BE49-F238E27FC236}">
                    <a16:creationId xmlns:a16="http://schemas.microsoft.com/office/drawing/2014/main" id="{60145BFE-2658-7D46-A60B-265A00DFCD12}"/>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8333" name="Rectangle 177">
                <a:extLst>
                  <a:ext uri="{FF2B5EF4-FFF2-40B4-BE49-F238E27FC236}">
                    <a16:creationId xmlns:a16="http://schemas.microsoft.com/office/drawing/2014/main" id="{7D313C06-C3FB-C84D-BB6B-B7C01D3C589E}"/>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34" name="Line 7">
                <a:extLst>
                  <a:ext uri="{FF2B5EF4-FFF2-40B4-BE49-F238E27FC236}">
                    <a16:creationId xmlns:a16="http://schemas.microsoft.com/office/drawing/2014/main" id="{8BC14BA8-7CE7-8E4E-A347-DB516D23D16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35" name="Rectangle 179">
                <a:extLst>
                  <a:ext uri="{FF2B5EF4-FFF2-40B4-BE49-F238E27FC236}">
                    <a16:creationId xmlns:a16="http://schemas.microsoft.com/office/drawing/2014/main" id="{4D8B3AFC-90B9-5A4F-80EE-0490E3CDB2A9}"/>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8336" name="Line 25">
                <a:extLst>
                  <a:ext uri="{FF2B5EF4-FFF2-40B4-BE49-F238E27FC236}">
                    <a16:creationId xmlns:a16="http://schemas.microsoft.com/office/drawing/2014/main" id="{C0923E57-AB13-4F45-BFF0-CB3A89EB20FF}"/>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37" name="Freeform 181">
                <a:extLst>
                  <a:ext uri="{FF2B5EF4-FFF2-40B4-BE49-F238E27FC236}">
                    <a16:creationId xmlns:a16="http://schemas.microsoft.com/office/drawing/2014/main" id="{50F8F6C0-057F-DF4E-B6B1-D581E93FC566}"/>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8" name="Line 37">
                <a:extLst>
                  <a:ext uri="{FF2B5EF4-FFF2-40B4-BE49-F238E27FC236}">
                    <a16:creationId xmlns:a16="http://schemas.microsoft.com/office/drawing/2014/main" id="{5997801E-0E29-8E4F-B5A4-C6FBE1D896EB}"/>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39" name="Line 290">
                <a:extLst>
                  <a:ext uri="{FF2B5EF4-FFF2-40B4-BE49-F238E27FC236}">
                    <a16:creationId xmlns:a16="http://schemas.microsoft.com/office/drawing/2014/main" id="{F2B58BC9-5864-834F-8440-17C81F35A507}"/>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0" name="Freeform 293">
                <a:extLst>
                  <a:ext uri="{FF2B5EF4-FFF2-40B4-BE49-F238E27FC236}">
                    <a16:creationId xmlns:a16="http://schemas.microsoft.com/office/drawing/2014/main" id="{116B6DCB-1E2A-CC46-B428-5FA28F135C20}"/>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1" name="Line 294">
                <a:extLst>
                  <a:ext uri="{FF2B5EF4-FFF2-40B4-BE49-F238E27FC236}">
                    <a16:creationId xmlns:a16="http://schemas.microsoft.com/office/drawing/2014/main" id="{298FF64E-4A7E-054B-8A79-25431CECF371}"/>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2" name="Line 25">
                <a:extLst>
                  <a:ext uri="{FF2B5EF4-FFF2-40B4-BE49-F238E27FC236}">
                    <a16:creationId xmlns:a16="http://schemas.microsoft.com/office/drawing/2014/main" id="{35E0F3B8-CEAE-A04E-A60D-8718780C8DD7}"/>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3" name="Line 25">
                <a:extLst>
                  <a:ext uri="{FF2B5EF4-FFF2-40B4-BE49-F238E27FC236}">
                    <a16:creationId xmlns:a16="http://schemas.microsoft.com/office/drawing/2014/main" id="{0CBDACDF-63B0-FA45-97F5-E6AE96F98A62}"/>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4" name="Line 294">
                <a:extLst>
                  <a:ext uri="{FF2B5EF4-FFF2-40B4-BE49-F238E27FC236}">
                    <a16:creationId xmlns:a16="http://schemas.microsoft.com/office/drawing/2014/main" id="{487FDC25-DDE8-7448-B933-9CCA502DE008}"/>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5" name="Line 294">
                <a:extLst>
                  <a:ext uri="{FF2B5EF4-FFF2-40B4-BE49-F238E27FC236}">
                    <a16:creationId xmlns:a16="http://schemas.microsoft.com/office/drawing/2014/main" id="{C5E54CBC-C9CB-B040-B286-180BFAB95434}"/>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6" name="Rectangle 41">
                <a:extLst>
                  <a:ext uri="{FF2B5EF4-FFF2-40B4-BE49-F238E27FC236}">
                    <a16:creationId xmlns:a16="http://schemas.microsoft.com/office/drawing/2014/main" id="{D8168126-8927-D346-B0F4-D4762DBD5034}"/>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8347" name="Rectangle 41">
                <a:extLst>
                  <a:ext uri="{FF2B5EF4-FFF2-40B4-BE49-F238E27FC236}">
                    <a16:creationId xmlns:a16="http://schemas.microsoft.com/office/drawing/2014/main" id="{46EE9A22-2C36-0C43-9D1F-AE35D2E84453}"/>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8348" name="Line 294">
                <a:extLst>
                  <a:ext uri="{FF2B5EF4-FFF2-40B4-BE49-F238E27FC236}">
                    <a16:creationId xmlns:a16="http://schemas.microsoft.com/office/drawing/2014/main" id="{4ABDBFB9-994A-1041-BAE1-65194736D56A}"/>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49" name="Rectangle 41">
                <a:extLst>
                  <a:ext uri="{FF2B5EF4-FFF2-40B4-BE49-F238E27FC236}">
                    <a16:creationId xmlns:a16="http://schemas.microsoft.com/office/drawing/2014/main" id="{5883E7E8-C453-D842-B168-BE58EC60E114}"/>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8350" name="Line 294">
                <a:extLst>
                  <a:ext uri="{FF2B5EF4-FFF2-40B4-BE49-F238E27FC236}">
                    <a16:creationId xmlns:a16="http://schemas.microsoft.com/office/drawing/2014/main" id="{57635C96-AC3F-2643-8802-B31A08DD238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51" name="Freeform 197">
                <a:extLst>
                  <a:ext uri="{FF2B5EF4-FFF2-40B4-BE49-F238E27FC236}">
                    <a16:creationId xmlns:a16="http://schemas.microsoft.com/office/drawing/2014/main" id="{BD81BF37-7266-6848-8EA4-1C6BBF144A24}"/>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8352" name="Rectangle 41">
                <a:extLst>
                  <a:ext uri="{FF2B5EF4-FFF2-40B4-BE49-F238E27FC236}">
                    <a16:creationId xmlns:a16="http://schemas.microsoft.com/office/drawing/2014/main" id="{76C8803E-42C7-C044-9B8F-D8C0E1F67D9C}"/>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8353" name="Line 25">
                <a:extLst>
                  <a:ext uri="{FF2B5EF4-FFF2-40B4-BE49-F238E27FC236}">
                    <a16:creationId xmlns:a16="http://schemas.microsoft.com/office/drawing/2014/main" id="{AFA239AB-D679-DD44-B1BB-E0A34529E64C}"/>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8307" name="Rectangle 11">
            <a:extLst>
              <a:ext uri="{FF2B5EF4-FFF2-40B4-BE49-F238E27FC236}">
                <a16:creationId xmlns:a16="http://schemas.microsoft.com/office/drawing/2014/main" id="{22483D53-9F69-F84A-8AAE-F1B5CA0D2289}"/>
              </a:ext>
            </a:extLst>
          </p:cNvPr>
          <p:cNvSpPr>
            <a:spLocks noChangeArrowheads="1"/>
          </p:cNvSpPr>
          <p:nvPr/>
        </p:nvSpPr>
        <p:spPr bwMode="auto">
          <a:xfrm>
            <a:off x="1041401" y="5354638"/>
            <a:ext cx="6254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Reset_n </a:t>
            </a:r>
            <a:endParaRPr lang="en-US" altLang="en-US" b="0">
              <a:solidFill>
                <a:srgbClr val="000000"/>
              </a:solidFill>
              <a:latin typeface="Times" pitchFamily="2" charset="0"/>
            </a:endParaRPr>
          </a:p>
        </p:txBody>
      </p:sp>
      <p:grpSp>
        <p:nvGrpSpPr>
          <p:cNvPr id="98308" name="Group 136">
            <a:extLst>
              <a:ext uri="{FF2B5EF4-FFF2-40B4-BE49-F238E27FC236}">
                <a16:creationId xmlns:a16="http://schemas.microsoft.com/office/drawing/2014/main" id="{AF585580-6D54-634E-8582-68529325E035}"/>
              </a:ext>
            </a:extLst>
          </p:cNvPr>
          <p:cNvGrpSpPr>
            <a:grpSpLocks/>
          </p:cNvGrpSpPr>
          <p:nvPr/>
        </p:nvGrpSpPr>
        <p:grpSpPr bwMode="auto">
          <a:xfrm>
            <a:off x="1038225" y="4551363"/>
            <a:ext cx="7932738" cy="741362"/>
            <a:chOff x="124212" y="4550841"/>
            <a:chExt cx="7932920" cy="742480"/>
          </a:xfrm>
        </p:grpSpPr>
        <p:sp>
          <p:nvSpPr>
            <p:cNvPr id="98309" name="Line 290">
              <a:extLst>
                <a:ext uri="{FF2B5EF4-FFF2-40B4-BE49-F238E27FC236}">
                  <a16:creationId xmlns:a16="http://schemas.microsoft.com/office/drawing/2014/main" id="{C7254CB5-78AA-7640-8A2A-9C2AE607B4EF}"/>
                </a:ext>
              </a:extLst>
            </p:cNvPr>
            <p:cNvSpPr>
              <a:spLocks noChangeAspect="1" noChangeShapeType="1"/>
            </p:cNvSpPr>
            <p:nvPr/>
          </p:nvSpPr>
          <p:spPr bwMode="auto">
            <a:xfrm>
              <a:off x="124212" y="5266774"/>
              <a:ext cx="7892895" cy="0"/>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0" name="Line 294">
              <a:extLst>
                <a:ext uri="{FF2B5EF4-FFF2-40B4-BE49-F238E27FC236}">
                  <a16:creationId xmlns:a16="http://schemas.microsoft.com/office/drawing/2014/main" id="{3ED33569-65C9-4543-8AEB-BDF76E575688}"/>
                </a:ext>
              </a:extLst>
            </p:cNvPr>
            <p:cNvSpPr>
              <a:spLocks noChangeAspect="1" noChangeShapeType="1"/>
            </p:cNvSpPr>
            <p:nvPr/>
          </p:nvSpPr>
          <p:spPr bwMode="auto">
            <a:xfrm>
              <a:off x="224712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1" name="Freeform 62">
              <a:extLst>
                <a:ext uri="{FF2B5EF4-FFF2-40B4-BE49-F238E27FC236}">
                  <a16:creationId xmlns:a16="http://schemas.microsoft.com/office/drawing/2014/main" id="{970509EF-79A4-4C47-AD46-7603481FA612}"/>
                </a:ext>
              </a:extLst>
            </p:cNvPr>
            <p:cNvSpPr>
              <a:spLocks/>
            </p:cNvSpPr>
            <p:nvPr/>
          </p:nvSpPr>
          <p:spPr bwMode="auto">
            <a:xfrm>
              <a:off x="2223228"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8312" name="Line 294">
              <a:extLst>
                <a:ext uri="{FF2B5EF4-FFF2-40B4-BE49-F238E27FC236}">
                  <a16:creationId xmlns:a16="http://schemas.microsoft.com/office/drawing/2014/main" id="{0D905F11-0DA3-A04C-9B45-12E950B96C96}"/>
                </a:ext>
              </a:extLst>
            </p:cNvPr>
            <p:cNvSpPr>
              <a:spLocks noChangeAspect="1" noChangeShapeType="1"/>
            </p:cNvSpPr>
            <p:nvPr/>
          </p:nvSpPr>
          <p:spPr bwMode="auto">
            <a:xfrm>
              <a:off x="4167670"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3" name="Freeform 131">
              <a:extLst>
                <a:ext uri="{FF2B5EF4-FFF2-40B4-BE49-F238E27FC236}">
                  <a16:creationId xmlns:a16="http://schemas.microsoft.com/office/drawing/2014/main" id="{B7F8E2E6-12E8-EE43-9DDA-E52AEF9B843B}"/>
                </a:ext>
              </a:extLst>
            </p:cNvPr>
            <p:cNvSpPr>
              <a:spLocks/>
            </p:cNvSpPr>
            <p:nvPr/>
          </p:nvSpPr>
          <p:spPr bwMode="auto">
            <a:xfrm>
              <a:off x="4137422"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8314" name="Line 294">
              <a:extLst>
                <a:ext uri="{FF2B5EF4-FFF2-40B4-BE49-F238E27FC236}">
                  <a16:creationId xmlns:a16="http://schemas.microsoft.com/office/drawing/2014/main" id="{B7A6F767-99F2-7B4D-8364-E0BE96D4E6F9}"/>
                </a:ext>
              </a:extLst>
            </p:cNvPr>
            <p:cNvSpPr>
              <a:spLocks noChangeAspect="1" noChangeShapeType="1"/>
            </p:cNvSpPr>
            <p:nvPr/>
          </p:nvSpPr>
          <p:spPr bwMode="auto">
            <a:xfrm>
              <a:off x="6090578"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5" name="Freeform 166">
              <a:extLst>
                <a:ext uri="{FF2B5EF4-FFF2-40B4-BE49-F238E27FC236}">
                  <a16:creationId xmlns:a16="http://schemas.microsoft.com/office/drawing/2014/main" id="{1833B0F1-7085-D84A-9AE5-D6743DEE5688}"/>
                </a:ext>
              </a:extLst>
            </p:cNvPr>
            <p:cNvSpPr>
              <a:spLocks/>
            </p:cNvSpPr>
            <p:nvPr/>
          </p:nvSpPr>
          <p:spPr bwMode="auto">
            <a:xfrm>
              <a:off x="6066681" y="5236178"/>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8316" name="Line 294">
              <a:extLst>
                <a:ext uri="{FF2B5EF4-FFF2-40B4-BE49-F238E27FC236}">
                  <a16:creationId xmlns:a16="http://schemas.microsoft.com/office/drawing/2014/main" id="{97659C22-A80B-2D4A-A508-BF2099699CF5}"/>
                </a:ext>
              </a:extLst>
            </p:cNvPr>
            <p:cNvSpPr>
              <a:spLocks noChangeAspect="1" noChangeShapeType="1"/>
            </p:cNvSpPr>
            <p:nvPr/>
          </p:nvSpPr>
          <p:spPr bwMode="auto">
            <a:xfrm>
              <a:off x="800475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17" name="Freeform 7">
              <a:extLst>
                <a:ext uri="{FF2B5EF4-FFF2-40B4-BE49-F238E27FC236}">
                  <a16:creationId xmlns:a16="http://schemas.microsoft.com/office/drawing/2014/main" id="{0179C1F8-2BA4-5D46-9299-DC59430F4CCE}"/>
                </a:ext>
              </a:extLst>
            </p:cNvPr>
            <p:cNvSpPr>
              <a:spLocks/>
            </p:cNvSpPr>
            <p:nvPr/>
          </p:nvSpPr>
          <p:spPr bwMode="auto">
            <a:xfrm>
              <a:off x="4115281" y="4552388"/>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8318" name="Freeform 7">
              <a:extLst>
                <a:ext uri="{FF2B5EF4-FFF2-40B4-BE49-F238E27FC236}">
                  <a16:creationId xmlns:a16="http://schemas.microsoft.com/office/drawing/2014/main" id="{53EE189F-8819-FF40-8C62-27E0F1F1F51F}"/>
                </a:ext>
              </a:extLst>
            </p:cNvPr>
            <p:cNvSpPr>
              <a:spLocks/>
            </p:cNvSpPr>
            <p:nvPr/>
          </p:nvSpPr>
          <p:spPr bwMode="auto">
            <a:xfrm>
              <a:off x="6040782" y="4551615"/>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8319" name="Freeform 7">
              <a:extLst>
                <a:ext uri="{FF2B5EF4-FFF2-40B4-BE49-F238E27FC236}">
                  <a16:creationId xmlns:a16="http://schemas.microsoft.com/office/drawing/2014/main" id="{F7FC50E7-968C-B842-9DFD-D351461B3FEB}"/>
                </a:ext>
              </a:extLst>
            </p:cNvPr>
            <p:cNvSpPr>
              <a:spLocks/>
            </p:cNvSpPr>
            <p:nvPr/>
          </p:nvSpPr>
          <p:spPr bwMode="auto">
            <a:xfrm>
              <a:off x="2192875" y="45516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8320" name="Freeform 7">
              <a:extLst>
                <a:ext uri="{FF2B5EF4-FFF2-40B4-BE49-F238E27FC236}">
                  <a16:creationId xmlns:a16="http://schemas.microsoft.com/office/drawing/2014/main" id="{AB532792-BF46-3143-8427-2C1F3F710C5D}"/>
                </a:ext>
              </a:extLst>
            </p:cNvPr>
            <p:cNvSpPr>
              <a:spLocks/>
            </p:cNvSpPr>
            <p:nvPr/>
          </p:nvSpPr>
          <p:spPr bwMode="auto">
            <a:xfrm>
              <a:off x="7952357" y="4550841"/>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grpSp>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Title 1">
            <a:extLst>
              <a:ext uri="{FF2B5EF4-FFF2-40B4-BE49-F238E27FC236}">
                <a16:creationId xmlns:a16="http://schemas.microsoft.com/office/drawing/2014/main" id="{B856A77D-01D9-9A42-A4C1-4C0610E9E814}"/>
              </a:ext>
            </a:extLst>
          </p:cNvPr>
          <p:cNvSpPr txBox="1">
            <a:spLocks/>
          </p:cNvSpPr>
          <p:nvPr/>
        </p:nvSpPr>
        <p:spPr bwMode="auto">
          <a:xfrm>
            <a:off x="914400" y="2286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4-Bit Parallel-Access Register</a:t>
            </a:r>
          </a:p>
        </p:txBody>
      </p:sp>
      <p:grpSp>
        <p:nvGrpSpPr>
          <p:cNvPr id="99330" name="Group 2">
            <a:extLst>
              <a:ext uri="{FF2B5EF4-FFF2-40B4-BE49-F238E27FC236}">
                <a16:creationId xmlns:a16="http://schemas.microsoft.com/office/drawing/2014/main" id="{300C0568-17D8-F341-9DBC-05FD75163BD0}"/>
              </a:ext>
            </a:extLst>
          </p:cNvPr>
          <p:cNvGrpSpPr>
            <a:grpSpLocks/>
          </p:cNvGrpSpPr>
          <p:nvPr/>
        </p:nvGrpSpPr>
        <p:grpSpPr bwMode="auto">
          <a:xfrm>
            <a:off x="1143001" y="1852614"/>
            <a:ext cx="8513763" cy="4090987"/>
            <a:chOff x="228600" y="1852129"/>
            <a:chExt cx="8513945" cy="4091471"/>
          </a:xfrm>
        </p:grpSpPr>
        <p:sp>
          <p:nvSpPr>
            <p:cNvPr id="99359" name="Line 290">
              <a:extLst>
                <a:ext uri="{FF2B5EF4-FFF2-40B4-BE49-F238E27FC236}">
                  <a16:creationId xmlns:a16="http://schemas.microsoft.com/office/drawing/2014/main" id="{677D4250-2D07-7B49-940E-E25BE6EB0380}"/>
                </a:ext>
              </a:extLst>
            </p:cNvPr>
            <p:cNvSpPr>
              <a:spLocks noChangeAspect="1" noChangeShapeType="1"/>
            </p:cNvSpPr>
            <p:nvPr/>
          </p:nvSpPr>
          <p:spPr bwMode="auto">
            <a:xfrm>
              <a:off x="721364" y="4870019"/>
              <a:ext cx="6727329" cy="0"/>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60" name="Rectangle 11">
              <a:extLst>
                <a:ext uri="{FF2B5EF4-FFF2-40B4-BE49-F238E27FC236}">
                  <a16:creationId xmlns:a16="http://schemas.microsoft.com/office/drawing/2014/main" id="{2FE6D899-A1E3-FB46-BBB2-93F296F359BE}"/>
                </a:ext>
              </a:extLst>
            </p:cNvPr>
            <p:cNvSpPr>
              <a:spLocks noChangeArrowheads="1"/>
            </p:cNvSpPr>
            <p:nvPr/>
          </p:nvSpPr>
          <p:spPr bwMode="auto">
            <a:xfrm>
              <a:off x="228600" y="4739168"/>
              <a:ext cx="474499"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99361" name="Rectangle 135">
              <a:extLst>
                <a:ext uri="{FF2B5EF4-FFF2-40B4-BE49-F238E27FC236}">
                  <a16:creationId xmlns:a16="http://schemas.microsoft.com/office/drawing/2014/main" id="{44B3676B-0EBD-7F4F-8277-4AD4EE1AEDF1}"/>
                </a:ext>
              </a:extLst>
            </p:cNvPr>
            <p:cNvSpPr>
              <a:spLocks noChangeArrowheads="1"/>
            </p:cNvSpPr>
            <p:nvPr/>
          </p:nvSpPr>
          <p:spPr bwMode="auto">
            <a:xfrm>
              <a:off x="242480" y="2590800"/>
              <a:ext cx="413584"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Load </a:t>
              </a:r>
              <a:endParaRPr lang="en-US" altLang="en-US" b="0">
                <a:solidFill>
                  <a:srgbClr val="000000"/>
                </a:solidFill>
                <a:latin typeface="Times" pitchFamily="2" charset="0"/>
              </a:endParaRPr>
            </a:p>
          </p:txBody>
        </p:sp>
        <p:sp>
          <p:nvSpPr>
            <p:cNvPr id="99362" name="Line 290">
              <a:extLst>
                <a:ext uri="{FF2B5EF4-FFF2-40B4-BE49-F238E27FC236}">
                  <a16:creationId xmlns:a16="http://schemas.microsoft.com/office/drawing/2014/main" id="{F3B51BED-A552-CA47-A701-E281C3F28537}"/>
                </a:ext>
              </a:extLst>
            </p:cNvPr>
            <p:cNvSpPr>
              <a:spLocks noChangeAspect="1" noChangeShapeType="1"/>
            </p:cNvSpPr>
            <p:nvPr/>
          </p:nvSpPr>
          <p:spPr bwMode="auto">
            <a:xfrm>
              <a:off x="709827" y="2709150"/>
              <a:ext cx="6605421" cy="0"/>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9363" name="Group 1">
              <a:extLst>
                <a:ext uri="{FF2B5EF4-FFF2-40B4-BE49-F238E27FC236}">
                  <a16:creationId xmlns:a16="http://schemas.microsoft.com/office/drawing/2014/main" id="{05941B21-9D55-3045-A9FB-212F4C209FCB}"/>
                </a:ext>
              </a:extLst>
            </p:cNvPr>
            <p:cNvGrpSpPr>
              <a:grpSpLocks/>
            </p:cNvGrpSpPr>
            <p:nvPr/>
          </p:nvGrpSpPr>
          <p:grpSpPr bwMode="auto">
            <a:xfrm>
              <a:off x="1111917" y="1852129"/>
              <a:ext cx="1892247" cy="4091471"/>
              <a:chOff x="1330992" y="1852129"/>
              <a:chExt cx="1892247" cy="4091471"/>
            </a:xfrm>
          </p:grpSpPr>
          <p:sp>
            <p:nvSpPr>
              <p:cNvPr id="99446" name="Line 25">
                <a:extLst>
                  <a:ext uri="{FF2B5EF4-FFF2-40B4-BE49-F238E27FC236}">
                    <a16:creationId xmlns:a16="http://schemas.microsoft.com/office/drawing/2014/main" id="{7F8A7450-7EAC-1549-935A-B6D4AF1C4DE9}"/>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7" name="Freeform 38">
                <a:extLst>
                  <a:ext uri="{FF2B5EF4-FFF2-40B4-BE49-F238E27FC236}">
                    <a16:creationId xmlns:a16="http://schemas.microsoft.com/office/drawing/2014/main" id="{A621931D-72B4-1A48-84AF-7FB0D4887151}"/>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48" name="Rectangle 4">
                <a:extLst>
                  <a:ext uri="{FF2B5EF4-FFF2-40B4-BE49-F238E27FC236}">
                    <a16:creationId xmlns:a16="http://schemas.microsoft.com/office/drawing/2014/main" id="{F8244357-86A8-9C47-B3A2-4A9F7CE844B3}"/>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9449" name="Rectangle 5">
                <a:extLst>
                  <a:ext uri="{FF2B5EF4-FFF2-40B4-BE49-F238E27FC236}">
                    <a16:creationId xmlns:a16="http://schemas.microsoft.com/office/drawing/2014/main" id="{C9707AB1-0D30-154E-B64D-0D38417044E1}"/>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9450" name="Rectangle 6">
                <a:extLst>
                  <a:ext uri="{FF2B5EF4-FFF2-40B4-BE49-F238E27FC236}">
                    <a16:creationId xmlns:a16="http://schemas.microsoft.com/office/drawing/2014/main" id="{1C0A9DC4-E364-5744-AA9A-EE61BA3298B7}"/>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451" name="Line 7">
                <a:extLst>
                  <a:ext uri="{FF2B5EF4-FFF2-40B4-BE49-F238E27FC236}">
                    <a16:creationId xmlns:a16="http://schemas.microsoft.com/office/drawing/2014/main" id="{D7203713-B64B-FB40-B4D6-EA5A3DDE60D8}"/>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2" name="Rectangle 9">
                <a:extLst>
                  <a:ext uri="{FF2B5EF4-FFF2-40B4-BE49-F238E27FC236}">
                    <a16:creationId xmlns:a16="http://schemas.microsoft.com/office/drawing/2014/main" id="{3E8F1BAC-10B8-F948-8F05-6BE9E6FF516F}"/>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453" name="Line 25">
                <a:extLst>
                  <a:ext uri="{FF2B5EF4-FFF2-40B4-BE49-F238E27FC236}">
                    <a16:creationId xmlns:a16="http://schemas.microsoft.com/office/drawing/2014/main" id="{3458EA1D-82CB-5748-B50D-E93A8CED8074}"/>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4" name="Freeform 36">
                <a:extLst>
                  <a:ext uri="{FF2B5EF4-FFF2-40B4-BE49-F238E27FC236}">
                    <a16:creationId xmlns:a16="http://schemas.microsoft.com/office/drawing/2014/main" id="{760A71A5-C6AF-0B49-B913-1D2797EAC53C}"/>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55" name="Line 37">
                <a:extLst>
                  <a:ext uri="{FF2B5EF4-FFF2-40B4-BE49-F238E27FC236}">
                    <a16:creationId xmlns:a16="http://schemas.microsoft.com/office/drawing/2014/main" id="{644D33CB-10DD-5F4B-9866-1E372E0CF408}"/>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6" name="Line 290">
                <a:extLst>
                  <a:ext uri="{FF2B5EF4-FFF2-40B4-BE49-F238E27FC236}">
                    <a16:creationId xmlns:a16="http://schemas.microsoft.com/office/drawing/2014/main" id="{5FEA6AAD-2E91-B44A-AA5F-11DA7DB2DCE1}"/>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7" name="Freeform 293">
                <a:extLst>
                  <a:ext uri="{FF2B5EF4-FFF2-40B4-BE49-F238E27FC236}">
                    <a16:creationId xmlns:a16="http://schemas.microsoft.com/office/drawing/2014/main" id="{F472E730-641F-3A46-A99A-2360CB050DC8}"/>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58" name="Line 294">
                <a:extLst>
                  <a:ext uri="{FF2B5EF4-FFF2-40B4-BE49-F238E27FC236}">
                    <a16:creationId xmlns:a16="http://schemas.microsoft.com/office/drawing/2014/main" id="{3EAAC206-D95F-A942-82DC-13D28CB7CB3D}"/>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59" name="Line 25">
                <a:extLst>
                  <a:ext uri="{FF2B5EF4-FFF2-40B4-BE49-F238E27FC236}">
                    <a16:creationId xmlns:a16="http://schemas.microsoft.com/office/drawing/2014/main" id="{9F0D4D37-5DCF-324B-9BF9-6CA66EED962E}"/>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0" name="Line 25">
                <a:extLst>
                  <a:ext uri="{FF2B5EF4-FFF2-40B4-BE49-F238E27FC236}">
                    <a16:creationId xmlns:a16="http://schemas.microsoft.com/office/drawing/2014/main" id="{3EA25C13-280D-AB4B-91EB-BACCDD6C3EFC}"/>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1" name="Line 294">
                <a:extLst>
                  <a:ext uri="{FF2B5EF4-FFF2-40B4-BE49-F238E27FC236}">
                    <a16:creationId xmlns:a16="http://schemas.microsoft.com/office/drawing/2014/main" id="{5779AD47-A253-E240-A699-6E19891246C2}"/>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2" name="Line 294">
                <a:extLst>
                  <a:ext uri="{FF2B5EF4-FFF2-40B4-BE49-F238E27FC236}">
                    <a16:creationId xmlns:a16="http://schemas.microsoft.com/office/drawing/2014/main" id="{4D7BE4E9-1686-3B41-8DD2-6174B22FB4A2}"/>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3" name="Rectangle 41">
                <a:extLst>
                  <a:ext uri="{FF2B5EF4-FFF2-40B4-BE49-F238E27FC236}">
                    <a16:creationId xmlns:a16="http://schemas.microsoft.com/office/drawing/2014/main" id="{915D0436-69B5-B141-A42D-13DDECAF20D3}"/>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9464" name="Rectangle 41">
                <a:extLst>
                  <a:ext uri="{FF2B5EF4-FFF2-40B4-BE49-F238E27FC236}">
                    <a16:creationId xmlns:a16="http://schemas.microsoft.com/office/drawing/2014/main" id="{FCDB391E-AEA5-D34E-BEA6-477E735C1160}"/>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9465" name="Line 294">
                <a:extLst>
                  <a:ext uri="{FF2B5EF4-FFF2-40B4-BE49-F238E27FC236}">
                    <a16:creationId xmlns:a16="http://schemas.microsoft.com/office/drawing/2014/main" id="{C169D98E-5A93-3C45-B72A-5F6956E3214A}"/>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66" name="Rectangle 41">
                <a:extLst>
                  <a:ext uri="{FF2B5EF4-FFF2-40B4-BE49-F238E27FC236}">
                    <a16:creationId xmlns:a16="http://schemas.microsoft.com/office/drawing/2014/main" id="{02DA74E7-3DCD-674B-875E-76796C6ADA75}"/>
                  </a:ext>
                </a:extLst>
              </p:cNvPr>
              <p:cNvSpPr>
                <a:spLocks noChangeArrowheads="1"/>
              </p:cNvSpPr>
              <p:nvPr/>
            </p:nvSpPr>
            <p:spPr bwMode="auto">
              <a:xfrm>
                <a:off x="1330992"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In_3</a:t>
                </a:r>
                <a:endParaRPr lang="en-US" altLang="en-US" b="0">
                  <a:solidFill>
                    <a:srgbClr val="000000"/>
                  </a:solidFill>
                  <a:latin typeface="Times" pitchFamily="2" charset="0"/>
                </a:endParaRPr>
              </a:p>
            </p:txBody>
          </p:sp>
          <p:sp>
            <p:nvSpPr>
              <p:cNvPr id="99467" name="Freeform 62">
                <a:extLst>
                  <a:ext uri="{FF2B5EF4-FFF2-40B4-BE49-F238E27FC236}">
                    <a16:creationId xmlns:a16="http://schemas.microsoft.com/office/drawing/2014/main" id="{7A618450-A358-6E42-8108-53E551CE97BA}"/>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9468" name="Freeform 64">
                <a:extLst>
                  <a:ext uri="{FF2B5EF4-FFF2-40B4-BE49-F238E27FC236}">
                    <a16:creationId xmlns:a16="http://schemas.microsoft.com/office/drawing/2014/main" id="{80462B36-8C2C-5145-9AD2-1C1AB3AD05B6}"/>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9469" name="Line 294">
                <a:extLst>
                  <a:ext uri="{FF2B5EF4-FFF2-40B4-BE49-F238E27FC236}">
                    <a16:creationId xmlns:a16="http://schemas.microsoft.com/office/drawing/2014/main" id="{6DEC0366-7FC8-FB47-A6DA-6E4703942472}"/>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70" name="Freeform 68">
                <a:extLst>
                  <a:ext uri="{FF2B5EF4-FFF2-40B4-BE49-F238E27FC236}">
                    <a16:creationId xmlns:a16="http://schemas.microsoft.com/office/drawing/2014/main" id="{5BEE6EE6-1ADA-464F-95F9-BA68769305FB}"/>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71" name="Rectangle 41">
                <a:extLst>
                  <a:ext uri="{FF2B5EF4-FFF2-40B4-BE49-F238E27FC236}">
                    <a16:creationId xmlns:a16="http://schemas.microsoft.com/office/drawing/2014/main" id="{07A52DD5-EC52-2344-A563-E1BD55345F66}"/>
                  </a:ext>
                </a:extLst>
              </p:cNvPr>
              <p:cNvSpPr>
                <a:spLocks noChangeArrowheads="1"/>
              </p:cNvSpPr>
              <p:nvPr/>
            </p:nvSpPr>
            <p:spPr bwMode="auto">
              <a:xfrm>
                <a:off x="2774398"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Out_3</a:t>
                </a:r>
                <a:endParaRPr lang="en-US" altLang="en-US" b="0">
                  <a:solidFill>
                    <a:srgbClr val="000000"/>
                  </a:solidFill>
                  <a:latin typeface="Times" pitchFamily="2" charset="0"/>
                </a:endParaRPr>
              </a:p>
            </p:txBody>
          </p:sp>
          <p:sp>
            <p:nvSpPr>
              <p:cNvPr id="99472" name="Line 25">
                <a:extLst>
                  <a:ext uri="{FF2B5EF4-FFF2-40B4-BE49-F238E27FC236}">
                    <a16:creationId xmlns:a16="http://schemas.microsoft.com/office/drawing/2014/main" id="{0F6485BB-A2F0-C24D-B372-E94904FC92B5}"/>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364" name="Group 103">
              <a:extLst>
                <a:ext uri="{FF2B5EF4-FFF2-40B4-BE49-F238E27FC236}">
                  <a16:creationId xmlns:a16="http://schemas.microsoft.com/office/drawing/2014/main" id="{F33FE52D-CE40-804C-92F2-B85466080E88}"/>
                </a:ext>
              </a:extLst>
            </p:cNvPr>
            <p:cNvGrpSpPr>
              <a:grpSpLocks/>
            </p:cNvGrpSpPr>
            <p:nvPr/>
          </p:nvGrpSpPr>
          <p:grpSpPr bwMode="auto">
            <a:xfrm>
              <a:off x="3027624" y="1852129"/>
              <a:ext cx="1877832" cy="4091471"/>
              <a:chOff x="1326114" y="1852129"/>
              <a:chExt cx="1877832" cy="4091471"/>
            </a:xfrm>
          </p:grpSpPr>
          <p:sp>
            <p:nvSpPr>
              <p:cNvPr id="99419" name="Line 25">
                <a:extLst>
                  <a:ext uri="{FF2B5EF4-FFF2-40B4-BE49-F238E27FC236}">
                    <a16:creationId xmlns:a16="http://schemas.microsoft.com/office/drawing/2014/main" id="{9FB5DAC0-34D2-1D47-8721-A851C17FDE22}"/>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0" name="Freeform 105">
                <a:extLst>
                  <a:ext uri="{FF2B5EF4-FFF2-40B4-BE49-F238E27FC236}">
                    <a16:creationId xmlns:a16="http://schemas.microsoft.com/office/drawing/2014/main" id="{E7352957-0B1C-BA40-BDE0-090AD8E91B08}"/>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21" name="Rectangle 106">
                <a:extLst>
                  <a:ext uri="{FF2B5EF4-FFF2-40B4-BE49-F238E27FC236}">
                    <a16:creationId xmlns:a16="http://schemas.microsoft.com/office/drawing/2014/main" id="{A9452FD0-4418-F644-A123-15215DFF1201}"/>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9422" name="Rectangle 107">
                <a:extLst>
                  <a:ext uri="{FF2B5EF4-FFF2-40B4-BE49-F238E27FC236}">
                    <a16:creationId xmlns:a16="http://schemas.microsoft.com/office/drawing/2014/main" id="{E91F078E-0974-7249-8186-8FA5D0015A4D}"/>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9423" name="Rectangle 108">
                <a:extLst>
                  <a:ext uri="{FF2B5EF4-FFF2-40B4-BE49-F238E27FC236}">
                    <a16:creationId xmlns:a16="http://schemas.microsoft.com/office/drawing/2014/main" id="{D07E40CF-91B3-764D-B204-48F0FD0D59EB}"/>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424" name="Line 7">
                <a:extLst>
                  <a:ext uri="{FF2B5EF4-FFF2-40B4-BE49-F238E27FC236}">
                    <a16:creationId xmlns:a16="http://schemas.microsoft.com/office/drawing/2014/main" id="{D0A4D5E6-9265-AF4B-95B1-00C4362CE540}"/>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5" name="Rectangle 110">
                <a:extLst>
                  <a:ext uri="{FF2B5EF4-FFF2-40B4-BE49-F238E27FC236}">
                    <a16:creationId xmlns:a16="http://schemas.microsoft.com/office/drawing/2014/main" id="{0026A610-9691-EC45-8D39-34F1B2AA01CF}"/>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426" name="Line 25">
                <a:extLst>
                  <a:ext uri="{FF2B5EF4-FFF2-40B4-BE49-F238E27FC236}">
                    <a16:creationId xmlns:a16="http://schemas.microsoft.com/office/drawing/2014/main" id="{30A30C3E-82C1-9843-B260-0844D51D839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7" name="Freeform 112">
                <a:extLst>
                  <a:ext uri="{FF2B5EF4-FFF2-40B4-BE49-F238E27FC236}">
                    <a16:creationId xmlns:a16="http://schemas.microsoft.com/office/drawing/2014/main" id="{09201D41-12A1-694E-9CC8-B2769B36A3A9}"/>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28" name="Line 37">
                <a:extLst>
                  <a:ext uri="{FF2B5EF4-FFF2-40B4-BE49-F238E27FC236}">
                    <a16:creationId xmlns:a16="http://schemas.microsoft.com/office/drawing/2014/main" id="{272BE74D-5FCC-584D-9123-D60C79524F1E}"/>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29" name="Line 290">
                <a:extLst>
                  <a:ext uri="{FF2B5EF4-FFF2-40B4-BE49-F238E27FC236}">
                    <a16:creationId xmlns:a16="http://schemas.microsoft.com/office/drawing/2014/main" id="{701EB56E-B833-4F41-AEAF-09D2B46084E5}"/>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0" name="Freeform 293">
                <a:extLst>
                  <a:ext uri="{FF2B5EF4-FFF2-40B4-BE49-F238E27FC236}">
                    <a16:creationId xmlns:a16="http://schemas.microsoft.com/office/drawing/2014/main" id="{264593AD-3D9B-1E45-AD0C-183353EE80D9}"/>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31" name="Line 294">
                <a:extLst>
                  <a:ext uri="{FF2B5EF4-FFF2-40B4-BE49-F238E27FC236}">
                    <a16:creationId xmlns:a16="http://schemas.microsoft.com/office/drawing/2014/main" id="{3F2B4B01-4EE9-6F4B-A6F9-BB1AD57072BE}"/>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2" name="Line 25">
                <a:extLst>
                  <a:ext uri="{FF2B5EF4-FFF2-40B4-BE49-F238E27FC236}">
                    <a16:creationId xmlns:a16="http://schemas.microsoft.com/office/drawing/2014/main" id="{3A048062-BD9C-F947-B3B3-B89EB96F1840}"/>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3" name="Line 25">
                <a:extLst>
                  <a:ext uri="{FF2B5EF4-FFF2-40B4-BE49-F238E27FC236}">
                    <a16:creationId xmlns:a16="http://schemas.microsoft.com/office/drawing/2014/main" id="{67B37B54-B2D9-4B42-A014-5EB27A133183}"/>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4" name="Line 294">
                <a:extLst>
                  <a:ext uri="{FF2B5EF4-FFF2-40B4-BE49-F238E27FC236}">
                    <a16:creationId xmlns:a16="http://schemas.microsoft.com/office/drawing/2014/main" id="{EBD5E8B8-88B6-654E-AED1-48C742CFBC9C}"/>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5" name="Line 294">
                <a:extLst>
                  <a:ext uri="{FF2B5EF4-FFF2-40B4-BE49-F238E27FC236}">
                    <a16:creationId xmlns:a16="http://schemas.microsoft.com/office/drawing/2014/main" id="{6D3B8041-BAEF-C645-A012-3858F444CD6D}"/>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6" name="Rectangle 41">
                <a:extLst>
                  <a:ext uri="{FF2B5EF4-FFF2-40B4-BE49-F238E27FC236}">
                    <a16:creationId xmlns:a16="http://schemas.microsoft.com/office/drawing/2014/main" id="{9445C919-1D59-3E43-95D4-C0465F485524}"/>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9437" name="Rectangle 41">
                <a:extLst>
                  <a:ext uri="{FF2B5EF4-FFF2-40B4-BE49-F238E27FC236}">
                    <a16:creationId xmlns:a16="http://schemas.microsoft.com/office/drawing/2014/main" id="{B4AB6FF8-B00F-B24E-8E41-A44EEFE9263F}"/>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9438" name="Line 294">
                <a:extLst>
                  <a:ext uri="{FF2B5EF4-FFF2-40B4-BE49-F238E27FC236}">
                    <a16:creationId xmlns:a16="http://schemas.microsoft.com/office/drawing/2014/main" id="{7A548FC5-ACCD-A44A-9C0D-0479FE6EDF88}"/>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39" name="Rectangle 41">
                <a:extLst>
                  <a:ext uri="{FF2B5EF4-FFF2-40B4-BE49-F238E27FC236}">
                    <a16:creationId xmlns:a16="http://schemas.microsoft.com/office/drawing/2014/main" id="{E01ABD23-7814-9648-8268-9A35B93DDBDB}"/>
                  </a:ext>
                </a:extLst>
              </p:cNvPr>
              <p:cNvSpPr>
                <a:spLocks noChangeArrowheads="1"/>
              </p:cNvSpPr>
              <p:nvPr/>
            </p:nvSpPr>
            <p:spPr bwMode="auto">
              <a:xfrm>
                <a:off x="1326114"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In_2</a:t>
                </a:r>
                <a:endParaRPr lang="en-US" altLang="en-US" b="0">
                  <a:solidFill>
                    <a:srgbClr val="000000"/>
                  </a:solidFill>
                  <a:latin typeface="Times" pitchFamily="2" charset="0"/>
                </a:endParaRPr>
              </a:p>
            </p:txBody>
          </p:sp>
          <p:sp>
            <p:nvSpPr>
              <p:cNvPr id="99440" name="Freeform 131">
                <a:extLst>
                  <a:ext uri="{FF2B5EF4-FFF2-40B4-BE49-F238E27FC236}">
                    <a16:creationId xmlns:a16="http://schemas.microsoft.com/office/drawing/2014/main" id="{8F46A191-15C8-DE4C-A2A7-F968A2CFE35F}"/>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9441" name="Freeform 139">
                <a:extLst>
                  <a:ext uri="{FF2B5EF4-FFF2-40B4-BE49-F238E27FC236}">
                    <a16:creationId xmlns:a16="http://schemas.microsoft.com/office/drawing/2014/main" id="{49676CFA-D301-EC46-AC00-28E75D4F04E4}"/>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9442" name="Line 294">
                <a:extLst>
                  <a:ext uri="{FF2B5EF4-FFF2-40B4-BE49-F238E27FC236}">
                    <a16:creationId xmlns:a16="http://schemas.microsoft.com/office/drawing/2014/main" id="{CEA55E49-6137-1D4B-B7C3-AF76CDCD67F8}"/>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43" name="Freeform 141">
                <a:extLst>
                  <a:ext uri="{FF2B5EF4-FFF2-40B4-BE49-F238E27FC236}">
                    <a16:creationId xmlns:a16="http://schemas.microsoft.com/office/drawing/2014/main" id="{A5BA3E67-ED10-D04C-84B8-9D3F742321D1}"/>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44" name="Rectangle 41">
                <a:extLst>
                  <a:ext uri="{FF2B5EF4-FFF2-40B4-BE49-F238E27FC236}">
                    <a16:creationId xmlns:a16="http://schemas.microsoft.com/office/drawing/2014/main" id="{14352EEA-320D-BB4F-9952-427EB4BBE44D}"/>
                  </a:ext>
                </a:extLst>
              </p:cNvPr>
              <p:cNvSpPr>
                <a:spLocks noChangeArrowheads="1"/>
              </p:cNvSpPr>
              <p:nvPr/>
            </p:nvSpPr>
            <p:spPr bwMode="auto">
              <a:xfrm>
                <a:off x="2755105"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Out_2</a:t>
                </a:r>
                <a:endParaRPr lang="en-US" altLang="en-US" b="0">
                  <a:solidFill>
                    <a:srgbClr val="000000"/>
                  </a:solidFill>
                  <a:latin typeface="Times" pitchFamily="2" charset="0"/>
                </a:endParaRPr>
              </a:p>
            </p:txBody>
          </p:sp>
          <p:sp>
            <p:nvSpPr>
              <p:cNvPr id="99445" name="Line 25">
                <a:extLst>
                  <a:ext uri="{FF2B5EF4-FFF2-40B4-BE49-F238E27FC236}">
                    <a16:creationId xmlns:a16="http://schemas.microsoft.com/office/drawing/2014/main" id="{6452A6BD-E698-5947-84A1-30BD544EFBE7}"/>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365" name="Group 144">
              <a:extLst>
                <a:ext uri="{FF2B5EF4-FFF2-40B4-BE49-F238E27FC236}">
                  <a16:creationId xmlns:a16="http://schemas.microsoft.com/office/drawing/2014/main" id="{2EBC0060-402F-DB41-9128-D08A8FB6C4C7}"/>
                </a:ext>
              </a:extLst>
            </p:cNvPr>
            <p:cNvGrpSpPr>
              <a:grpSpLocks/>
            </p:cNvGrpSpPr>
            <p:nvPr/>
          </p:nvGrpSpPr>
          <p:grpSpPr bwMode="auto">
            <a:xfrm>
              <a:off x="4952757" y="1852129"/>
              <a:ext cx="1869716" cy="4091471"/>
              <a:chOff x="1328297" y="1852129"/>
              <a:chExt cx="1869716" cy="4091471"/>
            </a:xfrm>
          </p:grpSpPr>
          <p:sp>
            <p:nvSpPr>
              <p:cNvPr id="99392" name="Line 25">
                <a:extLst>
                  <a:ext uri="{FF2B5EF4-FFF2-40B4-BE49-F238E27FC236}">
                    <a16:creationId xmlns:a16="http://schemas.microsoft.com/office/drawing/2014/main" id="{0BCED649-1CAE-564C-BEDA-53EF7E125BC0}"/>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93" name="Freeform 146">
                <a:extLst>
                  <a:ext uri="{FF2B5EF4-FFF2-40B4-BE49-F238E27FC236}">
                    <a16:creationId xmlns:a16="http://schemas.microsoft.com/office/drawing/2014/main" id="{EAE6EF02-5B05-AB41-8849-A55A2353774A}"/>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394" name="Rectangle 147">
                <a:extLst>
                  <a:ext uri="{FF2B5EF4-FFF2-40B4-BE49-F238E27FC236}">
                    <a16:creationId xmlns:a16="http://schemas.microsoft.com/office/drawing/2014/main" id="{24C0AE00-7520-1744-85E8-2F63C78108AE}"/>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9395" name="Rectangle 148">
                <a:extLst>
                  <a:ext uri="{FF2B5EF4-FFF2-40B4-BE49-F238E27FC236}">
                    <a16:creationId xmlns:a16="http://schemas.microsoft.com/office/drawing/2014/main" id="{F3CBF8F4-02CB-0247-B555-BEBC48E5E1E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9396" name="Rectangle 149">
                <a:extLst>
                  <a:ext uri="{FF2B5EF4-FFF2-40B4-BE49-F238E27FC236}">
                    <a16:creationId xmlns:a16="http://schemas.microsoft.com/office/drawing/2014/main" id="{1DDBFC7F-89FB-0D4D-B961-5ECBEA5EEF08}"/>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397" name="Line 7">
                <a:extLst>
                  <a:ext uri="{FF2B5EF4-FFF2-40B4-BE49-F238E27FC236}">
                    <a16:creationId xmlns:a16="http://schemas.microsoft.com/office/drawing/2014/main" id="{5CBA706B-02CE-A04B-B019-AD73AFDA628B}"/>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98" name="Rectangle 151">
                <a:extLst>
                  <a:ext uri="{FF2B5EF4-FFF2-40B4-BE49-F238E27FC236}">
                    <a16:creationId xmlns:a16="http://schemas.microsoft.com/office/drawing/2014/main" id="{2EBCF03D-D09A-6E46-8266-253983269CA0}"/>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399" name="Line 25">
                <a:extLst>
                  <a:ext uri="{FF2B5EF4-FFF2-40B4-BE49-F238E27FC236}">
                    <a16:creationId xmlns:a16="http://schemas.microsoft.com/office/drawing/2014/main" id="{A5CD273F-985C-754B-BCDB-143B74D6DC4F}"/>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0" name="Freeform 153">
                <a:extLst>
                  <a:ext uri="{FF2B5EF4-FFF2-40B4-BE49-F238E27FC236}">
                    <a16:creationId xmlns:a16="http://schemas.microsoft.com/office/drawing/2014/main" id="{F751CE84-17F2-8F44-A89C-40D2B49153B6}"/>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01" name="Line 37">
                <a:extLst>
                  <a:ext uri="{FF2B5EF4-FFF2-40B4-BE49-F238E27FC236}">
                    <a16:creationId xmlns:a16="http://schemas.microsoft.com/office/drawing/2014/main" id="{0F260B42-869A-3948-929A-F80805E16B88}"/>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2" name="Line 290">
                <a:extLst>
                  <a:ext uri="{FF2B5EF4-FFF2-40B4-BE49-F238E27FC236}">
                    <a16:creationId xmlns:a16="http://schemas.microsoft.com/office/drawing/2014/main" id="{CDBE8F42-8C37-CD46-9B1E-006DC567119D}"/>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3" name="Freeform 293">
                <a:extLst>
                  <a:ext uri="{FF2B5EF4-FFF2-40B4-BE49-F238E27FC236}">
                    <a16:creationId xmlns:a16="http://schemas.microsoft.com/office/drawing/2014/main" id="{FFCAC3DD-85E2-CB43-B8DA-4442E6403698}"/>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404" name="Line 294">
                <a:extLst>
                  <a:ext uri="{FF2B5EF4-FFF2-40B4-BE49-F238E27FC236}">
                    <a16:creationId xmlns:a16="http://schemas.microsoft.com/office/drawing/2014/main" id="{72E3A928-029A-3D41-8320-7D97D04FD1C1}"/>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5" name="Line 25">
                <a:extLst>
                  <a:ext uri="{FF2B5EF4-FFF2-40B4-BE49-F238E27FC236}">
                    <a16:creationId xmlns:a16="http://schemas.microsoft.com/office/drawing/2014/main" id="{94D9A2E6-3ABD-B440-B71D-961253DDC166}"/>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6" name="Line 25">
                <a:extLst>
                  <a:ext uri="{FF2B5EF4-FFF2-40B4-BE49-F238E27FC236}">
                    <a16:creationId xmlns:a16="http://schemas.microsoft.com/office/drawing/2014/main" id="{FD04E576-986C-6840-8460-613A043E30F1}"/>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7" name="Line 294">
                <a:extLst>
                  <a:ext uri="{FF2B5EF4-FFF2-40B4-BE49-F238E27FC236}">
                    <a16:creationId xmlns:a16="http://schemas.microsoft.com/office/drawing/2014/main" id="{6B57AA28-784D-9949-A65D-4D0F604970E4}"/>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8" name="Line 294">
                <a:extLst>
                  <a:ext uri="{FF2B5EF4-FFF2-40B4-BE49-F238E27FC236}">
                    <a16:creationId xmlns:a16="http://schemas.microsoft.com/office/drawing/2014/main" id="{B93DC036-916F-6843-B914-BEEBA6F99E13}"/>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9" name="Rectangle 41">
                <a:extLst>
                  <a:ext uri="{FF2B5EF4-FFF2-40B4-BE49-F238E27FC236}">
                    <a16:creationId xmlns:a16="http://schemas.microsoft.com/office/drawing/2014/main" id="{296A01DB-2F09-2444-8AE6-72F851F8F4BD}"/>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9410" name="Rectangle 41">
                <a:extLst>
                  <a:ext uri="{FF2B5EF4-FFF2-40B4-BE49-F238E27FC236}">
                    <a16:creationId xmlns:a16="http://schemas.microsoft.com/office/drawing/2014/main" id="{46F94CA0-86B0-3A46-888F-5EC940B78F2D}"/>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9411" name="Line 294">
                <a:extLst>
                  <a:ext uri="{FF2B5EF4-FFF2-40B4-BE49-F238E27FC236}">
                    <a16:creationId xmlns:a16="http://schemas.microsoft.com/office/drawing/2014/main" id="{19C99C95-735D-4A42-A6BE-38C285B100EA}"/>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2" name="Rectangle 41">
                <a:extLst>
                  <a:ext uri="{FF2B5EF4-FFF2-40B4-BE49-F238E27FC236}">
                    <a16:creationId xmlns:a16="http://schemas.microsoft.com/office/drawing/2014/main" id="{636109E9-9563-6748-8E03-1A6C59D81E3E}"/>
                  </a:ext>
                </a:extLst>
              </p:cNvPr>
              <p:cNvSpPr>
                <a:spLocks noChangeArrowheads="1"/>
              </p:cNvSpPr>
              <p:nvPr/>
            </p:nvSpPr>
            <p:spPr bwMode="auto">
              <a:xfrm>
                <a:off x="1328297"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In_1</a:t>
                </a:r>
                <a:endParaRPr lang="en-US" altLang="en-US" b="0">
                  <a:solidFill>
                    <a:srgbClr val="000000"/>
                  </a:solidFill>
                  <a:latin typeface="Times" pitchFamily="2" charset="0"/>
                </a:endParaRPr>
              </a:p>
            </p:txBody>
          </p:sp>
          <p:sp>
            <p:nvSpPr>
              <p:cNvPr id="99413" name="Freeform 166">
                <a:extLst>
                  <a:ext uri="{FF2B5EF4-FFF2-40B4-BE49-F238E27FC236}">
                    <a16:creationId xmlns:a16="http://schemas.microsoft.com/office/drawing/2014/main" id="{1844FBC8-A594-D64B-BEA7-CBA91889C416}"/>
                  </a:ext>
                </a:extLst>
              </p:cNvPr>
              <p:cNvSpPr>
                <a:spLocks/>
              </p:cNvSpPr>
              <p:nvPr/>
            </p:nvSpPr>
            <p:spPr bwMode="auto">
              <a:xfrm>
                <a:off x="1873766" y="483942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7030A0"/>
              </a:solidFill>
              <a:ln w="19050">
                <a:solidFill>
                  <a:srgbClr val="7030A0"/>
                </a:solidFill>
                <a:round/>
                <a:headEnd/>
                <a:tailEnd/>
              </a:ln>
            </p:spPr>
            <p:txBody>
              <a:bodyPr/>
              <a:lstStyle/>
              <a:p>
                <a:endParaRPr lang="en-US"/>
              </a:p>
            </p:txBody>
          </p:sp>
          <p:sp>
            <p:nvSpPr>
              <p:cNvPr id="99414" name="Freeform 167">
                <a:extLst>
                  <a:ext uri="{FF2B5EF4-FFF2-40B4-BE49-F238E27FC236}">
                    <a16:creationId xmlns:a16="http://schemas.microsoft.com/office/drawing/2014/main" id="{665F4DBA-C42E-7C47-A70B-DA4D8D041F92}"/>
                  </a:ext>
                </a:extLst>
              </p:cNvPr>
              <p:cNvSpPr>
                <a:spLocks/>
              </p:cNvSpPr>
              <p:nvPr/>
            </p:nvSpPr>
            <p:spPr bwMode="auto">
              <a:xfrm>
                <a:off x="1758066" y="268677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70C0"/>
              </a:solidFill>
              <a:ln w="19050">
                <a:solidFill>
                  <a:srgbClr val="0070C0"/>
                </a:solidFill>
                <a:round/>
                <a:headEnd/>
                <a:tailEnd/>
              </a:ln>
            </p:spPr>
            <p:txBody>
              <a:bodyPr/>
              <a:lstStyle/>
              <a:p>
                <a:endParaRPr lang="en-US"/>
              </a:p>
            </p:txBody>
          </p:sp>
          <p:sp>
            <p:nvSpPr>
              <p:cNvPr id="99415" name="Line 294">
                <a:extLst>
                  <a:ext uri="{FF2B5EF4-FFF2-40B4-BE49-F238E27FC236}">
                    <a16:creationId xmlns:a16="http://schemas.microsoft.com/office/drawing/2014/main" id="{BDC1329B-7577-3D4D-A812-05A36B428A3E}"/>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6" name="Freeform 169">
                <a:extLst>
                  <a:ext uri="{FF2B5EF4-FFF2-40B4-BE49-F238E27FC236}">
                    <a16:creationId xmlns:a16="http://schemas.microsoft.com/office/drawing/2014/main" id="{6E71B042-ECB5-1449-A2F1-00C80C90A187}"/>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417" name="Rectangle 41">
                <a:extLst>
                  <a:ext uri="{FF2B5EF4-FFF2-40B4-BE49-F238E27FC236}">
                    <a16:creationId xmlns:a16="http://schemas.microsoft.com/office/drawing/2014/main" id="{36417D1C-FE80-B346-979F-975BC261343A}"/>
                  </a:ext>
                </a:extLst>
              </p:cNvPr>
              <p:cNvSpPr>
                <a:spLocks noChangeArrowheads="1"/>
              </p:cNvSpPr>
              <p:nvPr/>
            </p:nvSpPr>
            <p:spPr bwMode="auto">
              <a:xfrm>
                <a:off x="2749172"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Out_1</a:t>
                </a:r>
                <a:endParaRPr lang="en-US" altLang="en-US" b="0">
                  <a:solidFill>
                    <a:srgbClr val="000000"/>
                  </a:solidFill>
                  <a:latin typeface="Times" pitchFamily="2" charset="0"/>
                </a:endParaRPr>
              </a:p>
            </p:txBody>
          </p:sp>
          <p:sp>
            <p:nvSpPr>
              <p:cNvPr id="99418" name="Line 25">
                <a:extLst>
                  <a:ext uri="{FF2B5EF4-FFF2-40B4-BE49-F238E27FC236}">
                    <a16:creationId xmlns:a16="http://schemas.microsoft.com/office/drawing/2014/main" id="{3AA159A7-E0DA-BB4C-A6E5-643A42C79B4C}"/>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9366" name="Group 172">
              <a:extLst>
                <a:ext uri="{FF2B5EF4-FFF2-40B4-BE49-F238E27FC236}">
                  <a16:creationId xmlns:a16="http://schemas.microsoft.com/office/drawing/2014/main" id="{7250F0D1-BFBA-F341-B235-7C0DCDD3B4AF}"/>
                </a:ext>
              </a:extLst>
            </p:cNvPr>
            <p:cNvGrpSpPr>
              <a:grpSpLocks/>
            </p:cNvGrpSpPr>
            <p:nvPr/>
          </p:nvGrpSpPr>
          <p:grpSpPr bwMode="auto">
            <a:xfrm>
              <a:off x="6867669" y="1852129"/>
              <a:ext cx="1874876" cy="4091471"/>
              <a:chOff x="1328991" y="1852129"/>
              <a:chExt cx="1874876" cy="4091471"/>
            </a:xfrm>
          </p:grpSpPr>
          <p:sp>
            <p:nvSpPr>
              <p:cNvPr id="99367" name="Line 25">
                <a:extLst>
                  <a:ext uri="{FF2B5EF4-FFF2-40B4-BE49-F238E27FC236}">
                    <a16:creationId xmlns:a16="http://schemas.microsoft.com/office/drawing/2014/main" id="{E2DB3AC8-B318-314B-B3B3-2BB2AC72C4F4}"/>
                  </a:ext>
                </a:extLst>
              </p:cNvPr>
              <p:cNvSpPr>
                <a:spLocks noChangeShapeType="1"/>
              </p:cNvSpPr>
              <p:nvPr/>
            </p:nvSpPr>
            <p:spPr bwMode="auto">
              <a:xfrm>
                <a:off x="2819400" y="4265612"/>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68" name="Freeform 174">
                <a:extLst>
                  <a:ext uri="{FF2B5EF4-FFF2-40B4-BE49-F238E27FC236}">
                    <a16:creationId xmlns:a16="http://schemas.microsoft.com/office/drawing/2014/main" id="{4F9ABAD7-EB94-984F-96E9-9E0FD1CEF4AA}"/>
                  </a:ext>
                </a:extLst>
              </p:cNvPr>
              <p:cNvSpPr>
                <a:spLocks/>
              </p:cNvSpPr>
              <p:nvPr/>
            </p:nvSpPr>
            <p:spPr bwMode="auto">
              <a:xfrm>
                <a:off x="2978592" y="372323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369" name="Rectangle 175">
                <a:extLst>
                  <a:ext uri="{FF2B5EF4-FFF2-40B4-BE49-F238E27FC236}">
                    <a16:creationId xmlns:a16="http://schemas.microsoft.com/office/drawing/2014/main" id="{39BFBE3C-8508-9646-B889-04FC523C5649}"/>
                  </a:ext>
                </a:extLst>
              </p:cNvPr>
              <p:cNvSpPr>
                <a:spLocks noChangeArrowheads="1"/>
              </p:cNvSpPr>
              <p:nvPr/>
            </p:nvSpPr>
            <p:spPr bwMode="auto">
              <a:xfrm>
                <a:off x="2155148" y="3462323"/>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99370" name="Rectangle 176">
                <a:extLst>
                  <a:ext uri="{FF2B5EF4-FFF2-40B4-BE49-F238E27FC236}">
                    <a16:creationId xmlns:a16="http://schemas.microsoft.com/office/drawing/2014/main" id="{3867E3B7-5157-1840-911C-17114ED334B3}"/>
                  </a:ext>
                </a:extLst>
              </p:cNvPr>
              <p:cNvSpPr>
                <a:spLocks noChangeArrowheads="1"/>
              </p:cNvSpPr>
              <p:nvPr/>
            </p:nvSpPr>
            <p:spPr bwMode="auto">
              <a:xfrm>
                <a:off x="2221823" y="3641710"/>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99371" name="Rectangle 177">
                <a:extLst>
                  <a:ext uri="{FF2B5EF4-FFF2-40B4-BE49-F238E27FC236}">
                    <a16:creationId xmlns:a16="http://schemas.microsoft.com/office/drawing/2014/main" id="{95E13C74-648F-8C4D-843F-9B1B4F8AA809}"/>
                  </a:ext>
                </a:extLst>
              </p:cNvPr>
              <p:cNvSpPr>
                <a:spLocks noChangeArrowheads="1"/>
              </p:cNvSpPr>
              <p:nvPr/>
            </p:nvSpPr>
            <p:spPr bwMode="auto">
              <a:xfrm>
                <a:off x="2617110" y="36337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372" name="Line 7">
                <a:extLst>
                  <a:ext uri="{FF2B5EF4-FFF2-40B4-BE49-F238E27FC236}">
                    <a16:creationId xmlns:a16="http://schemas.microsoft.com/office/drawing/2014/main" id="{CD1C7BF7-0819-464A-B17C-43DF6C1B39EC}"/>
                  </a:ext>
                </a:extLst>
              </p:cNvPr>
              <p:cNvSpPr>
                <a:spLocks noChangeShapeType="1"/>
              </p:cNvSpPr>
              <p:nvPr/>
            </p:nvSpPr>
            <p:spPr bwMode="auto">
              <a:xfrm flipH="1">
                <a:off x="2631398" y="4167173"/>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73" name="Rectangle 179">
                <a:extLst>
                  <a:ext uri="{FF2B5EF4-FFF2-40B4-BE49-F238E27FC236}">
                    <a16:creationId xmlns:a16="http://schemas.microsoft.com/office/drawing/2014/main" id="{E8FDBE53-E897-7546-BAD5-5F9385DE6A7C}"/>
                  </a:ext>
                </a:extLst>
              </p:cNvPr>
              <p:cNvSpPr>
                <a:spLocks noChangeArrowheads="1"/>
              </p:cNvSpPr>
              <p:nvPr/>
            </p:nvSpPr>
            <p:spPr bwMode="auto">
              <a:xfrm>
                <a:off x="2618698" y="4179873"/>
                <a:ext cx="174732" cy="215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99374" name="Line 25">
                <a:extLst>
                  <a:ext uri="{FF2B5EF4-FFF2-40B4-BE49-F238E27FC236}">
                    <a16:creationId xmlns:a16="http://schemas.microsoft.com/office/drawing/2014/main" id="{5C30A2F9-45AB-6A41-811D-E3C0AC7D05A8}"/>
                  </a:ext>
                </a:extLst>
              </p:cNvPr>
              <p:cNvSpPr>
                <a:spLocks noChangeShapeType="1"/>
              </p:cNvSpPr>
              <p:nvPr/>
            </p:nvSpPr>
            <p:spPr bwMode="auto">
              <a:xfrm>
                <a:off x="1924460" y="3749660"/>
                <a:ext cx="226214"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75" name="Freeform 181">
                <a:extLst>
                  <a:ext uri="{FF2B5EF4-FFF2-40B4-BE49-F238E27FC236}">
                    <a16:creationId xmlns:a16="http://schemas.microsoft.com/office/drawing/2014/main" id="{62B31557-EEAA-EB49-BE92-D13F72F664CB}"/>
                  </a:ext>
                </a:extLst>
              </p:cNvPr>
              <p:cNvSpPr>
                <a:spLocks/>
              </p:cNvSpPr>
              <p:nvPr/>
            </p:nvSpPr>
            <p:spPr bwMode="auto">
              <a:xfrm>
                <a:off x="2155148" y="4205273"/>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76" name="Line 37">
                <a:extLst>
                  <a:ext uri="{FF2B5EF4-FFF2-40B4-BE49-F238E27FC236}">
                    <a16:creationId xmlns:a16="http://schemas.microsoft.com/office/drawing/2014/main" id="{CC391C13-7569-5144-9AFB-0FF5CC6F2636}"/>
                  </a:ext>
                </a:extLst>
              </p:cNvPr>
              <p:cNvSpPr>
                <a:spLocks noChangeShapeType="1"/>
              </p:cNvSpPr>
              <p:nvPr/>
            </p:nvSpPr>
            <p:spPr bwMode="auto">
              <a:xfrm>
                <a:off x="1888448" y="4262423"/>
                <a:ext cx="266700" cy="1588"/>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77" name="Line 290">
                <a:extLst>
                  <a:ext uri="{FF2B5EF4-FFF2-40B4-BE49-F238E27FC236}">
                    <a16:creationId xmlns:a16="http://schemas.microsoft.com/office/drawing/2014/main" id="{F95236CB-55D5-3441-8EE3-20ECF025BA00}"/>
                  </a:ext>
                </a:extLst>
              </p:cNvPr>
              <p:cNvSpPr>
                <a:spLocks noChangeAspect="1" noChangeShapeType="1"/>
              </p:cNvSpPr>
              <p:nvPr/>
            </p:nvSpPr>
            <p:spPr bwMode="auto">
              <a:xfrm>
                <a:off x="1474574" y="3147058"/>
                <a:ext cx="15273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78" name="Freeform 293">
                <a:extLst>
                  <a:ext uri="{FF2B5EF4-FFF2-40B4-BE49-F238E27FC236}">
                    <a16:creationId xmlns:a16="http://schemas.microsoft.com/office/drawing/2014/main" id="{1ABA35B8-2DD6-2748-B793-46A9D488D8BC}"/>
                  </a:ext>
                </a:extLst>
              </p:cNvPr>
              <p:cNvSpPr>
                <a:spLocks noChangeAspect="1"/>
              </p:cNvSpPr>
              <p:nvPr/>
            </p:nvSpPr>
            <p:spPr bwMode="auto">
              <a:xfrm>
                <a:off x="1629780" y="3371835"/>
                <a:ext cx="295596" cy="758889"/>
              </a:xfrm>
              <a:custGeom>
                <a:avLst/>
                <a:gdLst>
                  <a:gd name="T0" fmla="*/ 2147483646 w 505"/>
                  <a:gd name="T1" fmla="*/ 2147483646 h 1297"/>
                  <a:gd name="T2" fmla="*/ 2147483646 w 505"/>
                  <a:gd name="T3" fmla="*/ 2147483646 h 1297"/>
                  <a:gd name="T4" fmla="*/ 0 w 505"/>
                  <a:gd name="T5" fmla="*/ 0 h 1297"/>
                  <a:gd name="T6" fmla="*/ 0 w 505"/>
                  <a:gd name="T7" fmla="*/ 2147483646 h 1297"/>
                  <a:gd name="T8" fmla="*/ 2147483646 w 505"/>
                  <a:gd name="T9" fmla="*/ 2147483646 h 1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5" h="1297">
                    <a:moveTo>
                      <a:pt x="505" y="1033"/>
                    </a:moveTo>
                    <a:lnTo>
                      <a:pt x="505" y="264"/>
                    </a:lnTo>
                    <a:lnTo>
                      <a:pt x="0" y="0"/>
                    </a:lnTo>
                    <a:lnTo>
                      <a:pt x="0" y="1297"/>
                    </a:lnTo>
                    <a:lnTo>
                      <a:pt x="505" y="1033"/>
                    </a:lnTo>
                    <a:close/>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79" name="Line 294">
                <a:extLst>
                  <a:ext uri="{FF2B5EF4-FFF2-40B4-BE49-F238E27FC236}">
                    <a16:creationId xmlns:a16="http://schemas.microsoft.com/office/drawing/2014/main" id="{CA6215D7-EB75-BC48-966A-051BC0B96BFE}"/>
                  </a:ext>
                </a:extLst>
              </p:cNvPr>
              <p:cNvSpPr>
                <a:spLocks noChangeAspect="1" noChangeShapeType="1"/>
              </p:cNvSpPr>
              <p:nvPr/>
            </p:nvSpPr>
            <p:spPr bwMode="auto">
              <a:xfrm>
                <a:off x="1781860" y="2698460"/>
                <a:ext cx="6188" cy="754835"/>
              </a:xfrm>
              <a:prstGeom prst="line">
                <a:avLst/>
              </a:prstGeom>
              <a:noFill/>
              <a:ln w="25400">
                <a:solidFill>
                  <a:srgbClr val="007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0" name="Line 25">
                <a:extLst>
                  <a:ext uri="{FF2B5EF4-FFF2-40B4-BE49-F238E27FC236}">
                    <a16:creationId xmlns:a16="http://schemas.microsoft.com/office/drawing/2014/main" id="{6A499A99-EBB7-CA49-B508-61987D2B7229}"/>
                  </a:ext>
                </a:extLst>
              </p:cNvPr>
              <p:cNvSpPr>
                <a:spLocks noChangeShapeType="1"/>
              </p:cNvSpPr>
              <p:nvPr/>
            </p:nvSpPr>
            <p:spPr bwMode="auto">
              <a:xfrm>
                <a:off x="2819400" y="3752835"/>
                <a:ext cx="301090"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1" name="Line 25">
                <a:extLst>
                  <a:ext uri="{FF2B5EF4-FFF2-40B4-BE49-F238E27FC236}">
                    <a16:creationId xmlns:a16="http://schemas.microsoft.com/office/drawing/2014/main" id="{F17AC56C-310A-E843-A2F4-84A9046C38C7}"/>
                  </a:ext>
                </a:extLst>
              </p:cNvPr>
              <p:cNvSpPr>
                <a:spLocks noChangeShapeType="1"/>
              </p:cNvSpPr>
              <p:nvPr/>
            </p:nvSpPr>
            <p:spPr bwMode="auto">
              <a:xfrm>
                <a:off x="1478502" y="3600851"/>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2" name="Line 294">
                <a:extLst>
                  <a:ext uri="{FF2B5EF4-FFF2-40B4-BE49-F238E27FC236}">
                    <a16:creationId xmlns:a16="http://schemas.microsoft.com/office/drawing/2014/main" id="{42B90E13-0E56-644B-84EB-D5053B794D39}"/>
                  </a:ext>
                </a:extLst>
              </p:cNvPr>
              <p:cNvSpPr>
                <a:spLocks noChangeAspect="1" noChangeShapeType="1"/>
              </p:cNvSpPr>
              <p:nvPr/>
            </p:nvSpPr>
            <p:spPr bwMode="auto">
              <a:xfrm>
                <a:off x="1485152" y="3141355"/>
                <a:ext cx="3842" cy="46869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3" name="Line 294">
                <a:extLst>
                  <a:ext uri="{FF2B5EF4-FFF2-40B4-BE49-F238E27FC236}">
                    <a16:creationId xmlns:a16="http://schemas.microsoft.com/office/drawing/2014/main" id="{ACFE60B4-494F-F549-9EC6-5134C2468EDC}"/>
                  </a:ext>
                </a:extLst>
              </p:cNvPr>
              <p:cNvSpPr>
                <a:spLocks noChangeAspect="1" noChangeShapeType="1"/>
              </p:cNvSpPr>
              <p:nvPr/>
            </p:nvSpPr>
            <p:spPr bwMode="auto">
              <a:xfrm>
                <a:off x="2993085" y="213159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4" name="Rectangle 41">
                <a:extLst>
                  <a:ext uri="{FF2B5EF4-FFF2-40B4-BE49-F238E27FC236}">
                    <a16:creationId xmlns:a16="http://schemas.microsoft.com/office/drawing/2014/main" id="{C4F1676E-E3D7-7746-BC5F-9F327A38FFCF}"/>
                  </a:ext>
                </a:extLst>
              </p:cNvPr>
              <p:cNvSpPr>
                <a:spLocks noChangeArrowheads="1"/>
              </p:cNvSpPr>
              <p:nvPr/>
            </p:nvSpPr>
            <p:spPr bwMode="auto">
              <a:xfrm>
                <a:off x="1680802" y="3477508"/>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0</a:t>
                </a:r>
                <a:endParaRPr lang="en-US" altLang="en-US" b="0">
                  <a:solidFill>
                    <a:srgbClr val="000000"/>
                  </a:solidFill>
                  <a:latin typeface="Times" pitchFamily="2" charset="0"/>
                </a:endParaRPr>
              </a:p>
            </p:txBody>
          </p:sp>
          <p:sp>
            <p:nvSpPr>
              <p:cNvPr id="99385" name="Rectangle 41">
                <a:extLst>
                  <a:ext uri="{FF2B5EF4-FFF2-40B4-BE49-F238E27FC236}">
                    <a16:creationId xmlns:a16="http://schemas.microsoft.com/office/drawing/2014/main" id="{3995F9D1-4AE9-184A-8953-804A9EE5CCC7}"/>
                  </a:ext>
                </a:extLst>
              </p:cNvPr>
              <p:cNvSpPr>
                <a:spLocks noChangeArrowheads="1"/>
              </p:cNvSpPr>
              <p:nvPr/>
            </p:nvSpPr>
            <p:spPr bwMode="auto">
              <a:xfrm>
                <a:off x="1686522" y="3795116"/>
                <a:ext cx="897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1</a:t>
                </a:r>
                <a:endParaRPr lang="en-US" altLang="en-US" b="0">
                  <a:solidFill>
                    <a:srgbClr val="000000"/>
                  </a:solidFill>
                  <a:latin typeface="Times" pitchFamily="2" charset="0"/>
                </a:endParaRPr>
              </a:p>
            </p:txBody>
          </p:sp>
          <p:sp>
            <p:nvSpPr>
              <p:cNvPr id="99386" name="Line 294">
                <a:extLst>
                  <a:ext uri="{FF2B5EF4-FFF2-40B4-BE49-F238E27FC236}">
                    <a16:creationId xmlns:a16="http://schemas.microsoft.com/office/drawing/2014/main" id="{14D5F57B-F670-054D-A25F-323C98255264}"/>
                  </a:ext>
                </a:extLst>
              </p:cNvPr>
              <p:cNvSpPr>
                <a:spLocks noChangeAspect="1" noChangeShapeType="1"/>
              </p:cNvSpPr>
              <p:nvPr/>
            </p:nvSpPr>
            <p:spPr bwMode="auto">
              <a:xfrm>
                <a:off x="1897664" y="4252593"/>
                <a:ext cx="5114" cy="623831"/>
              </a:xfrm>
              <a:prstGeom prst="line">
                <a:avLst/>
              </a:prstGeom>
              <a:noFill/>
              <a:ln w="25400">
                <a:solidFill>
                  <a:srgbClr val="7030A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7" name="Rectangle 41">
                <a:extLst>
                  <a:ext uri="{FF2B5EF4-FFF2-40B4-BE49-F238E27FC236}">
                    <a16:creationId xmlns:a16="http://schemas.microsoft.com/office/drawing/2014/main" id="{57563078-8FFD-634E-844D-EAAFA0821738}"/>
                  </a:ext>
                </a:extLst>
              </p:cNvPr>
              <p:cNvSpPr>
                <a:spLocks noChangeArrowheads="1"/>
              </p:cNvSpPr>
              <p:nvPr/>
            </p:nvSpPr>
            <p:spPr bwMode="auto">
              <a:xfrm>
                <a:off x="1328991" y="5728156"/>
                <a:ext cx="32909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In_0</a:t>
                </a:r>
                <a:endParaRPr lang="en-US" altLang="en-US" b="0">
                  <a:solidFill>
                    <a:srgbClr val="000000"/>
                  </a:solidFill>
                  <a:latin typeface="Times" pitchFamily="2" charset="0"/>
                </a:endParaRPr>
              </a:p>
            </p:txBody>
          </p:sp>
          <p:sp>
            <p:nvSpPr>
              <p:cNvPr id="99388" name="Line 294">
                <a:extLst>
                  <a:ext uri="{FF2B5EF4-FFF2-40B4-BE49-F238E27FC236}">
                    <a16:creationId xmlns:a16="http://schemas.microsoft.com/office/drawing/2014/main" id="{E9F4DC16-5BEC-204F-B142-1F510A0FB55F}"/>
                  </a:ext>
                </a:extLst>
              </p:cNvPr>
              <p:cNvSpPr>
                <a:spLocks noChangeAspect="1" noChangeShapeType="1"/>
              </p:cNvSpPr>
              <p:nvPr/>
            </p:nvSpPr>
            <p:spPr bwMode="auto">
              <a:xfrm>
                <a:off x="1479350" y="3912450"/>
                <a:ext cx="13266" cy="161805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9" name="Freeform 197">
                <a:extLst>
                  <a:ext uri="{FF2B5EF4-FFF2-40B4-BE49-F238E27FC236}">
                    <a16:creationId xmlns:a16="http://schemas.microsoft.com/office/drawing/2014/main" id="{DC5877D9-628F-664F-B95D-CCA18EE91122}"/>
                  </a:ext>
                </a:extLst>
              </p:cNvPr>
              <p:cNvSpPr>
                <a:spLocks/>
              </p:cNvSpPr>
              <p:nvPr/>
            </p:nvSpPr>
            <p:spPr bwMode="auto">
              <a:xfrm>
                <a:off x="2971800" y="3120840"/>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99390" name="Rectangle 41">
                <a:extLst>
                  <a:ext uri="{FF2B5EF4-FFF2-40B4-BE49-F238E27FC236}">
                    <a16:creationId xmlns:a16="http://schemas.microsoft.com/office/drawing/2014/main" id="{DB700AD2-1E94-EF47-9F0F-139EC1B61A43}"/>
                  </a:ext>
                </a:extLst>
              </p:cNvPr>
              <p:cNvSpPr>
                <a:spLocks noChangeArrowheads="1"/>
              </p:cNvSpPr>
              <p:nvPr/>
            </p:nvSpPr>
            <p:spPr bwMode="auto">
              <a:xfrm>
                <a:off x="2755026" y="1852129"/>
                <a:ext cx="4488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Out_0</a:t>
                </a:r>
                <a:endParaRPr lang="en-US" altLang="en-US" b="0">
                  <a:solidFill>
                    <a:srgbClr val="000000"/>
                  </a:solidFill>
                  <a:latin typeface="Times" pitchFamily="2" charset="0"/>
                </a:endParaRPr>
              </a:p>
            </p:txBody>
          </p:sp>
          <p:sp>
            <p:nvSpPr>
              <p:cNvPr id="99391" name="Line 25">
                <a:extLst>
                  <a:ext uri="{FF2B5EF4-FFF2-40B4-BE49-F238E27FC236}">
                    <a16:creationId xmlns:a16="http://schemas.microsoft.com/office/drawing/2014/main" id="{2E78B4BE-16F5-1943-ACAA-D21CD7D558D1}"/>
                  </a:ext>
                </a:extLst>
              </p:cNvPr>
              <p:cNvSpPr>
                <a:spLocks noChangeShapeType="1"/>
              </p:cNvSpPr>
              <p:nvPr/>
            </p:nvSpPr>
            <p:spPr bwMode="auto">
              <a:xfrm>
                <a:off x="1481478" y="3926852"/>
                <a:ext cx="15450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9331" name="Rectangle 11">
            <a:extLst>
              <a:ext uri="{FF2B5EF4-FFF2-40B4-BE49-F238E27FC236}">
                <a16:creationId xmlns:a16="http://schemas.microsoft.com/office/drawing/2014/main" id="{31EFBC10-F28F-9842-B907-BF856D83F080}"/>
              </a:ext>
            </a:extLst>
          </p:cNvPr>
          <p:cNvSpPr>
            <a:spLocks noChangeArrowheads="1"/>
          </p:cNvSpPr>
          <p:nvPr/>
        </p:nvSpPr>
        <p:spPr bwMode="auto">
          <a:xfrm>
            <a:off x="1041401" y="5354638"/>
            <a:ext cx="6254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Reset_n </a:t>
            </a:r>
            <a:endParaRPr lang="en-US" altLang="en-US" b="0">
              <a:solidFill>
                <a:srgbClr val="000000"/>
              </a:solidFill>
              <a:latin typeface="Times" pitchFamily="2" charset="0"/>
            </a:endParaRPr>
          </a:p>
        </p:txBody>
      </p:sp>
      <p:grpSp>
        <p:nvGrpSpPr>
          <p:cNvPr id="99332" name="Group 131">
            <a:extLst>
              <a:ext uri="{FF2B5EF4-FFF2-40B4-BE49-F238E27FC236}">
                <a16:creationId xmlns:a16="http://schemas.microsoft.com/office/drawing/2014/main" id="{54987D23-0676-844E-9B0D-E31DC2E41049}"/>
              </a:ext>
            </a:extLst>
          </p:cNvPr>
          <p:cNvGrpSpPr>
            <a:grpSpLocks/>
          </p:cNvGrpSpPr>
          <p:nvPr/>
        </p:nvGrpSpPr>
        <p:grpSpPr bwMode="auto">
          <a:xfrm>
            <a:off x="1828801" y="2230438"/>
            <a:ext cx="7142163" cy="1211262"/>
            <a:chOff x="914400" y="2230908"/>
            <a:chExt cx="7142732" cy="1211043"/>
          </a:xfrm>
        </p:grpSpPr>
        <p:sp>
          <p:nvSpPr>
            <p:cNvPr id="99346" name="Line 290">
              <a:extLst>
                <a:ext uri="{FF2B5EF4-FFF2-40B4-BE49-F238E27FC236}">
                  <a16:creationId xmlns:a16="http://schemas.microsoft.com/office/drawing/2014/main" id="{D6E0D53A-D72F-C249-B0E2-5F48276E56AC}"/>
                </a:ext>
              </a:extLst>
            </p:cNvPr>
            <p:cNvSpPr>
              <a:spLocks noChangeAspect="1" noChangeShapeType="1"/>
            </p:cNvSpPr>
            <p:nvPr/>
          </p:nvSpPr>
          <p:spPr bwMode="auto">
            <a:xfrm rot="10800000">
              <a:off x="1581149" y="2344432"/>
              <a:ext cx="6430249" cy="0"/>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7" name="Line 294">
              <a:extLst>
                <a:ext uri="{FF2B5EF4-FFF2-40B4-BE49-F238E27FC236}">
                  <a16:creationId xmlns:a16="http://schemas.microsoft.com/office/drawing/2014/main" id="{F79A40E6-7FF0-A94A-989D-C685A9560D6F}"/>
                </a:ext>
              </a:extLst>
            </p:cNvPr>
            <p:cNvSpPr>
              <a:spLocks noChangeAspect="1" noChangeShapeType="1"/>
            </p:cNvSpPr>
            <p:nvPr/>
          </p:nvSpPr>
          <p:spPr bwMode="auto">
            <a:xfrm rot="10800000">
              <a:off x="8000796" y="2333701"/>
              <a:ext cx="5114" cy="1041945"/>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8" name="Line 294">
              <a:extLst>
                <a:ext uri="{FF2B5EF4-FFF2-40B4-BE49-F238E27FC236}">
                  <a16:creationId xmlns:a16="http://schemas.microsoft.com/office/drawing/2014/main" id="{9100AFE7-9ACC-4F40-B69D-837A6EA13C7C}"/>
                </a:ext>
              </a:extLst>
            </p:cNvPr>
            <p:cNvSpPr>
              <a:spLocks noChangeAspect="1" noChangeShapeType="1"/>
            </p:cNvSpPr>
            <p:nvPr/>
          </p:nvSpPr>
          <p:spPr bwMode="auto">
            <a:xfrm rot="10800000">
              <a:off x="6080251" y="2333701"/>
              <a:ext cx="5114" cy="1041945"/>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9" name="Line 294">
              <a:extLst>
                <a:ext uri="{FF2B5EF4-FFF2-40B4-BE49-F238E27FC236}">
                  <a16:creationId xmlns:a16="http://schemas.microsoft.com/office/drawing/2014/main" id="{9F18489E-9834-064B-B438-8DDFD37B62EB}"/>
                </a:ext>
              </a:extLst>
            </p:cNvPr>
            <p:cNvSpPr>
              <a:spLocks noChangeAspect="1" noChangeShapeType="1"/>
            </p:cNvSpPr>
            <p:nvPr/>
          </p:nvSpPr>
          <p:spPr bwMode="auto">
            <a:xfrm rot="10800000">
              <a:off x="4157343" y="2333701"/>
              <a:ext cx="5114" cy="1041945"/>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50" name="Line 294">
              <a:extLst>
                <a:ext uri="{FF2B5EF4-FFF2-40B4-BE49-F238E27FC236}">
                  <a16:creationId xmlns:a16="http://schemas.microsoft.com/office/drawing/2014/main" id="{606FB0FF-0774-F045-92C0-2B14F899CE9F}"/>
                </a:ext>
              </a:extLst>
            </p:cNvPr>
            <p:cNvSpPr>
              <a:spLocks noChangeAspect="1" noChangeShapeType="1"/>
            </p:cNvSpPr>
            <p:nvPr/>
          </p:nvSpPr>
          <p:spPr bwMode="auto">
            <a:xfrm rot="10800000">
              <a:off x="2243166" y="2333701"/>
              <a:ext cx="5114" cy="1041945"/>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51" name="Rectangle 11">
              <a:extLst>
                <a:ext uri="{FF2B5EF4-FFF2-40B4-BE49-F238E27FC236}">
                  <a16:creationId xmlns:a16="http://schemas.microsoft.com/office/drawing/2014/main" id="{CD0561C8-6403-BB42-88B5-2D4EE6D67AFA}"/>
                </a:ext>
              </a:extLst>
            </p:cNvPr>
            <p:cNvSpPr>
              <a:spLocks noChangeArrowheads="1"/>
            </p:cNvSpPr>
            <p:nvPr/>
          </p:nvSpPr>
          <p:spPr bwMode="auto">
            <a:xfrm>
              <a:off x="914400" y="2230908"/>
              <a:ext cx="66364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Preset_n </a:t>
              </a:r>
              <a:endParaRPr lang="en-US" altLang="en-US" b="0">
                <a:solidFill>
                  <a:srgbClr val="000000"/>
                </a:solidFill>
                <a:latin typeface="Times" pitchFamily="2" charset="0"/>
              </a:endParaRPr>
            </a:p>
          </p:txBody>
        </p:sp>
        <p:sp>
          <p:nvSpPr>
            <p:cNvPr id="99352" name="Freeform 7">
              <a:extLst>
                <a:ext uri="{FF2B5EF4-FFF2-40B4-BE49-F238E27FC236}">
                  <a16:creationId xmlns:a16="http://schemas.microsoft.com/office/drawing/2014/main" id="{77411359-4291-794F-A0D5-2C1B67212660}"/>
                </a:ext>
              </a:extLst>
            </p:cNvPr>
            <p:cNvSpPr>
              <a:spLocks/>
            </p:cNvSpPr>
            <p:nvPr/>
          </p:nvSpPr>
          <p:spPr bwMode="auto">
            <a:xfrm>
              <a:off x="2192875" y="33324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B050"/>
              </a:solidFill>
              <a:round/>
              <a:headEnd/>
              <a:tailEnd/>
            </a:ln>
          </p:spPr>
          <p:txBody>
            <a:bodyPr/>
            <a:lstStyle/>
            <a:p>
              <a:endParaRPr lang="en-US"/>
            </a:p>
          </p:txBody>
        </p:sp>
        <p:sp>
          <p:nvSpPr>
            <p:cNvPr id="99353" name="Freeform 7">
              <a:extLst>
                <a:ext uri="{FF2B5EF4-FFF2-40B4-BE49-F238E27FC236}">
                  <a16:creationId xmlns:a16="http://schemas.microsoft.com/office/drawing/2014/main" id="{26840C7B-5D42-924A-8D3A-292BD9AE4A31}"/>
                </a:ext>
              </a:extLst>
            </p:cNvPr>
            <p:cNvSpPr>
              <a:spLocks/>
            </p:cNvSpPr>
            <p:nvPr/>
          </p:nvSpPr>
          <p:spPr bwMode="auto">
            <a:xfrm>
              <a:off x="4110575" y="333876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B050"/>
              </a:solidFill>
              <a:round/>
              <a:headEnd/>
              <a:tailEnd/>
            </a:ln>
          </p:spPr>
          <p:txBody>
            <a:bodyPr/>
            <a:lstStyle/>
            <a:p>
              <a:endParaRPr lang="en-US"/>
            </a:p>
          </p:txBody>
        </p:sp>
        <p:sp>
          <p:nvSpPr>
            <p:cNvPr id="99354" name="Freeform 141">
              <a:extLst>
                <a:ext uri="{FF2B5EF4-FFF2-40B4-BE49-F238E27FC236}">
                  <a16:creationId xmlns:a16="http://schemas.microsoft.com/office/drawing/2014/main" id="{D6662400-BD9D-9C41-AA5C-44B4CC1A94A7}"/>
                </a:ext>
              </a:extLst>
            </p:cNvPr>
            <p:cNvSpPr>
              <a:spLocks/>
            </p:cNvSpPr>
            <p:nvPr/>
          </p:nvSpPr>
          <p:spPr bwMode="auto">
            <a:xfrm>
              <a:off x="6040782" y="333876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B050"/>
              </a:solidFill>
              <a:round/>
              <a:headEnd/>
              <a:tailEnd/>
            </a:ln>
          </p:spPr>
          <p:txBody>
            <a:bodyPr/>
            <a:lstStyle/>
            <a:p>
              <a:endParaRPr lang="en-US"/>
            </a:p>
          </p:txBody>
        </p:sp>
        <p:sp>
          <p:nvSpPr>
            <p:cNvPr id="99355" name="Freeform 7">
              <a:extLst>
                <a:ext uri="{FF2B5EF4-FFF2-40B4-BE49-F238E27FC236}">
                  <a16:creationId xmlns:a16="http://schemas.microsoft.com/office/drawing/2014/main" id="{FD9AE2E1-99D6-354B-8A1D-81CAE056189B}"/>
                </a:ext>
              </a:extLst>
            </p:cNvPr>
            <p:cNvSpPr>
              <a:spLocks/>
            </p:cNvSpPr>
            <p:nvPr/>
          </p:nvSpPr>
          <p:spPr bwMode="auto">
            <a:xfrm>
              <a:off x="7952357" y="33324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B050"/>
              </a:solidFill>
              <a:round/>
              <a:headEnd/>
              <a:tailEnd/>
            </a:ln>
          </p:spPr>
          <p:txBody>
            <a:bodyPr/>
            <a:lstStyle/>
            <a:p>
              <a:endParaRPr lang="en-US"/>
            </a:p>
          </p:txBody>
        </p:sp>
        <p:sp>
          <p:nvSpPr>
            <p:cNvPr id="99356" name="Freeform 62">
              <a:extLst>
                <a:ext uri="{FF2B5EF4-FFF2-40B4-BE49-F238E27FC236}">
                  <a16:creationId xmlns:a16="http://schemas.microsoft.com/office/drawing/2014/main" id="{0125384B-CACF-584B-91FE-204A35296237}"/>
                </a:ext>
              </a:extLst>
            </p:cNvPr>
            <p:cNvSpPr>
              <a:spLocks/>
            </p:cNvSpPr>
            <p:nvPr/>
          </p:nvSpPr>
          <p:spPr bwMode="auto">
            <a:xfrm>
              <a:off x="2210528" y="2308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sp>
          <p:nvSpPr>
            <p:cNvPr id="99357" name="Freeform 62">
              <a:extLst>
                <a:ext uri="{FF2B5EF4-FFF2-40B4-BE49-F238E27FC236}">
                  <a16:creationId xmlns:a16="http://schemas.microsoft.com/office/drawing/2014/main" id="{ED4FD4D2-2D22-144B-A688-5345B78DA037}"/>
                </a:ext>
              </a:extLst>
            </p:cNvPr>
            <p:cNvSpPr>
              <a:spLocks/>
            </p:cNvSpPr>
            <p:nvPr/>
          </p:nvSpPr>
          <p:spPr bwMode="auto">
            <a:xfrm>
              <a:off x="4128228" y="2308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sp>
          <p:nvSpPr>
            <p:cNvPr id="99358" name="Freeform 62">
              <a:extLst>
                <a:ext uri="{FF2B5EF4-FFF2-40B4-BE49-F238E27FC236}">
                  <a16:creationId xmlns:a16="http://schemas.microsoft.com/office/drawing/2014/main" id="{1ABE47E3-1F6F-5A4F-993C-82FBC0BAF416}"/>
                </a:ext>
              </a:extLst>
            </p:cNvPr>
            <p:cNvSpPr>
              <a:spLocks/>
            </p:cNvSpPr>
            <p:nvPr/>
          </p:nvSpPr>
          <p:spPr bwMode="auto">
            <a:xfrm>
              <a:off x="6052278" y="231517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B050"/>
            </a:solidFill>
            <a:ln w="19050">
              <a:solidFill>
                <a:srgbClr val="00B050"/>
              </a:solidFill>
              <a:round/>
              <a:headEnd/>
              <a:tailEnd/>
            </a:ln>
          </p:spPr>
          <p:txBody>
            <a:bodyPr/>
            <a:lstStyle/>
            <a:p>
              <a:endParaRPr lang="en-US"/>
            </a:p>
          </p:txBody>
        </p:sp>
      </p:grpSp>
      <p:grpSp>
        <p:nvGrpSpPr>
          <p:cNvPr id="99333" name="Group 146">
            <a:extLst>
              <a:ext uri="{FF2B5EF4-FFF2-40B4-BE49-F238E27FC236}">
                <a16:creationId xmlns:a16="http://schemas.microsoft.com/office/drawing/2014/main" id="{7EFDE938-1977-5A42-8ACD-5030E826CBB5}"/>
              </a:ext>
            </a:extLst>
          </p:cNvPr>
          <p:cNvGrpSpPr>
            <a:grpSpLocks/>
          </p:cNvGrpSpPr>
          <p:nvPr/>
        </p:nvGrpSpPr>
        <p:grpSpPr bwMode="auto">
          <a:xfrm>
            <a:off x="1038225" y="4551363"/>
            <a:ext cx="7932738" cy="741362"/>
            <a:chOff x="124212" y="4550841"/>
            <a:chExt cx="7932920" cy="742480"/>
          </a:xfrm>
        </p:grpSpPr>
        <p:sp>
          <p:nvSpPr>
            <p:cNvPr id="99334" name="Line 290">
              <a:extLst>
                <a:ext uri="{FF2B5EF4-FFF2-40B4-BE49-F238E27FC236}">
                  <a16:creationId xmlns:a16="http://schemas.microsoft.com/office/drawing/2014/main" id="{1BEFCD2B-2F75-8847-990C-B7F7A5E7BE12}"/>
                </a:ext>
              </a:extLst>
            </p:cNvPr>
            <p:cNvSpPr>
              <a:spLocks noChangeAspect="1" noChangeShapeType="1"/>
            </p:cNvSpPr>
            <p:nvPr/>
          </p:nvSpPr>
          <p:spPr bwMode="auto">
            <a:xfrm>
              <a:off x="124212" y="5266774"/>
              <a:ext cx="7892895" cy="0"/>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35" name="Line 294">
              <a:extLst>
                <a:ext uri="{FF2B5EF4-FFF2-40B4-BE49-F238E27FC236}">
                  <a16:creationId xmlns:a16="http://schemas.microsoft.com/office/drawing/2014/main" id="{03C00644-1882-8D42-B4CF-DCA362D8FB2F}"/>
                </a:ext>
              </a:extLst>
            </p:cNvPr>
            <p:cNvSpPr>
              <a:spLocks noChangeAspect="1" noChangeShapeType="1"/>
            </p:cNvSpPr>
            <p:nvPr/>
          </p:nvSpPr>
          <p:spPr bwMode="auto">
            <a:xfrm>
              <a:off x="224712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36" name="Freeform 62">
              <a:extLst>
                <a:ext uri="{FF2B5EF4-FFF2-40B4-BE49-F238E27FC236}">
                  <a16:creationId xmlns:a16="http://schemas.microsoft.com/office/drawing/2014/main" id="{2CC45901-4688-4141-9487-968F2474BD29}"/>
                </a:ext>
              </a:extLst>
            </p:cNvPr>
            <p:cNvSpPr>
              <a:spLocks/>
            </p:cNvSpPr>
            <p:nvPr/>
          </p:nvSpPr>
          <p:spPr bwMode="auto">
            <a:xfrm>
              <a:off x="2223228"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9337" name="Line 294">
              <a:extLst>
                <a:ext uri="{FF2B5EF4-FFF2-40B4-BE49-F238E27FC236}">
                  <a16:creationId xmlns:a16="http://schemas.microsoft.com/office/drawing/2014/main" id="{946A5A63-C936-5149-A152-1520EFB4147C}"/>
                </a:ext>
              </a:extLst>
            </p:cNvPr>
            <p:cNvSpPr>
              <a:spLocks noChangeAspect="1" noChangeShapeType="1"/>
            </p:cNvSpPr>
            <p:nvPr/>
          </p:nvSpPr>
          <p:spPr bwMode="auto">
            <a:xfrm>
              <a:off x="4167670"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38" name="Freeform 131">
              <a:extLst>
                <a:ext uri="{FF2B5EF4-FFF2-40B4-BE49-F238E27FC236}">
                  <a16:creationId xmlns:a16="http://schemas.microsoft.com/office/drawing/2014/main" id="{5AB5DBF4-1F8A-C340-AAAA-D02E86B525F8}"/>
                </a:ext>
              </a:extLst>
            </p:cNvPr>
            <p:cNvSpPr>
              <a:spLocks/>
            </p:cNvSpPr>
            <p:nvPr/>
          </p:nvSpPr>
          <p:spPr bwMode="auto">
            <a:xfrm>
              <a:off x="4137422" y="5229829"/>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9339" name="Line 294">
              <a:extLst>
                <a:ext uri="{FF2B5EF4-FFF2-40B4-BE49-F238E27FC236}">
                  <a16:creationId xmlns:a16="http://schemas.microsoft.com/office/drawing/2014/main" id="{7829F52E-6262-1240-9A3F-7561B67463F6}"/>
                </a:ext>
              </a:extLst>
            </p:cNvPr>
            <p:cNvSpPr>
              <a:spLocks noChangeAspect="1" noChangeShapeType="1"/>
            </p:cNvSpPr>
            <p:nvPr/>
          </p:nvSpPr>
          <p:spPr bwMode="auto">
            <a:xfrm>
              <a:off x="6090578"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0" name="Freeform 166">
              <a:extLst>
                <a:ext uri="{FF2B5EF4-FFF2-40B4-BE49-F238E27FC236}">
                  <a16:creationId xmlns:a16="http://schemas.microsoft.com/office/drawing/2014/main" id="{886B20EA-EC63-7841-9587-DC10589EB389}"/>
                </a:ext>
              </a:extLst>
            </p:cNvPr>
            <p:cNvSpPr>
              <a:spLocks/>
            </p:cNvSpPr>
            <p:nvPr/>
          </p:nvSpPr>
          <p:spPr bwMode="auto">
            <a:xfrm>
              <a:off x="6066681" y="5236178"/>
              <a:ext cx="57149" cy="57143"/>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C00000"/>
            </a:solidFill>
            <a:ln w="19050">
              <a:solidFill>
                <a:srgbClr val="C00000"/>
              </a:solidFill>
              <a:round/>
              <a:headEnd/>
              <a:tailEnd/>
            </a:ln>
          </p:spPr>
          <p:txBody>
            <a:bodyPr/>
            <a:lstStyle/>
            <a:p>
              <a:endParaRPr lang="en-US"/>
            </a:p>
          </p:txBody>
        </p:sp>
        <p:sp>
          <p:nvSpPr>
            <p:cNvPr id="99341" name="Line 294">
              <a:extLst>
                <a:ext uri="{FF2B5EF4-FFF2-40B4-BE49-F238E27FC236}">
                  <a16:creationId xmlns:a16="http://schemas.microsoft.com/office/drawing/2014/main" id="{BA4C51F0-8C92-F64B-BD31-FBA60B818BB3}"/>
                </a:ext>
              </a:extLst>
            </p:cNvPr>
            <p:cNvSpPr>
              <a:spLocks noChangeAspect="1" noChangeShapeType="1"/>
            </p:cNvSpPr>
            <p:nvPr/>
          </p:nvSpPr>
          <p:spPr bwMode="auto">
            <a:xfrm>
              <a:off x="8004755" y="4649421"/>
              <a:ext cx="5114" cy="623757"/>
            </a:xfrm>
            <a:prstGeom prst="line">
              <a:avLst/>
            </a:prstGeom>
            <a:noFill/>
            <a:ln w="25400">
              <a:solidFill>
                <a:srgbClr val="C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2" name="Freeform 7">
              <a:extLst>
                <a:ext uri="{FF2B5EF4-FFF2-40B4-BE49-F238E27FC236}">
                  <a16:creationId xmlns:a16="http://schemas.microsoft.com/office/drawing/2014/main" id="{8376BE76-7450-EC46-8AE7-2D4426D636F3}"/>
                </a:ext>
              </a:extLst>
            </p:cNvPr>
            <p:cNvSpPr>
              <a:spLocks/>
            </p:cNvSpPr>
            <p:nvPr/>
          </p:nvSpPr>
          <p:spPr bwMode="auto">
            <a:xfrm>
              <a:off x="4115281" y="4552388"/>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9343" name="Freeform 7">
              <a:extLst>
                <a:ext uri="{FF2B5EF4-FFF2-40B4-BE49-F238E27FC236}">
                  <a16:creationId xmlns:a16="http://schemas.microsoft.com/office/drawing/2014/main" id="{E24F52A8-1ACC-7F45-946F-FD3FCDC8F592}"/>
                </a:ext>
              </a:extLst>
            </p:cNvPr>
            <p:cNvSpPr>
              <a:spLocks/>
            </p:cNvSpPr>
            <p:nvPr/>
          </p:nvSpPr>
          <p:spPr bwMode="auto">
            <a:xfrm>
              <a:off x="6040782" y="4551615"/>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9344" name="Freeform 7">
              <a:extLst>
                <a:ext uri="{FF2B5EF4-FFF2-40B4-BE49-F238E27FC236}">
                  <a16:creationId xmlns:a16="http://schemas.microsoft.com/office/drawing/2014/main" id="{570431DC-1B91-4D41-AC60-962C68B70F76}"/>
                </a:ext>
              </a:extLst>
            </p:cNvPr>
            <p:cNvSpPr>
              <a:spLocks/>
            </p:cNvSpPr>
            <p:nvPr/>
          </p:nvSpPr>
          <p:spPr bwMode="auto">
            <a:xfrm>
              <a:off x="2192875" y="4551614"/>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sp>
          <p:nvSpPr>
            <p:cNvPr id="99345" name="Freeform 7">
              <a:extLst>
                <a:ext uri="{FF2B5EF4-FFF2-40B4-BE49-F238E27FC236}">
                  <a16:creationId xmlns:a16="http://schemas.microsoft.com/office/drawing/2014/main" id="{371A9F12-A06D-AC49-BD3B-A31F3DC3220E}"/>
                </a:ext>
              </a:extLst>
            </p:cNvPr>
            <p:cNvSpPr>
              <a:spLocks/>
            </p:cNvSpPr>
            <p:nvPr/>
          </p:nvSpPr>
          <p:spPr bwMode="auto">
            <a:xfrm>
              <a:off x="7952357" y="4550841"/>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C00000"/>
              </a:solidFill>
              <a:round/>
              <a:headEnd/>
              <a:tailEnd/>
            </a:ln>
          </p:spPr>
          <p:txBody>
            <a:bodyPr/>
            <a:lstStyle/>
            <a:p>
              <a:endParaRPr lang="en-US"/>
            </a:p>
          </p:txBody>
        </p:sp>
      </p:grpSp>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3">
            <a:extLst>
              <a:ext uri="{FF2B5EF4-FFF2-40B4-BE49-F238E27FC236}">
                <a16:creationId xmlns:a16="http://schemas.microsoft.com/office/drawing/2014/main" id="{3931796E-6036-234F-B7AC-C9BDB3F76C46}"/>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Shift Register</a:t>
            </a:r>
          </a:p>
        </p:txBody>
      </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Title 1">
            <a:extLst>
              <a:ext uri="{FF2B5EF4-FFF2-40B4-BE49-F238E27FC236}">
                <a16:creationId xmlns:a16="http://schemas.microsoft.com/office/drawing/2014/main" id="{2E489667-CA5D-3540-B43B-18C21CD442F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A simple shift register</a:t>
            </a:r>
          </a:p>
        </p:txBody>
      </p:sp>
      <p:grpSp>
        <p:nvGrpSpPr>
          <p:cNvPr id="101378" name="Group 1">
            <a:extLst>
              <a:ext uri="{FF2B5EF4-FFF2-40B4-BE49-F238E27FC236}">
                <a16:creationId xmlns:a16="http://schemas.microsoft.com/office/drawing/2014/main" id="{0EA96B9D-23A5-844D-8E08-BF1195752147}"/>
              </a:ext>
            </a:extLst>
          </p:cNvPr>
          <p:cNvGrpSpPr>
            <a:grpSpLocks/>
          </p:cNvGrpSpPr>
          <p:nvPr/>
        </p:nvGrpSpPr>
        <p:grpSpPr bwMode="auto">
          <a:xfrm>
            <a:off x="2019300" y="1827213"/>
            <a:ext cx="7054714" cy="1395412"/>
            <a:chOff x="1052513" y="914400"/>
            <a:chExt cx="7054714" cy="1395413"/>
          </a:xfrm>
        </p:grpSpPr>
        <p:sp>
          <p:nvSpPr>
            <p:cNvPr id="101380" name="Rectangle 4">
              <a:extLst>
                <a:ext uri="{FF2B5EF4-FFF2-40B4-BE49-F238E27FC236}">
                  <a16:creationId xmlns:a16="http://schemas.microsoft.com/office/drawing/2014/main" id="{76CBCDD2-B065-7441-9A70-413A43211F4B}"/>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1381" name="Rectangle 5">
              <a:extLst>
                <a:ext uri="{FF2B5EF4-FFF2-40B4-BE49-F238E27FC236}">
                  <a16:creationId xmlns:a16="http://schemas.microsoft.com/office/drawing/2014/main" id="{A6E8D937-4F14-1C45-AC8B-BF7B0CC88A11}"/>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1382" name="Rectangle 6">
              <a:extLst>
                <a:ext uri="{FF2B5EF4-FFF2-40B4-BE49-F238E27FC236}">
                  <a16:creationId xmlns:a16="http://schemas.microsoft.com/office/drawing/2014/main" id="{6A036AF8-02AC-764E-AC18-8F2229AF603E}"/>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83" name="Line 7">
              <a:extLst>
                <a:ext uri="{FF2B5EF4-FFF2-40B4-BE49-F238E27FC236}">
                  <a16:creationId xmlns:a16="http://schemas.microsoft.com/office/drawing/2014/main" id="{49A4B8C2-4972-984C-8251-F99F380A2D36}"/>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84" name="Freeform 8">
              <a:extLst>
                <a:ext uri="{FF2B5EF4-FFF2-40B4-BE49-F238E27FC236}">
                  <a16:creationId xmlns:a16="http://schemas.microsoft.com/office/drawing/2014/main" id="{2AD941FC-AE21-2246-BC2D-58F8A5DB4093}"/>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1385" name="Rectangle 9">
              <a:extLst>
                <a:ext uri="{FF2B5EF4-FFF2-40B4-BE49-F238E27FC236}">
                  <a16:creationId xmlns:a16="http://schemas.microsoft.com/office/drawing/2014/main" id="{49037437-E3F1-FB42-B36D-D89CB38FB34A}"/>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86" name="Rectangle 10">
              <a:extLst>
                <a:ext uri="{FF2B5EF4-FFF2-40B4-BE49-F238E27FC236}">
                  <a16:creationId xmlns:a16="http://schemas.microsoft.com/office/drawing/2014/main" id="{5E5CD9F1-5D84-514C-B994-D8769C72A696}"/>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1387" name="Rectangle 11">
              <a:extLst>
                <a:ext uri="{FF2B5EF4-FFF2-40B4-BE49-F238E27FC236}">
                  <a16:creationId xmlns:a16="http://schemas.microsoft.com/office/drawing/2014/main" id="{A40DBE39-AB64-324A-9E5B-403B75436429}"/>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1388" name="Rectangle 12">
              <a:extLst>
                <a:ext uri="{FF2B5EF4-FFF2-40B4-BE49-F238E27FC236}">
                  <a16:creationId xmlns:a16="http://schemas.microsoft.com/office/drawing/2014/main" id="{2B4E3A16-42B6-A049-A5A0-9BD789049C11}"/>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1389" name="Rectangle 13">
              <a:extLst>
                <a:ext uri="{FF2B5EF4-FFF2-40B4-BE49-F238E27FC236}">
                  <a16:creationId xmlns:a16="http://schemas.microsoft.com/office/drawing/2014/main" id="{85D2FFF3-7C06-F54A-8E96-F98B3766BDE4}"/>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90" name="Line 14">
              <a:extLst>
                <a:ext uri="{FF2B5EF4-FFF2-40B4-BE49-F238E27FC236}">
                  <a16:creationId xmlns:a16="http://schemas.microsoft.com/office/drawing/2014/main" id="{00CB974B-2928-054E-9170-F26578368430}"/>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91" name="Rectangle 15">
              <a:extLst>
                <a:ext uri="{FF2B5EF4-FFF2-40B4-BE49-F238E27FC236}">
                  <a16:creationId xmlns:a16="http://schemas.microsoft.com/office/drawing/2014/main" id="{0A86239C-309E-B540-BBBF-2BF1E5837873}"/>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1392" name="Rectangle 16">
              <a:extLst>
                <a:ext uri="{FF2B5EF4-FFF2-40B4-BE49-F238E27FC236}">
                  <a16:creationId xmlns:a16="http://schemas.microsoft.com/office/drawing/2014/main" id="{BD81B611-7CB6-FD49-B4D8-27A188745779}"/>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93" name="Rectangle 17">
              <a:extLst>
                <a:ext uri="{FF2B5EF4-FFF2-40B4-BE49-F238E27FC236}">
                  <a16:creationId xmlns:a16="http://schemas.microsoft.com/office/drawing/2014/main" id="{F2DE6C5B-8126-D643-839F-317664A0C815}"/>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1394" name="Rectangle 18">
              <a:extLst>
                <a:ext uri="{FF2B5EF4-FFF2-40B4-BE49-F238E27FC236}">
                  <a16:creationId xmlns:a16="http://schemas.microsoft.com/office/drawing/2014/main" id="{E8D21872-F90B-1B4C-B97D-A6B56DE9AD5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95" name="Line 19">
              <a:extLst>
                <a:ext uri="{FF2B5EF4-FFF2-40B4-BE49-F238E27FC236}">
                  <a16:creationId xmlns:a16="http://schemas.microsoft.com/office/drawing/2014/main" id="{B76AEC7B-18EB-1F47-ADF6-6E001B03D82F}"/>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96" name="Rectangle 20">
              <a:extLst>
                <a:ext uri="{FF2B5EF4-FFF2-40B4-BE49-F238E27FC236}">
                  <a16:creationId xmlns:a16="http://schemas.microsoft.com/office/drawing/2014/main" id="{580F0276-EE8E-DA40-9B20-3F883DD835B2}"/>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1397" name="Rectangle 21">
              <a:extLst>
                <a:ext uri="{FF2B5EF4-FFF2-40B4-BE49-F238E27FC236}">
                  <a16:creationId xmlns:a16="http://schemas.microsoft.com/office/drawing/2014/main" id="{5C538C26-2983-F845-8302-642C90FC70E2}"/>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398" name="Rectangle 22">
              <a:extLst>
                <a:ext uri="{FF2B5EF4-FFF2-40B4-BE49-F238E27FC236}">
                  <a16:creationId xmlns:a16="http://schemas.microsoft.com/office/drawing/2014/main" id="{1ACCACE1-604F-CD4F-868B-93DB7F4139C4}"/>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1399" name="Rectangle 23">
              <a:extLst>
                <a:ext uri="{FF2B5EF4-FFF2-40B4-BE49-F238E27FC236}">
                  <a16:creationId xmlns:a16="http://schemas.microsoft.com/office/drawing/2014/main" id="{4E733EA5-5CCB-554B-B9DF-04B466E6811E}"/>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00" name="Line 24">
              <a:extLst>
                <a:ext uri="{FF2B5EF4-FFF2-40B4-BE49-F238E27FC236}">
                  <a16:creationId xmlns:a16="http://schemas.microsoft.com/office/drawing/2014/main" id="{053E3493-3B26-AC4B-A602-6203D5B09D57}"/>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1" name="Line 25">
              <a:extLst>
                <a:ext uri="{FF2B5EF4-FFF2-40B4-BE49-F238E27FC236}">
                  <a16:creationId xmlns:a16="http://schemas.microsoft.com/office/drawing/2014/main" id="{800B29AF-6EFF-B944-AE95-BE9516BEC599}"/>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2" name="Line 26">
              <a:extLst>
                <a:ext uri="{FF2B5EF4-FFF2-40B4-BE49-F238E27FC236}">
                  <a16:creationId xmlns:a16="http://schemas.microsoft.com/office/drawing/2014/main" id="{63F0EA05-B5DE-C042-9401-E0D5BCD5BC31}"/>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3" name="Line 27">
              <a:extLst>
                <a:ext uri="{FF2B5EF4-FFF2-40B4-BE49-F238E27FC236}">
                  <a16:creationId xmlns:a16="http://schemas.microsoft.com/office/drawing/2014/main" id="{44155D91-09E1-D14F-B074-1162DBCB432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4" name="Line 28">
              <a:extLst>
                <a:ext uri="{FF2B5EF4-FFF2-40B4-BE49-F238E27FC236}">
                  <a16:creationId xmlns:a16="http://schemas.microsoft.com/office/drawing/2014/main" id="{FA0701F9-6ADC-8149-AFBC-54BA299C2261}"/>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5" name="Line 29">
              <a:extLst>
                <a:ext uri="{FF2B5EF4-FFF2-40B4-BE49-F238E27FC236}">
                  <a16:creationId xmlns:a16="http://schemas.microsoft.com/office/drawing/2014/main" id="{54BDFD46-0BAE-5049-9C46-BDC44D2E8459}"/>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06" name="Freeform 30">
              <a:extLst>
                <a:ext uri="{FF2B5EF4-FFF2-40B4-BE49-F238E27FC236}">
                  <a16:creationId xmlns:a16="http://schemas.microsoft.com/office/drawing/2014/main" id="{15553766-7B11-C14F-9165-D106C2282F50}"/>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07" name="Freeform 31">
              <a:extLst>
                <a:ext uri="{FF2B5EF4-FFF2-40B4-BE49-F238E27FC236}">
                  <a16:creationId xmlns:a16="http://schemas.microsoft.com/office/drawing/2014/main" id="{FC2976EB-BB0E-9443-BAE4-637975E818BF}"/>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08" name="Freeform 32">
              <a:extLst>
                <a:ext uri="{FF2B5EF4-FFF2-40B4-BE49-F238E27FC236}">
                  <a16:creationId xmlns:a16="http://schemas.microsoft.com/office/drawing/2014/main" id="{A6CBC6CC-8062-5448-8087-B558C4369154}"/>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09" name="Freeform 33">
              <a:extLst>
                <a:ext uri="{FF2B5EF4-FFF2-40B4-BE49-F238E27FC236}">
                  <a16:creationId xmlns:a16="http://schemas.microsoft.com/office/drawing/2014/main" id="{A989170D-BF87-874B-AFDE-14EDBEB5CBBC}"/>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10" name="Freeform 34">
              <a:extLst>
                <a:ext uri="{FF2B5EF4-FFF2-40B4-BE49-F238E27FC236}">
                  <a16:creationId xmlns:a16="http://schemas.microsoft.com/office/drawing/2014/main" id="{E565A492-11CB-5441-BD55-8E7B5103CC61}"/>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11" name="Freeform 35">
              <a:extLst>
                <a:ext uri="{FF2B5EF4-FFF2-40B4-BE49-F238E27FC236}">
                  <a16:creationId xmlns:a16="http://schemas.microsoft.com/office/drawing/2014/main" id="{689DA870-7659-B442-87E5-3A27188B78C5}"/>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12" name="Freeform 36">
              <a:extLst>
                <a:ext uri="{FF2B5EF4-FFF2-40B4-BE49-F238E27FC236}">
                  <a16:creationId xmlns:a16="http://schemas.microsoft.com/office/drawing/2014/main" id="{4E5387FA-39C2-A84E-9C2F-0DDD92DBC1A3}"/>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413" name="Line 37">
              <a:extLst>
                <a:ext uri="{FF2B5EF4-FFF2-40B4-BE49-F238E27FC236}">
                  <a16:creationId xmlns:a16="http://schemas.microsoft.com/office/drawing/2014/main" id="{B676B3C8-320A-264E-8A01-7EFA2159ACDC}"/>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14" name="Freeform 38">
              <a:extLst>
                <a:ext uri="{FF2B5EF4-FFF2-40B4-BE49-F238E27FC236}">
                  <a16:creationId xmlns:a16="http://schemas.microsoft.com/office/drawing/2014/main" id="{452C49B1-E47B-394D-A626-137A0F07075C}"/>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1415" name="Rectangle 40">
              <a:extLst>
                <a:ext uri="{FF2B5EF4-FFF2-40B4-BE49-F238E27FC236}">
                  <a16:creationId xmlns:a16="http://schemas.microsoft.com/office/drawing/2014/main" id="{B5C0DF21-D8E7-9E48-8502-090BF11E47A3}"/>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16" name="Rectangle 41">
              <a:extLst>
                <a:ext uri="{FF2B5EF4-FFF2-40B4-BE49-F238E27FC236}">
                  <a16:creationId xmlns:a16="http://schemas.microsoft.com/office/drawing/2014/main" id="{055A7955-2D69-714E-B8C9-E249CE58388E}"/>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1417" name="Rectangle 42">
              <a:extLst>
                <a:ext uri="{FF2B5EF4-FFF2-40B4-BE49-F238E27FC236}">
                  <a16:creationId xmlns:a16="http://schemas.microsoft.com/office/drawing/2014/main" id="{D2CBD692-4522-654F-B2FC-D704E183C8D7}"/>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1418" name="Rectangle 112">
              <a:extLst>
                <a:ext uri="{FF2B5EF4-FFF2-40B4-BE49-F238E27FC236}">
                  <a16:creationId xmlns:a16="http://schemas.microsoft.com/office/drawing/2014/main" id="{C8242F07-753E-CF4B-A1BF-8F85F7A50917}"/>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19" name="Rectangle 113">
              <a:extLst>
                <a:ext uri="{FF2B5EF4-FFF2-40B4-BE49-F238E27FC236}">
                  <a16:creationId xmlns:a16="http://schemas.microsoft.com/office/drawing/2014/main" id="{A622F540-0C37-784A-879F-4160518646DA}"/>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1420" name="Rectangle 114">
              <a:extLst>
                <a:ext uri="{FF2B5EF4-FFF2-40B4-BE49-F238E27FC236}">
                  <a16:creationId xmlns:a16="http://schemas.microsoft.com/office/drawing/2014/main" id="{0122FCA5-787F-5144-A0F8-85FD5525D8C8}"/>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21" name="Rectangle 115">
              <a:extLst>
                <a:ext uri="{FF2B5EF4-FFF2-40B4-BE49-F238E27FC236}">
                  <a16:creationId xmlns:a16="http://schemas.microsoft.com/office/drawing/2014/main" id="{7B316D55-4DC3-B846-9BCD-7F64584BFDA3}"/>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1422" name="Rectangle 116">
              <a:extLst>
                <a:ext uri="{FF2B5EF4-FFF2-40B4-BE49-F238E27FC236}">
                  <a16:creationId xmlns:a16="http://schemas.microsoft.com/office/drawing/2014/main" id="{6FC749C3-119C-4840-899C-951E490240FB}"/>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23" name="Rectangle 117">
              <a:extLst>
                <a:ext uri="{FF2B5EF4-FFF2-40B4-BE49-F238E27FC236}">
                  <a16:creationId xmlns:a16="http://schemas.microsoft.com/office/drawing/2014/main" id="{BA12B74B-EBE9-1145-8CE8-02510D620F4F}"/>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1424" name="Rectangle 118">
              <a:extLst>
                <a:ext uri="{FF2B5EF4-FFF2-40B4-BE49-F238E27FC236}">
                  <a16:creationId xmlns:a16="http://schemas.microsoft.com/office/drawing/2014/main" id="{03E6AE06-62A7-9846-B96F-52BEF76FB3D3}"/>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1425" name="Rectangle 119">
              <a:extLst>
                <a:ext uri="{FF2B5EF4-FFF2-40B4-BE49-F238E27FC236}">
                  <a16:creationId xmlns:a16="http://schemas.microsoft.com/office/drawing/2014/main" id="{94FFD79C-3D18-7943-B6FF-1934A7DED673}"/>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1426" name="Freeform 120">
              <a:extLst>
                <a:ext uri="{FF2B5EF4-FFF2-40B4-BE49-F238E27FC236}">
                  <a16:creationId xmlns:a16="http://schemas.microsoft.com/office/drawing/2014/main" id="{557E4532-DDB9-8E45-8B79-9E2AB6B2B040}"/>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sp>
        <p:nvSpPr>
          <p:cNvPr id="101379" name="TextBox 125">
            <a:extLst>
              <a:ext uri="{FF2B5EF4-FFF2-40B4-BE49-F238E27FC236}">
                <a16:creationId xmlns:a16="http://schemas.microsoft.com/office/drawing/2014/main" id="{3FDE7E72-CAAA-4D43-A69F-3C39183D641C}"/>
              </a:ext>
            </a:extLst>
          </p:cNvPr>
          <p:cNvSpPr txBox="1">
            <a:spLocks noChangeArrowheads="1"/>
          </p:cNvSpPr>
          <p:nvPr/>
        </p:nvSpPr>
        <p:spPr bwMode="auto">
          <a:xfrm>
            <a:off x="7505701" y="6550026"/>
            <a:ext cx="2632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5.17a from the textbook ]</a:t>
            </a:r>
          </a:p>
        </p:txBody>
      </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Title 1">
            <a:extLst>
              <a:ext uri="{FF2B5EF4-FFF2-40B4-BE49-F238E27FC236}">
                <a16:creationId xmlns:a16="http://schemas.microsoft.com/office/drawing/2014/main" id="{4AFB2632-0CFE-3B49-B0A0-D95F50CEF29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2402" name="Group 1">
            <a:extLst>
              <a:ext uri="{FF2B5EF4-FFF2-40B4-BE49-F238E27FC236}">
                <a16:creationId xmlns:a16="http://schemas.microsoft.com/office/drawing/2014/main" id="{F2185CD6-8A92-D145-8FA4-E1639DF9ACCA}"/>
              </a:ext>
            </a:extLst>
          </p:cNvPr>
          <p:cNvGrpSpPr>
            <a:grpSpLocks/>
          </p:cNvGrpSpPr>
          <p:nvPr/>
        </p:nvGrpSpPr>
        <p:grpSpPr bwMode="auto">
          <a:xfrm>
            <a:off x="2019300" y="1827213"/>
            <a:ext cx="7054714" cy="1395412"/>
            <a:chOff x="1052513" y="914400"/>
            <a:chExt cx="7054714" cy="1395413"/>
          </a:xfrm>
        </p:grpSpPr>
        <p:sp>
          <p:nvSpPr>
            <p:cNvPr id="102424" name="Rectangle 4">
              <a:extLst>
                <a:ext uri="{FF2B5EF4-FFF2-40B4-BE49-F238E27FC236}">
                  <a16:creationId xmlns:a16="http://schemas.microsoft.com/office/drawing/2014/main" id="{9A805E99-FB87-064C-B7ED-34BA77A2DD8E}"/>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2425" name="Rectangle 5">
              <a:extLst>
                <a:ext uri="{FF2B5EF4-FFF2-40B4-BE49-F238E27FC236}">
                  <a16:creationId xmlns:a16="http://schemas.microsoft.com/office/drawing/2014/main" id="{86CC93BF-680A-5848-9150-5CE50C0717BE}"/>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2426" name="Rectangle 6">
              <a:extLst>
                <a:ext uri="{FF2B5EF4-FFF2-40B4-BE49-F238E27FC236}">
                  <a16:creationId xmlns:a16="http://schemas.microsoft.com/office/drawing/2014/main" id="{FB628C04-01C4-F540-B642-B8E5585ED428}"/>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27" name="Line 7">
              <a:extLst>
                <a:ext uri="{FF2B5EF4-FFF2-40B4-BE49-F238E27FC236}">
                  <a16:creationId xmlns:a16="http://schemas.microsoft.com/office/drawing/2014/main" id="{34C8C3E5-D117-6E4F-BED8-C8BED8B43A2C}"/>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28" name="Freeform 8">
              <a:extLst>
                <a:ext uri="{FF2B5EF4-FFF2-40B4-BE49-F238E27FC236}">
                  <a16:creationId xmlns:a16="http://schemas.microsoft.com/office/drawing/2014/main" id="{E9556D62-1778-3E47-9466-6F1E05E52D28}"/>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2429" name="Rectangle 9">
              <a:extLst>
                <a:ext uri="{FF2B5EF4-FFF2-40B4-BE49-F238E27FC236}">
                  <a16:creationId xmlns:a16="http://schemas.microsoft.com/office/drawing/2014/main" id="{4D075D4A-42ED-5749-B537-10C95308B3E1}"/>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30" name="Rectangle 10">
              <a:extLst>
                <a:ext uri="{FF2B5EF4-FFF2-40B4-BE49-F238E27FC236}">
                  <a16:creationId xmlns:a16="http://schemas.microsoft.com/office/drawing/2014/main" id="{983C9420-C97B-1544-B30F-037966AFDDB7}"/>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2431" name="Rectangle 11">
              <a:extLst>
                <a:ext uri="{FF2B5EF4-FFF2-40B4-BE49-F238E27FC236}">
                  <a16:creationId xmlns:a16="http://schemas.microsoft.com/office/drawing/2014/main" id="{1C265939-0D08-7E40-8453-BAB0A8475B91}"/>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2432" name="Rectangle 12">
              <a:extLst>
                <a:ext uri="{FF2B5EF4-FFF2-40B4-BE49-F238E27FC236}">
                  <a16:creationId xmlns:a16="http://schemas.microsoft.com/office/drawing/2014/main" id="{8E1781E2-75F0-8B47-951C-6EB94C44BA09}"/>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2433" name="Rectangle 13">
              <a:extLst>
                <a:ext uri="{FF2B5EF4-FFF2-40B4-BE49-F238E27FC236}">
                  <a16:creationId xmlns:a16="http://schemas.microsoft.com/office/drawing/2014/main" id="{434B4C65-5844-0142-B3A6-262023CB5AE3}"/>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34" name="Line 14">
              <a:extLst>
                <a:ext uri="{FF2B5EF4-FFF2-40B4-BE49-F238E27FC236}">
                  <a16:creationId xmlns:a16="http://schemas.microsoft.com/office/drawing/2014/main" id="{F24D056B-89FB-AD48-B2EF-03D649A3EA69}"/>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35" name="Rectangle 15">
              <a:extLst>
                <a:ext uri="{FF2B5EF4-FFF2-40B4-BE49-F238E27FC236}">
                  <a16:creationId xmlns:a16="http://schemas.microsoft.com/office/drawing/2014/main" id="{2626AF6D-E62A-7C44-A1F9-2CD2BBB28F5E}"/>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2436" name="Rectangle 16">
              <a:extLst>
                <a:ext uri="{FF2B5EF4-FFF2-40B4-BE49-F238E27FC236}">
                  <a16:creationId xmlns:a16="http://schemas.microsoft.com/office/drawing/2014/main" id="{3617E8C3-3379-814D-8393-B948790B5CC1}"/>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37" name="Rectangle 17">
              <a:extLst>
                <a:ext uri="{FF2B5EF4-FFF2-40B4-BE49-F238E27FC236}">
                  <a16:creationId xmlns:a16="http://schemas.microsoft.com/office/drawing/2014/main" id="{47D2B6C5-C24A-3342-B011-8095CBDDEE68}"/>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2438" name="Rectangle 18">
              <a:extLst>
                <a:ext uri="{FF2B5EF4-FFF2-40B4-BE49-F238E27FC236}">
                  <a16:creationId xmlns:a16="http://schemas.microsoft.com/office/drawing/2014/main" id="{BF86EA4C-1D7E-6846-938E-45205DB9427C}"/>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39" name="Line 19">
              <a:extLst>
                <a:ext uri="{FF2B5EF4-FFF2-40B4-BE49-F238E27FC236}">
                  <a16:creationId xmlns:a16="http://schemas.microsoft.com/office/drawing/2014/main" id="{E065D054-3AC4-8542-94C5-B7A1A7F5F9A0}"/>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0" name="Rectangle 20">
              <a:extLst>
                <a:ext uri="{FF2B5EF4-FFF2-40B4-BE49-F238E27FC236}">
                  <a16:creationId xmlns:a16="http://schemas.microsoft.com/office/drawing/2014/main" id="{9BBD8F5B-7A18-9E44-9F68-4041FC579FB7}"/>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2441" name="Rectangle 21">
              <a:extLst>
                <a:ext uri="{FF2B5EF4-FFF2-40B4-BE49-F238E27FC236}">
                  <a16:creationId xmlns:a16="http://schemas.microsoft.com/office/drawing/2014/main" id="{C741FD61-B231-EB4B-8223-1348DD95515C}"/>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42" name="Rectangle 22">
              <a:extLst>
                <a:ext uri="{FF2B5EF4-FFF2-40B4-BE49-F238E27FC236}">
                  <a16:creationId xmlns:a16="http://schemas.microsoft.com/office/drawing/2014/main" id="{70551990-4FE3-A24F-90E0-20AB0C3E497E}"/>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2443" name="Rectangle 23">
              <a:extLst>
                <a:ext uri="{FF2B5EF4-FFF2-40B4-BE49-F238E27FC236}">
                  <a16:creationId xmlns:a16="http://schemas.microsoft.com/office/drawing/2014/main" id="{5269B98F-485F-914B-8B86-F23217B77D0E}"/>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44" name="Line 24">
              <a:extLst>
                <a:ext uri="{FF2B5EF4-FFF2-40B4-BE49-F238E27FC236}">
                  <a16:creationId xmlns:a16="http://schemas.microsoft.com/office/drawing/2014/main" id="{79E921A1-C6FD-0E43-85DC-E47AA1B3A44B}"/>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5" name="Line 25">
              <a:extLst>
                <a:ext uri="{FF2B5EF4-FFF2-40B4-BE49-F238E27FC236}">
                  <a16:creationId xmlns:a16="http://schemas.microsoft.com/office/drawing/2014/main" id="{C70A79DC-818D-0F47-8165-AD239D4E6AE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6" name="Line 26">
              <a:extLst>
                <a:ext uri="{FF2B5EF4-FFF2-40B4-BE49-F238E27FC236}">
                  <a16:creationId xmlns:a16="http://schemas.microsoft.com/office/drawing/2014/main" id="{BE18D4CA-4E0E-B049-AA6F-A9C4CCD2E69B}"/>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7" name="Line 27">
              <a:extLst>
                <a:ext uri="{FF2B5EF4-FFF2-40B4-BE49-F238E27FC236}">
                  <a16:creationId xmlns:a16="http://schemas.microsoft.com/office/drawing/2014/main" id="{A5861448-39A9-9B48-ADC3-C720F85EB178}"/>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8" name="Line 28">
              <a:extLst>
                <a:ext uri="{FF2B5EF4-FFF2-40B4-BE49-F238E27FC236}">
                  <a16:creationId xmlns:a16="http://schemas.microsoft.com/office/drawing/2014/main" id="{436D13C4-0839-BA4E-B960-EE6E26E881F6}"/>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49" name="Line 29">
              <a:extLst>
                <a:ext uri="{FF2B5EF4-FFF2-40B4-BE49-F238E27FC236}">
                  <a16:creationId xmlns:a16="http://schemas.microsoft.com/office/drawing/2014/main" id="{FA360733-D3DB-9349-B0E3-9BE5C14F6F82}"/>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0" name="Freeform 30">
              <a:extLst>
                <a:ext uri="{FF2B5EF4-FFF2-40B4-BE49-F238E27FC236}">
                  <a16:creationId xmlns:a16="http://schemas.microsoft.com/office/drawing/2014/main" id="{667F139D-12BC-EC47-9A46-CDBB118ED9F9}"/>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1" name="Freeform 31">
              <a:extLst>
                <a:ext uri="{FF2B5EF4-FFF2-40B4-BE49-F238E27FC236}">
                  <a16:creationId xmlns:a16="http://schemas.microsoft.com/office/drawing/2014/main" id="{FB3A8ADF-CB49-F348-AD20-AE7B0669BEA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2" name="Freeform 32">
              <a:extLst>
                <a:ext uri="{FF2B5EF4-FFF2-40B4-BE49-F238E27FC236}">
                  <a16:creationId xmlns:a16="http://schemas.microsoft.com/office/drawing/2014/main" id="{B2245233-8106-3A4C-9F6B-FECC31F04FF7}"/>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3" name="Freeform 33">
              <a:extLst>
                <a:ext uri="{FF2B5EF4-FFF2-40B4-BE49-F238E27FC236}">
                  <a16:creationId xmlns:a16="http://schemas.microsoft.com/office/drawing/2014/main" id="{1694A00A-1235-0B41-8CDC-257CD0CA5516}"/>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4" name="Freeform 34">
              <a:extLst>
                <a:ext uri="{FF2B5EF4-FFF2-40B4-BE49-F238E27FC236}">
                  <a16:creationId xmlns:a16="http://schemas.microsoft.com/office/drawing/2014/main" id="{9B4FF031-4184-854B-AFF5-BD4DFA16C183}"/>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5" name="Freeform 35">
              <a:extLst>
                <a:ext uri="{FF2B5EF4-FFF2-40B4-BE49-F238E27FC236}">
                  <a16:creationId xmlns:a16="http://schemas.microsoft.com/office/drawing/2014/main" id="{C102E3A0-FDCD-E346-B18C-B7EDA49DD4B6}"/>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6" name="Freeform 36">
              <a:extLst>
                <a:ext uri="{FF2B5EF4-FFF2-40B4-BE49-F238E27FC236}">
                  <a16:creationId xmlns:a16="http://schemas.microsoft.com/office/drawing/2014/main" id="{005A37FE-5340-D640-9F33-DBA2E6B81948}"/>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7" name="Line 37">
              <a:extLst>
                <a:ext uri="{FF2B5EF4-FFF2-40B4-BE49-F238E27FC236}">
                  <a16:creationId xmlns:a16="http://schemas.microsoft.com/office/drawing/2014/main" id="{BDD6559C-0DF3-C249-ABAC-4D14697BBE81}"/>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8" name="Freeform 38">
              <a:extLst>
                <a:ext uri="{FF2B5EF4-FFF2-40B4-BE49-F238E27FC236}">
                  <a16:creationId xmlns:a16="http://schemas.microsoft.com/office/drawing/2014/main" id="{7983353F-BDAD-D740-9408-6E82EA0320B6}"/>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2459" name="Rectangle 40">
              <a:extLst>
                <a:ext uri="{FF2B5EF4-FFF2-40B4-BE49-F238E27FC236}">
                  <a16:creationId xmlns:a16="http://schemas.microsoft.com/office/drawing/2014/main" id="{F7932D0E-5A7F-2D4E-976F-41FB38D80CF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0" name="Rectangle 41">
              <a:extLst>
                <a:ext uri="{FF2B5EF4-FFF2-40B4-BE49-F238E27FC236}">
                  <a16:creationId xmlns:a16="http://schemas.microsoft.com/office/drawing/2014/main" id="{3FE527B8-6116-6F41-AADF-92F0D7717FAD}"/>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2461" name="Rectangle 42">
              <a:extLst>
                <a:ext uri="{FF2B5EF4-FFF2-40B4-BE49-F238E27FC236}">
                  <a16:creationId xmlns:a16="http://schemas.microsoft.com/office/drawing/2014/main" id="{801B2F9E-1906-B144-A2AE-AD6BC47B030B}"/>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2462" name="Rectangle 112">
              <a:extLst>
                <a:ext uri="{FF2B5EF4-FFF2-40B4-BE49-F238E27FC236}">
                  <a16:creationId xmlns:a16="http://schemas.microsoft.com/office/drawing/2014/main" id="{453EE80B-71A0-AF45-A275-36DE6777BCB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3" name="Rectangle 113">
              <a:extLst>
                <a:ext uri="{FF2B5EF4-FFF2-40B4-BE49-F238E27FC236}">
                  <a16:creationId xmlns:a16="http://schemas.microsoft.com/office/drawing/2014/main" id="{EC573864-AF51-5940-BDC2-EC5578BFA685}"/>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2464" name="Rectangle 114">
              <a:extLst>
                <a:ext uri="{FF2B5EF4-FFF2-40B4-BE49-F238E27FC236}">
                  <a16:creationId xmlns:a16="http://schemas.microsoft.com/office/drawing/2014/main" id="{3FAEE213-45BC-1641-9F5D-B41C22BBB4BB}"/>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5" name="Rectangle 115">
              <a:extLst>
                <a:ext uri="{FF2B5EF4-FFF2-40B4-BE49-F238E27FC236}">
                  <a16:creationId xmlns:a16="http://schemas.microsoft.com/office/drawing/2014/main" id="{C470AD7D-7DA6-FC44-8591-BF0E269510EE}"/>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2466" name="Rectangle 116">
              <a:extLst>
                <a:ext uri="{FF2B5EF4-FFF2-40B4-BE49-F238E27FC236}">
                  <a16:creationId xmlns:a16="http://schemas.microsoft.com/office/drawing/2014/main" id="{49CCB58C-F842-4943-BACD-62C749765C6C}"/>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7" name="Rectangle 117">
              <a:extLst>
                <a:ext uri="{FF2B5EF4-FFF2-40B4-BE49-F238E27FC236}">
                  <a16:creationId xmlns:a16="http://schemas.microsoft.com/office/drawing/2014/main" id="{7FF6441D-D715-EC4E-9364-7ED75EB980F9}"/>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2468" name="Rectangle 118">
              <a:extLst>
                <a:ext uri="{FF2B5EF4-FFF2-40B4-BE49-F238E27FC236}">
                  <a16:creationId xmlns:a16="http://schemas.microsoft.com/office/drawing/2014/main" id="{95E4A2C0-FB35-BB4E-8C33-F910BAC0878A}"/>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2469" name="Rectangle 119">
              <a:extLst>
                <a:ext uri="{FF2B5EF4-FFF2-40B4-BE49-F238E27FC236}">
                  <a16:creationId xmlns:a16="http://schemas.microsoft.com/office/drawing/2014/main" id="{29701496-B1CD-5448-9EF9-87F8E49F7EB3}"/>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2470" name="Freeform 120">
              <a:extLst>
                <a:ext uri="{FF2B5EF4-FFF2-40B4-BE49-F238E27FC236}">
                  <a16:creationId xmlns:a16="http://schemas.microsoft.com/office/drawing/2014/main" id="{B2AB39A7-E520-7C40-95E9-F7C7391DFA6F}"/>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2403" name="Group 50">
            <a:extLst>
              <a:ext uri="{FF2B5EF4-FFF2-40B4-BE49-F238E27FC236}">
                <a16:creationId xmlns:a16="http://schemas.microsoft.com/office/drawing/2014/main" id="{BBD7CD46-AE43-4648-9219-9DEE1C1A179E}"/>
              </a:ext>
            </a:extLst>
          </p:cNvPr>
          <p:cNvGrpSpPr>
            <a:grpSpLocks/>
          </p:cNvGrpSpPr>
          <p:nvPr/>
        </p:nvGrpSpPr>
        <p:grpSpPr bwMode="auto">
          <a:xfrm>
            <a:off x="1668464" y="4191001"/>
            <a:ext cx="7704137" cy="1458913"/>
            <a:chOff x="540924" y="5341417"/>
            <a:chExt cx="7703792" cy="1459573"/>
          </a:xfrm>
        </p:grpSpPr>
        <p:grpSp>
          <p:nvGrpSpPr>
            <p:cNvPr id="102410" name="Group 51">
              <a:extLst>
                <a:ext uri="{FF2B5EF4-FFF2-40B4-BE49-F238E27FC236}">
                  <a16:creationId xmlns:a16="http://schemas.microsoft.com/office/drawing/2014/main" id="{090F5BA5-074F-484F-BD71-6D6981CDEA74}"/>
                </a:ext>
              </a:extLst>
            </p:cNvPr>
            <p:cNvGrpSpPr>
              <a:grpSpLocks/>
            </p:cNvGrpSpPr>
            <p:nvPr/>
          </p:nvGrpSpPr>
          <p:grpSpPr bwMode="auto">
            <a:xfrm>
              <a:off x="540924" y="5483399"/>
              <a:ext cx="4186520" cy="369888"/>
              <a:chOff x="459834" y="5636111"/>
              <a:chExt cx="7724364" cy="369888"/>
            </a:xfrm>
          </p:grpSpPr>
          <p:grpSp>
            <p:nvGrpSpPr>
              <p:cNvPr id="102420" name="Group 126">
                <a:extLst>
                  <a:ext uri="{FF2B5EF4-FFF2-40B4-BE49-F238E27FC236}">
                    <a16:creationId xmlns:a16="http://schemas.microsoft.com/office/drawing/2014/main" id="{3615345A-2609-924A-95BC-E21448E8DF08}"/>
                  </a:ext>
                </a:extLst>
              </p:cNvPr>
              <p:cNvGrpSpPr>
                <a:grpSpLocks/>
              </p:cNvGrpSpPr>
              <p:nvPr/>
            </p:nvGrpSpPr>
            <p:grpSpPr bwMode="auto">
              <a:xfrm>
                <a:off x="459834" y="5636111"/>
                <a:ext cx="4625562" cy="369888"/>
                <a:chOff x="627033" y="5580840"/>
                <a:chExt cx="6230966" cy="369332"/>
              </a:xfrm>
            </p:grpSpPr>
            <p:sp>
              <p:nvSpPr>
                <p:cNvPr id="102422" name="Freeform 13">
                  <a:extLst>
                    <a:ext uri="{FF2B5EF4-FFF2-40B4-BE49-F238E27FC236}">
                      <a16:creationId xmlns:a16="http://schemas.microsoft.com/office/drawing/2014/main" id="{71F5E650-90BC-254A-8F85-4598665FB9C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3" name="TextBox 133">
                  <a:extLst>
                    <a:ext uri="{FF2B5EF4-FFF2-40B4-BE49-F238E27FC236}">
                      <a16:creationId xmlns:a16="http://schemas.microsoft.com/office/drawing/2014/main" id="{2D851FE2-97EA-F74F-8DD8-C4498FB93C39}"/>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2421" name="Freeform 13">
                <a:extLst>
                  <a:ext uri="{FF2B5EF4-FFF2-40B4-BE49-F238E27FC236}">
                    <a16:creationId xmlns:a16="http://schemas.microsoft.com/office/drawing/2014/main" id="{4F4D4B44-7E63-E147-98D3-B9102C41F0AE}"/>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2411" name="Group 126">
              <a:extLst>
                <a:ext uri="{FF2B5EF4-FFF2-40B4-BE49-F238E27FC236}">
                  <a16:creationId xmlns:a16="http://schemas.microsoft.com/office/drawing/2014/main" id="{AEB332E3-3106-2849-AFB9-9B25D78EBA37}"/>
                </a:ext>
              </a:extLst>
            </p:cNvPr>
            <p:cNvGrpSpPr>
              <a:grpSpLocks/>
            </p:cNvGrpSpPr>
            <p:nvPr/>
          </p:nvGrpSpPr>
          <p:grpSpPr bwMode="auto">
            <a:xfrm>
              <a:off x="704890" y="6022997"/>
              <a:ext cx="7539826" cy="372353"/>
              <a:chOff x="1875990" y="5646260"/>
              <a:chExt cx="15186603" cy="371794"/>
            </a:xfrm>
          </p:grpSpPr>
          <p:sp>
            <p:nvSpPr>
              <p:cNvPr id="102418" name="Freeform 13">
                <a:extLst>
                  <a:ext uri="{FF2B5EF4-FFF2-40B4-BE49-F238E27FC236}">
                    <a16:creationId xmlns:a16="http://schemas.microsoft.com/office/drawing/2014/main" id="{DDF30902-4411-7C43-BC33-C7311CC2156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9" name="TextBox 133">
                <a:extLst>
                  <a:ext uri="{FF2B5EF4-FFF2-40B4-BE49-F238E27FC236}">
                    <a16:creationId xmlns:a16="http://schemas.microsoft.com/office/drawing/2014/main" id="{4FFDEEE2-32FC-C84B-B861-C3589B22298B}"/>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2412" name="Freeform 53">
              <a:extLst>
                <a:ext uri="{FF2B5EF4-FFF2-40B4-BE49-F238E27FC236}">
                  <a16:creationId xmlns:a16="http://schemas.microsoft.com/office/drawing/2014/main" id="{F34BADC2-0343-3340-8575-16F38224AFE2}"/>
                </a:ext>
              </a:extLst>
            </p:cNvPr>
            <p:cNvSpPr>
              <a:spLocks/>
            </p:cNvSpPr>
            <p:nvPr/>
          </p:nvSpPr>
          <p:spPr bwMode="auto">
            <a:xfrm>
              <a:off x="1691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3" name="TextBox 54">
              <a:extLst>
                <a:ext uri="{FF2B5EF4-FFF2-40B4-BE49-F238E27FC236}">
                  <a16:creationId xmlns:a16="http://schemas.microsoft.com/office/drawing/2014/main" id="{4E1FCF25-5A5A-3845-8242-866809354621}"/>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2414" name="Straight Arrow Connector 55">
              <a:extLst>
                <a:ext uri="{FF2B5EF4-FFF2-40B4-BE49-F238E27FC236}">
                  <a16:creationId xmlns:a16="http://schemas.microsoft.com/office/drawing/2014/main" id="{12945A63-CF5E-B34E-9C3D-0C09A3E2DD34}"/>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2415" name="Group 56">
              <a:extLst>
                <a:ext uri="{FF2B5EF4-FFF2-40B4-BE49-F238E27FC236}">
                  <a16:creationId xmlns:a16="http://schemas.microsoft.com/office/drawing/2014/main" id="{49971F48-8634-464D-8667-3A2777B1DC49}"/>
                </a:ext>
              </a:extLst>
            </p:cNvPr>
            <p:cNvGrpSpPr>
              <a:grpSpLocks/>
            </p:cNvGrpSpPr>
            <p:nvPr/>
          </p:nvGrpSpPr>
          <p:grpSpPr bwMode="auto">
            <a:xfrm>
              <a:off x="4720530" y="5550276"/>
              <a:ext cx="3359528" cy="278849"/>
              <a:chOff x="1985680" y="5694160"/>
              <a:chExt cx="6198518" cy="278849"/>
            </a:xfrm>
          </p:grpSpPr>
          <p:sp>
            <p:nvSpPr>
              <p:cNvPr id="102416" name="Freeform 13">
                <a:extLst>
                  <a:ext uri="{FF2B5EF4-FFF2-40B4-BE49-F238E27FC236}">
                    <a16:creationId xmlns:a16="http://schemas.microsoft.com/office/drawing/2014/main" id="{544D9ECB-6D88-B940-B0DD-CD5E29F2B9C3}"/>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7" name="Freeform 13">
                <a:extLst>
                  <a:ext uri="{FF2B5EF4-FFF2-40B4-BE49-F238E27FC236}">
                    <a16:creationId xmlns:a16="http://schemas.microsoft.com/office/drawing/2014/main" id="{2A8776F4-90EF-9D4B-8781-9EBDD719E76B}"/>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2404" name="Group 2">
            <a:extLst>
              <a:ext uri="{FF2B5EF4-FFF2-40B4-BE49-F238E27FC236}">
                <a16:creationId xmlns:a16="http://schemas.microsoft.com/office/drawing/2014/main" id="{58BA83FE-303E-C24D-9F40-9D55C1CBF0FD}"/>
              </a:ext>
            </a:extLst>
          </p:cNvPr>
          <p:cNvGrpSpPr>
            <a:grpSpLocks/>
          </p:cNvGrpSpPr>
          <p:nvPr/>
        </p:nvGrpSpPr>
        <p:grpSpPr bwMode="auto">
          <a:xfrm>
            <a:off x="2562226" y="1636714"/>
            <a:ext cx="6234113" cy="473075"/>
            <a:chOff x="1647825" y="1637371"/>
            <a:chExt cx="6234529" cy="472960"/>
          </a:xfrm>
        </p:grpSpPr>
        <p:sp>
          <p:nvSpPr>
            <p:cNvPr id="102405" name="TextBox 1">
              <a:extLst>
                <a:ext uri="{FF2B5EF4-FFF2-40B4-BE49-F238E27FC236}">
                  <a16:creationId xmlns:a16="http://schemas.microsoft.com/office/drawing/2014/main" id="{5A579664-45AE-3F4D-9F43-DFEB26EF0B69}"/>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2406" name="TextBox 66">
              <a:extLst>
                <a:ext uri="{FF2B5EF4-FFF2-40B4-BE49-F238E27FC236}">
                  <a16:creationId xmlns:a16="http://schemas.microsoft.com/office/drawing/2014/main" id="{93E49796-F7F7-7347-8303-48FBDB4E0B96}"/>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2407" name="TextBox 67">
              <a:extLst>
                <a:ext uri="{FF2B5EF4-FFF2-40B4-BE49-F238E27FC236}">
                  <a16:creationId xmlns:a16="http://schemas.microsoft.com/office/drawing/2014/main" id="{056A764E-F6E9-584B-9AEE-FFA1D257CE24}"/>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2408" name="TextBox 68">
              <a:extLst>
                <a:ext uri="{FF2B5EF4-FFF2-40B4-BE49-F238E27FC236}">
                  <a16:creationId xmlns:a16="http://schemas.microsoft.com/office/drawing/2014/main" id="{659A1AE1-DF01-FC48-B0F5-8F67F5B2B156}"/>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2409" name="TextBox 69">
              <a:extLst>
                <a:ext uri="{FF2B5EF4-FFF2-40B4-BE49-F238E27FC236}">
                  <a16:creationId xmlns:a16="http://schemas.microsoft.com/office/drawing/2014/main" id="{7A1056B9-8DA1-534A-88C2-C7CEF0997F1A}"/>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Title 1">
            <a:extLst>
              <a:ext uri="{FF2B5EF4-FFF2-40B4-BE49-F238E27FC236}">
                <a16:creationId xmlns:a16="http://schemas.microsoft.com/office/drawing/2014/main" id="{890C5E3E-29BF-A94E-BA48-FCEBEBCEE2D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3426" name="Group 1">
            <a:extLst>
              <a:ext uri="{FF2B5EF4-FFF2-40B4-BE49-F238E27FC236}">
                <a16:creationId xmlns:a16="http://schemas.microsoft.com/office/drawing/2014/main" id="{D3C8C19E-7B30-F349-9CB9-9613A1598C18}"/>
              </a:ext>
            </a:extLst>
          </p:cNvPr>
          <p:cNvGrpSpPr>
            <a:grpSpLocks/>
          </p:cNvGrpSpPr>
          <p:nvPr/>
        </p:nvGrpSpPr>
        <p:grpSpPr bwMode="auto">
          <a:xfrm>
            <a:off x="2019300" y="1827213"/>
            <a:ext cx="7054714" cy="1395412"/>
            <a:chOff x="1052513" y="914400"/>
            <a:chExt cx="7054714" cy="1395413"/>
          </a:xfrm>
        </p:grpSpPr>
        <p:sp>
          <p:nvSpPr>
            <p:cNvPr id="103448" name="Rectangle 4">
              <a:extLst>
                <a:ext uri="{FF2B5EF4-FFF2-40B4-BE49-F238E27FC236}">
                  <a16:creationId xmlns:a16="http://schemas.microsoft.com/office/drawing/2014/main" id="{E20DB998-BFE3-374C-B250-7FB0EC8E0CAE}"/>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3449" name="Rectangle 5">
              <a:extLst>
                <a:ext uri="{FF2B5EF4-FFF2-40B4-BE49-F238E27FC236}">
                  <a16:creationId xmlns:a16="http://schemas.microsoft.com/office/drawing/2014/main" id="{802F223D-364F-5D4B-A527-C10D49107298}"/>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3450" name="Rectangle 6">
              <a:extLst>
                <a:ext uri="{FF2B5EF4-FFF2-40B4-BE49-F238E27FC236}">
                  <a16:creationId xmlns:a16="http://schemas.microsoft.com/office/drawing/2014/main" id="{5B0F0A7E-EE2A-3C4D-850A-77C0B11FEC3F}"/>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51" name="Line 7">
              <a:extLst>
                <a:ext uri="{FF2B5EF4-FFF2-40B4-BE49-F238E27FC236}">
                  <a16:creationId xmlns:a16="http://schemas.microsoft.com/office/drawing/2014/main" id="{49449E43-C2C0-C347-9DF9-31113A71763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52" name="Freeform 8">
              <a:extLst>
                <a:ext uri="{FF2B5EF4-FFF2-40B4-BE49-F238E27FC236}">
                  <a16:creationId xmlns:a16="http://schemas.microsoft.com/office/drawing/2014/main" id="{ABB0B02E-9C13-C444-BE23-BB45C759F872}"/>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3453" name="Rectangle 9">
              <a:extLst>
                <a:ext uri="{FF2B5EF4-FFF2-40B4-BE49-F238E27FC236}">
                  <a16:creationId xmlns:a16="http://schemas.microsoft.com/office/drawing/2014/main" id="{E85A2E84-51F9-0349-A2D4-53E8954A0D0A}"/>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54" name="Rectangle 10">
              <a:extLst>
                <a:ext uri="{FF2B5EF4-FFF2-40B4-BE49-F238E27FC236}">
                  <a16:creationId xmlns:a16="http://schemas.microsoft.com/office/drawing/2014/main" id="{2B2B4ABF-5780-B741-BC10-9FDFD7117551}"/>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3455" name="Rectangle 11">
              <a:extLst>
                <a:ext uri="{FF2B5EF4-FFF2-40B4-BE49-F238E27FC236}">
                  <a16:creationId xmlns:a16="http://schemas.microsoft.com/office/drawing/2014/main" id="{D9C72F9D-E688-2449-B284-0B4BC508BDCB}"/>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3456" name="Rectangle 12">
              <a:extLst>
                <a:ext uri="{FF2B5EF4-FFF2-40B4-BE49-F238E27FC236}">
                  <a16:creationId xmlns:a16="http://schemas.microsoft.com/office/drawing/2014/main" id="{CC7579DD-B615-F54F-8328-B05501C80D6D}"/>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3457" name="Rectangle 13">
              <a:extLst>
                <a:ext uri="{FF2B5EF4-FFF2-40B4-BE49-F238E27FC236}">
                  <a16:creationId xmlns:a16="http://schemas.microsoft.com/office/drawing/2014/main" id="{4834AB6E-D7E6-0445-92BF-6CA21897F405}"/>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58" name="Line 14">
              <a:extLst>
                <a:ext uri="{FF2B5EF4-FFF2-40B4-BE49-F238E27FC236}">
                  <a16:creationId xmlns:a16="http://schemas.microsoft.com/office/drawing/2014/main" id="{7C0CE242-1FC3-294C-82BA-5CABD2661E07}"/>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59" name="Rectangle 15">
              <a:extLst>
                <a:ext uri="{FF2B5EF4-FFF2-40B4-BE49-F238E27FC236}">
                  <a16:creationId xmlns:a16="http://schemas.microsoft.com/office/drawing/2014/main" id="{62A2B5D3-A024-CB4D-B4EA-2FCDE4921A17}"/>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3460" name="Rectangle 16">
              <a:extLst>
                <a:ext uri="{FF2B5EF4-FFF2-40B4-BE49-F238E27FC236}">
                  <a16:creationId xmlns:a16="http://schemas.microsoft.com/office/drawing/2014/main" id="{A59C9698-8F1C-0A40-94B2-DE052938D24E}"/>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61" name="Rectangle 17">
              <a:extLst>
                <a:ext uri="{FF2B5EF4-FFF2-40B4-BE49-F238E27FC236}">
                  <a16:creationId xmlns:a16="http://schemas.microsoft.com/office/drawing/2014/main" id="{AD31F6B6-3B82-1F42-944A-834C8F34C051}"/>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3462" name="Rectangle 18">
              <a:extLst>
                <a:ext uri="{FF2B5EF4-FFF2-40B4-BE49-F238E27FC236}">
                  <a16:creationId xmlns:a16="http://schemas.microsoft.com/office/drawing/2014/main" id="{9FB30CF8-FAE6-864E-9AE7-4324D75696ED}"/>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63" name="Line 19">
              <a:extLst>
                <a:ext uri="{FF2B5EF4-FFF2-40B4-BE49-F238E27FC236}">
                  <a16:creationId xmlns:a16="http://schemas.microsoft.com/office/drawing/2014/main" id="{87AA9906-9D33-EF47-A0AD-50630953B395}"/>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64" name="Rectangle 20">
              <a:extLst>
                <a:ext uri="{FF2B5EF4-FFF2-40B4-BE49-F238E27FC236}">
                  <a16:creationId xmlns:a16="http://schemas.microsoft.com/office/drawing/2014/main" id="{B1670779-DDFA-DA49-9C48-BA5F5ED2222E}"/>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3465" name="Rectangle 21">
              <a:extLst>
                <a:ext uri="{FF2B5EF4-FFF2-40B4-BE49-F238E27FC236}">
                  <a16:creationId xmlns:a16="http://schemas.microsoft.com/office/drawing/2014/main" id="{342C07CC-DE52-5647-8E10-BD1E71A07F1F}"/>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66" name="Rectangle 22">
              <a:extLst>
                <a:ext uri="{FF2B5EF4-FFF2-40B4-BE49-F238E27FC236}">
                  <a16:creationId xmlns:a16="http://schemas.microsoft.com/office/drawing/2014/main" id="{2D968E9C-46BB-9948-9C34-CAF5FFBFC81F}"/>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3467" name="Rectangle 23">
              <a:extLst>
                <a:ext uri="{FF2B5EF4-FFF2-40B4-BE49-F238E27FC236}">
                  <a16:creationId xmlns:a16="http://schemas.microsoft.com/office/drawing/2014/main" id="{444161D6-F9CD-B241-9306-3FF54D78317E}"/>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68" name="Line 24">
              <a:extLst>
                <a:ext uri="{FF2B5EF4-FFF2-40B4-BE49-F238E27FC236}">
                  <a16:creationId xmlns:a16="http://schemas.microsoft.com/office/drawing/2014/main" id="{5B60A9B7-5AC1-7B41-A671-56620E2769AC}"/>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69" name="Line 25">
              <a:extLst>
                <a:ext uri="{FF2B5EF4-FFF2-40B4-BE49-F238E27FC236}">
                  <a16:creationId xmlns:a16="http://schemas.microsoft.com/office/drawing/2014/main" id="{D698789C-CE11-3F4B-B42F-5C299D19ECA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0" name="Line 26">
              <a:extLst>
                <a:ext uri="{FF2B5EF4-FFF2-40B4-BE49-F238E27FC236}">
                  <a16:creationId xmlns:a16="http://schemas.microsoft.com/office/drawing/2014/main" id="{E581EFF8-A8D9-9D49-8C8E-C1287DF0B7E2}"/>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1" name="Line 27">
              <a:extLst>
                <a:ext uri="{FF2B5EF4-FFF2-40B4-BE49-F238E27FC236}">
                  <a16:creationId xmlns:a16="http://schemas.microsoft.com/office/drawing/2014/main" id="{54B0FA07-C812-A340-A685-88AC693F93F1}"/>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2" name="Line 28">
              <a:extLst>
                <a:ext uri="{FF2B5EF4-FFF2-40B4-BE49-F238E27FC236}">
                  <a16:creationId xmlns:a16="http://schemas.microsoft.com/office/drawing/2014/main" id="{9D12DFD2-E0DC-FE45-B7CB-38E61C13F6B9}"/>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3" name="Line 29">
              <a:extLst>
                <a:ext uri="{FF2B5EF4-FFF2-40B4-BE49-F238E27FC236}">
                  <a16:creationId xmlns:a16="http://schemas.microsoft.com/office/drawing/2014/main" id="{25FC9D5F-BB85-A146-9A24-9436B8CA2FA9}"/>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74" name="Freeform 30">
              <a:extLst>
                <a:ext uri="{FF2B5EF4-FFF2-40B4-BE49-F238E27FC236}">
                  <a16:creationId xmlns:a16="http://schemas.microsoft.com/office/drawing/2014/main" id="{17423594-79E8-7943-8A24-707767E98E07}"/>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5" name="Freeform 31">
              <a:extLst>
                <a:ext uri="{FF2B5EF4-FFF2-40B4-BE49-F238E27FC236}">
                  <a16:creationId xmlns:a16="http://schemas.microsoft.com/office/drawing/2014/main" id="{C0380306-B372-FD46-914E-97F78A83687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6" name="Freeform 32">
              <a:extLst>
                <a:ext uri="{FF2B5EF4-FFF2-40B4-BE49-F238E27FC236}">
                  <a16:creationId xmlns:a16="http://schemas.microsoft.com/office/drawing/2014/main" id="{5E3B82BC-9926-0B42-BCBA-2CF986EEF529}"/>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7" name="Freeform 33">
              <a:extLst>
                <a:ext uri="{FF2B5EF4-FFF2-40B4-BE49-F238E27FC236}">
                  <a16:creationId xmlns:a16="http://schemas.microsoft.com/office/drawing/2014/main" id="{0755E694-18B6-6649-A3E2-90774D100C82}"/>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8" name="Freeform 34">
              <a:extLst>
                <a:ext uri="{FF2B5EF4-FFF2-40B4-BE49-F238E27FC236}">
                  <a16:creationId xmlns:a16="http://schemas.microsoft.com/office/drawing/2014/main" id="{65B78EA1-8662-E741-8649-BEE7B7EF3FEB}"/>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9" name="Freeform 35">
              <a:extLst>
                <a:ext uri="{FF2B5EF4-FFF2-40B4-BE49-F238E27FC236}">
                  <a16:creationId xmlns:a16="http://schemas.microsoft.com/office/drawing/2014/main" id="{949B2526-3ADB-094B-A6FC-97D02D85FD0B}"/>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80" name="Freeform 36">
              <a:extLst>
                <a:ext uri="{FF2B5EF4-FFF2-40B4-BE49-F238E27FC236}">
                  <a16:creationId xmlns:a16="http://schemas.microsoft.com/office/drawing/2014/main" id="{E0EA0789-8F7B-AF42-B1B3-649E11CEACB1}"/>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81" name="Line 37">
              <a:extLst>
                <a:ext uri="{FF2B5EF4-FFF2-40B4-BE49-F238E27FC236}">
                  <a16:creationId xmlns:a16="http://schemas.microsoft.com/office/drawing/2014/main" id="{AE53E14A-7BC5-4840-9160-3B099BD0BB8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82" name="Freeform 38">
              <a:extLst>
                <a:ext uri="{FF2B5EF4-FFF2-40B4-BE49-F238E27FC236}">
                  <a16:creationId xmlns:a16="http://schemas.microsoft.com/office/drawing/2014/main" id="{FEECCC2D-2192-F541-81F9-DB06F6011B8D}"/>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3483" name="Rectangle 40">
              <a:extLst>
                <a:ext uri="{FF2B5EF4-FFF2-40B4-BE49-F238E27FC236}">
                  <a16:creationId xmlns:a16="http://schemas.microsoft.com/office/drawing/2014/main" id="{B716BD04-BB01-0F4A-8C56-F01380EA2B09}"/>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84" name="Rectangle 41">
              <a:extLst>
                <a:ext uri="{FF2B5EF4-FFF2-40B4-BE49-F238E27FC236}">
                  <a16:creationId xmlns:a16="http://schemas.microsoft.com/office/drawing/2014/main" id="{3AFBE294-8312-174D-A31C-496721041488}"/>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3485" name="Rectangle 42">
              <a:extLst>
                <a:ext uri="{FF2B5EF4-FFF2-40B4-BE49-F238E27FC236}">
                  <a16:creationId xmlns:a16="http://schemas.microsoft.com/office/drawing/2014/main" id="{DFB78D86-660D-4D4F-95CE-4EEBF53A27DF}"/>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3486" name="Rectangle 112">
              <a:extLst>
                <a:ext uri="{FF2B5EF4-FFF2-40B4-BE49-F238E27FC236}">
                  <a16:creationId xmlns:a16="http://schemas.microsoft.com/office/drawing/2014/main" id="{ECE614B0-97D6-9745-B509-DFD2AA44A68C}"/>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87" name="Rectangle 113">
              <a:extLst>
                <a:ext uri="{FF2B5EF4-FFF2-40B4-BE49-F238E27FC236}">
                  <a16:creationId xmlns:a16="http://schemas.microsoft.com/office/drawing/2014/main" id="{2BDC8CA7-CFD8-C542-A1E0-9167A620AE3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3488" name="Rectangle 114">
              <a:extLst>
                <a:ext uri="{FF2B5EF4-FFF2-40B4-BE49-F238E27FC236}">
                  <a16:creationId xmlns:a16="http://schemas.microsoft.com/office/drawing/2014/main" id="{4445439F-3C78-1847-BAC2-EE196F837794}"/>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89" name="Rectangle 115">
              <a:extLst>
                <a:ext uri="{FF2B5EF4-FFF2-40B4-BE49-F238E27FC236}">
                  <a16:creationId xmlns:a16="http://schemas.microsoft.com/office/drawing/2014/main" id="{16904444-2616-784F-9D66-981BCD952B9D}"/>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3490" name="Rectangle 116">
              <a:extLst>
                <a:ext uri="{FF2B5EF4-FFF2-40B4-BE49-F238E27FC236}">
                  <a16:creationId xmlns:a16="http://schemas.microsoft.com/office/drawing/2014/main" id="{66282330-360E-2440-B533-812B815AB614}"/>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91" name="Rectangle 117">
              <a:extLst>
                <a:ext uri="{FF2B5EF4-FFF2-40B4-BE49-F238E27FC236}">
                  <a16:creationId xmlns:a16="http://schemas.microsoft.com/office/drawing/2014/main" id="{8E9D610F-4AD5-0B41-AF42-A3DB7722A6AD}"/>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3492" name="Rectangle 118">
              <a:extLst>
                <a:ext uri="{FF2B5EF4-FFF2-40B4-BE49-F238E27FC236}">
                  <a16:creationId xmlns:a16="http://schemas.microsoft.com/office/drawing/2014/main" id="{A8446B61-3BB3-A84E-81F5-B846CDD96AFF}"/>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3493" name="Rectangle 119">
              <a:extLst>
                <a:ext uri="{FF2B5EF4-FFF2-40B4-BE49-F238E27FC236}">
                  <a16:creationId xmlns:a16="http://schemas.microsoft.com/office/drawing/2014/main" id="{7DEF573D-E930-8349-82ED-EC6079EA6438}"/>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3494" name="Freeform 120">
              <a:extLst>
                <a:ext uri="{FF2B5EF4-FFF2-40B4-BE49-F238E27FC236}">
                  <a16:creationId xmlns:a16="http://schemas.microsoft.com/office/drawing/2014/main" id="{E7797941-C862-8145-8CE7-AED3704B1A74}"/>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3427" name="Group 50">
            <a:extLst>
              <a:ext uri="{FF2B5EF4-FFF2-40B4-BE49-F238E27FC236}">
                <a16:creationId xmlns:a16="http://schemas.microsoft.com/office/drawing/2014/main" id="{1B88104F-CF34-6A44-83BE-3FFEDF2976DE}"/>
              </a:ext>
            </a:extLst>
          </p:cNvPr>
          <p:cNvGrpSpPr>
            <a:grpSpLocks/>
          </p:cNvGrpSpPr>
          <p:nvPr/>
        </p:nvGrpSpPr>
        <p:grpSpPr bwMode="auto">
          <a:xfrm>
            <a:off x="1668464" y="4191001"/>
            <a:ext cx="7704137" cy="1458913"/>
            <a:chOff x="540924" y="5341417"/>
            <a:chExt cx="7703792" cy="1459573"/>
          </a:xfrm>
        </p:grpSpPr>
        <p:grpSp>
          <p:nvGrpSpPr>
            <p:cNvPr id="103434" name="Group 51">
              <a:extLst>
                <a:ext uri="{FF2B5EF4-FFF2-40B4-BE49-F238E27FC236}">
                  <a16:creationId xmlns:a16="http://schemas.microsoft.com/office/drawing/2014/main" id="{F3E160D4-4956-614B-AF6C-BE83D1906EB0}"/>
                </a:ext>
              </a:extLst>
            </p:cNvPr>
            <p:cNvGrpSpPr>
              <a:grpSpLocks/>
            </p:cNvGrpSpPr>
            <p:nvPr/>
          </p:nvGrpSpPr>
          <p:grpSpPr bwMode="auto">
            <a:xfrm>
              <a:off x="540924" y="5483399"/>
              <a:ext cx="4186520" cy="369888"/>
              <a:chOff x="459834" y="5636111"/>
              <a:chExt cx="7724364" cy="369888"/>
            </a:xfrm>
          </p:grpSpPr>
          <p:grpSp>
            <p:nvGrpSpPr>
              <p:cNvPr id="103444" name="Group 126">
                <a:extLst>
                  <a:ext uri="{FF2B5EF4-FFF2-40B4-BE49-F238E27FC236}">
                    <a16:creationId xmlns:a16="http://schemas.microsoft.com/office/drawing/2014/main" id="{EDC03085-310E-1C4F-A336-6080159F6C6D}"/>
                  </a:ext>
                </a:extLst>
              </p:cNvPr>
              <p:cNvGrpSpPr>
                <a:grpSpLocks/>
              </p:cNvGrpSpPr>
              <p:nvPr/>
            </p:nvGrpSpPr>
            <p:grpSpPr bwMode="auto">
              <a:xfrm>
                <a:off x="459834" y="5636111"/>
                <a:ext cx="4625562" cy="369888"/>
                <a:chOff x="627033" y="5580840"/>
                <a:chExt cx="6230966" cy="369332"/>
              </a:xfrm>
            </p:grpSpPr>
            <p:sp>
              <p:nvSpPr>
                <p:cNvPr id="103446" name="Freeform 13">
                  <a:extLst>
                    <a:ext uri="{FF2B5EF4-FFF2-40B4-BE49-F238E27FC236}">
                      <a16:creationId xmlns:a16="http://schemas.microsoft.com/office/drawing/2014/main" id="{F1674808-D9EB-EE4E-A69B-B59C14A2973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47" name="TextBox 133">
                  <a:extLst>
                    <a:ext uri="{FF2B5EF4-FFF2-40B4-BE49-F238E27FC236}">
                      <a16:creationId xmlns:a16="http://schemas.microsoft.com/office/drawing/2014/main" id="{A11E71D7-0D8F-4046-AC1A-C26AB45C8A99}"/>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3445" name="Freeform 13">
                <a:extLst>
                  <a:ext uri="{FF2B5EF4-FFF2-40B4-BE49-F238E27FC236}">
                    <a16:creationId xmlns:a16="http://schemas.microsoft.com/office/drawing/2014/main" id="{FB9C8173-1389-2F4D-AB45-7E0FA27BDD90}"/>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3435" name="Group 126">
              <a:extLst>
                <a:ext uri="{FF2B5EF4-FFF2-40B4-BE49-F238E27FC236}">
                  <a16:creationId xmlns:a16="http://schemas.microsoft.com/office/drawing/2014/main" id="{55499F81-795E-8340-A060-EB61AF24D3B7}"/>
                </a:ext>
              </a:extLst>
            </p:cNvPr>
            <p:cNvGrpSpPr>
              <a:grpSpLocks/>
            </p:cNvGrpSpPr>
            <p:nvPr/>
          </p:nvGrpSpPr>
          <p:grpSpPr bwMode="auto">
            <a:xfrm>
              <a:off x="704890" y="6022997"/>
              <a:ext cx="7539826" cy="372353"/>
              <a:chOff x="1875990" y="5646260"/>
              <a:chExt cx="15186603" cy="371794"/>
            </a:xfrm>
          </p:grpSpPr>
          <p:sp>
            <p:nvSpPr>
              <p:cNvPr id="103442" name="Freeform 13">
                <a:extLst>
                  <a:ext uri="{FF2B5EF4-FFF2-40B4-BE49-F238E27FC236}">
                    <a16:creationId xmlns:a16="http://schemas.microsoft.com/office/drawing/2014/main" id="{355884F4-F797-B540-82C8-3255470743B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43" name="TextBox 133">
                <a:extLst>
                  <a:ext uri="{FF2B5EF4-FFF2-40B4-BE49-F238E27FC236}">
                    <a16:creationId xmlns:a16="http://schemas.microsoft.com/office/drawing/2014/main" id="{E26F3A4F-0A80-9B4A-B91B-36E10753266C}"/>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3436" name="Freeform 53">
              <a:extLst>
                <a:ext uri="{FF2B5EF4-FFF2-40B4-BE49-F238E27FC236}">
                  <a16:creationId xmlns:a16="http://schemas.microsoft.com/office/drawing/2014/main" id="{3AEA6410-4E2B-904E-812A-BF4D0E9BAD72}"/>
                </a:ext>
              </a:extLst>
            </p:cNvPr>
            <p:cNvSpPr>
              <a:spLocks/>
            </p:cNvSpPr>
            <p:nvPr/>
          </p:nvSpPr>
          <p:spPr bwMode="auto">
            <a:xfrm>
              <a:off x="1920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37" name="TextBox 54">
              <a:extLst>
                <a:ext uri="{FF2B5EF4-FFF2-40B4-BE49-F238E27FC236}">
                  <a16:creationId xmlns:a16="http://schemas.microsoft.com/office/drawing/2014/main" id="{6D095F64-B672-DE4F-9557-FC145084D126}"/>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3438" name="Straight Arrow Connector 55">
              <a:extLst>
                <a:ext uri="{FF2B5EF4-FFF2-40B4-BE49-F238E27FC236}">
                  <a16:creationId xmlns:a16="http://schemas.microsoft.com/office/drawing/2014/main" id="{807DCD7E-6DFA-424A-B1E6-B2C1EF95E9F8}"/>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3439" name="Group 56">
              <a:extLst>
                <a:ext uri="{FF2B5EF4-FFF2-40B4-BE49-F238E27FC236}">
                  <a16:creationId xmlns:a16="http://schemas.microsoft.com/office/drawing/2014/main" id="{647CF996-2550-4046-B82F-4D447D25FBFB}"/>
                </a:ext>
              </a:extLst>
            </p:cNvPr>
            <p:cNvGrpSpPr>
              <a:grpSpLocks/>
            </p:cNvGrpSpPr>
            <p:nvPr/>
          </p:nvGrpSpPr>
          <p:grpSpPr bwMode="auto">
            <a:xfrm>
              <a:off x="4720530" y="5550276"/>
              <a:ext cx="3359528" cy="278849"/>
              <a:chOff x="1985680" y="5694160"/>
              <a:chExt cx="6198518" cy="278849"/>
            </a:xfrm>
          </p:grpSpPr>
          <p:sp>
            <p:nvSpPr>
              <p:cNvPr id="103440" name="Freeform 13">
                <a:extLst>
                  <a:ext uri="{FF2B5EF4-FFF2-40B4-BE49-F238E27FC236}">
                    <a16:creationId xmlns:a16="http://schemas.microsoft.com/office/drawing/2014/main" id="{BA8CE520-CE22-D646-9132-A9B6CBAA6064}"/>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41" name="Freeform 13">
                <a:extLst>
                  <a:ext uri="{FF2B5EF4-FFF2-40B4-BE49-F238E27FC236}">
                    <a16:creationId xmlns:a16="http://schemas.microsoft.com/office/drawing/2014/main" id="{1729AC36-2063-6543-85F7-DA10B204E04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3428" name="Group 2">
            <a:extLst>
              <a:ext uri="{FF2B5EF4-FFF2-40B4-BE49-F238E27FC236}">
                <a16:creationId xmlns:a16="http://schemas.microsoft.com/office/drawing/2014/main" id="{5C56B600-8DB3-594A-AF4B-8D3D6B006143}"/>
              </a:ext>
            </a:extLst>
          </p:cNvPr>
          <p:cNvGrpSpPr>
            <a:grpSpLocks/>
          </p:cNvGrpSpPr>
          <p:nvPr/>
        </p:nvGrpSpPr>
        <p:grpSpPr bwMode="auto">
          <a:xfrm>
            <a:off x="2562226" y="1636714"/>
            <a:ext cx="6234113" cy="473075"/>
            <a:chOff x="1647825" y="1637371"/>
            <a:chExt cx="6234529" cy="472960"/>
          </a:xfrm>
        </p:grpSpPr>
        <p:sp>
          <p:nvSpPr>
            <p:cNvPr id="103429" name="TextBox 1">
              <a:extLst>
                <a:ext uri="{FF2B5EF4-FFF2-40B4-BE49-F238E27FC236}">
                  <a16:creationId xmlns:a16="http://schemas.microsoft.com/office/drawing/2014/main" id="{E2F74E9D-7CC3-F841-BAD1-C1D148AE67CE}"/>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3430" name="TextBox 66">
              <a:extLst>
                <a:ext uri="{FF2B5EF4-FFF2-40B4-BE49-F238E27FC236}">
                  <a16:creationId xmlns:a16="http://schemas.microsoft.com/office/drawing/2014/main" id="{68A600B0-6598-F548-A2C3-10FBB5025ADD}"/>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3431" name="TextBox 67">
              <a:extLst>
                <a:ext uri="{FF2B5EF4-FFF2-40B4-BE49-F238E27FC236}">
                  <a16:creationId xmlns:a16="http://schemas.microsoft.com/office/drawing/2014/main" id="{F7EB2C0D-2887-4844-ACE0-D52AA7FF1590}"/>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3432" name="TextBox 68">
              <a:extLst>
                <a:ext uri="{FF2B5EF4-FFF2-40B4-BE49-F238E27FC236}">
                  <a16:creationId xmlns:a16="http://schemas.microsoft.com/office/drawing/2014/main" id="{ED98BADF-96F9-C343-9C3A-27446FB18D93}"/>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3433" name="TextBox 69">
              <a:extLst>
                <a:ext uri="{FF2B5EF4-FFF2-40B4-BE49-F238E27FC236}">
                  <a16:creationId xmlns:a16="http://schemas.microsoft.com/office/drawing/2014/main" id="{FC73588C-4F1D-234D-A3FC-099FDE715B98}"/>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Title 1">
            <a:extLst>
              <a:ext uri="{FF2B5EF4-FFF2-40B4-BE49-F238E27FC236}">
                <a16:creationId xmlns:a16="http://schemas.microsoft.com/office/drawing/2014/main" id="{323DBDC5-0DAB-7647-ADED-0B3B4640B76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4450" name="Group 1">
            <a:extLst>
              <a:ext uri="{FF2B5EF4-FFF2-40B4-BE49-F238E27FC236}">
                <a16:creationId xmlns:a16="http://schemas.microsoft.com/office/drawing/2014/main" id="{5D40768A-DB6F-3344-877A-05262A0DA2DB}"/>
              </a:ext>
            </a:extLst>
          </p:cNvPr>
          <p:cNvGrpSpPr>
            <a:grpSpLocks/>
          </p:cNvGrpSpPr>
          <p:nvPr/>
        </p:nvGrpSpPr>
        <p:grpSpPr bwMode="auto">
          <a:xfrm>
            <a:off x="2019300" y="1827213"/>
            <a:ext cx="7054714" cy="1395412"/>
            <a:chOff x="1052513" y="914400"/>
            <a:chExt cx="7054714" cy="1395413"/>
          </a:xfrm>
        </p:grpSpPr>
        <p:sp>
          <p:nvSpPr>
            <p:cNvPr id="104472" name="Rectangle 4">
              <a:extLst>
                <a:ext uri="{FF2B5EF4-FFF2-40B4-BE49-F238E27FC236}">
                  <a16:creationId xmlns:a16="http://schemas.microsoft.com/office/drawing/2014/main" id="{74E7A65C-9640-B94D-A72B-1A50204EBCC2}"/>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4473" name="Rectangle 5">
              <a:extLst>
                <a:ext uri="{FF2B5EF4-FFF2-40B4-BE49-F238E27FC236}">
                  <a16:creationId xmlns:a16="http://schemas.microsoft.com/office/drawing/2014/main" id="{D52FC255-F3B2-8746-ACFF-19B84807C8CD}"/>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4474" name="Rectangle 6">
              <a:extLst>
                <a:ext uri="{FF2B5EF4-FFF2-40B4-BE49-F238E27FC236}">
                  <a16:creationId xmlns:a16="http://schemas.microsoft.com/office/drawing/2014/main" id="{97FADEF2-99C4-7644-AE2B-BCAB6CBB9E82}"/>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75" name="Line 7">
              <a:extLst>
                <a:ext uri="{FF2B5EF4-FFF2-40B4-BE49-F238E27FC236}">
                  <a16:creationId xmlns:a16="http://schemas.microsoft.com/office/drawing/2014/main" id="{48E6C6F7-23CE-B74B-A1A0-4CEF8EF327FA}"/>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6" name="Freeform 8">
              <a:extLst>
                <a:ext uri="{FF2B5EF4-FFF2-40B4-BE49-F238E27FC236}">
                  <a16:creationId xmlns:a16="http://schemas.microsoft.com/office/drawing/2014/main" id="{19653536-7668-D24A-9936-C814113E14BD}"/>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4477" name="Rectangle 9">
              <a:extLst>
                <a:ext uri="{FF2B5EF4-FFF2-40B4-BE49-F238E27FC236}">
                  <a16:creationId xmlns:a16="http://schemas.microsoft.com/office/drawing/2014/main" id="{F88F3A4F-B877-BC4D-808B-D1F7132E6A43}"/>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78" name="Rectangle 10">
              <a:extLst>
                <a:ext uri="{FF2B5EF4-FFF2-40B4-BE49-F238E27FC236}">
                  <a16:creationId xmlns:a16="http://schemas.microsoft.com/office/drawing/2014/main" id="{5A0D02B1-B160-CE4E-85D5-D4B1D7022EEA}"/>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4479" name="Rectangle 11">
              <a:extLst>
                <a:ext uri="{FF2B5EF4-FFF2-40B4-BE49-F238E27FC236}">
                  <a16:creationId xmlns:a16="http://schemas.microsoft.com/office/drawing/2014/main" id="{D37806FA-A99B-5A43-879D-7BC189DC3FEE}"/>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4480" name="Rectangle 12">
              <a:extLst>
                <a:ext uri="{FF2B5EF4-FFF2-40B4-BE49-F238E27FC236}">
                  <a16:creationId xmlns:a16="http://schemas.microsoft.com/office/drawing/2014/main" id="{53E70CCB-331B-4B43-B325-C9FC40DE3CC3}"/>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4481" name="Rectangle 13">
              <a:extLst>
                <a:ext uri="{FF2B5EF4-FFF2-40B4-BE49-F238E27FC236}">
                  <a16:creationId xmlns:a16="http://schemas.microsoft.com/office/drawing/2014/main" id="{64B33625-EBC7-B24E-990D-391FF2A14256}"/>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82" name="Line 14">
              <a:extLst>
                <a:ext uri="{FF2B5EF4-FFF2-40B4-BE49-F238E27FC236}">
                  <a16:creationId xmlns:a16="http://schemas.microsoft.com/office/drawing/2014/main" id="{9E804A7E-C2F0-DE40-98E9-6A45CC9F1D51}"/>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3" name="Rectangle 15">
              <a:extLst>
                <a:ext uri="{FF2B5EF4-FFF2-40B4-BE49-F238E27FC236}">
                  <a16:creationId xmlns:a16="http://schemas.microsoft.com/office/drawing/2014/main" id="{0EFC6EB9-917D-9848-B70A-A61457039844}"/>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4484" name="Rectangle 16">
              <a:extLst>
                <a:ext uri="{FF2B5EF4-FFF2-40B4-BE49-F238E27FC236}">
                  <a16:creationId xmlns:a16="http://schemas.microsoft.com/office/drawing/2014/main" id="{3EF8AE99-BF4F-8448-A627-BA2A78FDF0A6}"/>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85" name="Rectangle 17">
              <a:extLst>
                <a:ext uri="{FF2B5EF4-FFF2-40B4-BE49-F238E27FC236}">
                  <a16:creationId xmlns:a16="http://schemas.microsoft.com/office/drawing/2014/main" id="{370922AC-AD87-864A-9450-21D4B6522D68}"/>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4486" name="Rectangle 18">
              <a:extLst>
                <a:ext uri="{FF2B5EF4-FFF2-40B4-BE49-F238E27FC236}">
                  <a16:creationId xmlns:a16="http://schemas.microsoft.com/office/drawing/2014/main" id="{0C5A473D-535F-D749-84DD-80AE86797CD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87" name="Line 19">
              <a:extLst>
                <a:ext uri="{FF2B5EF4-FFF2-40B4-BE49-F238E27FC236}">
                  <a16:creationId xmlns:a16="http://schemas.microsoft.com/office/drawing/2014/main" id="{8B06EB3D-7704-1745-883A-601310147E83}"/>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88" name="Rectangle 20">
              <a:extLst>
                <a:ext uri="{FF2B5EF4-FFF2-40B4-BE49-F238E27FC236}">
                  <a16:creationId xmlns:a16="http://schemas.microsoft.com/office/drawing/2014/main" id="{1B6BD3C2-07D7-174A-A2CB-84DEEABCF989}"/>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4489" name="Rectangle 21">
              <a:extLst>
                <a:ext uri="{FF2B5EF4-FFF2-40B4-BE49-F238E27FC236}">
                  <a16:creationId xmlns:a16="http://schemas.microsoft.com/office/drawing/2014/main" id="{2886B82C-1394-554A-A6FC-E5E1F165CFF1}"/>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90" name="Rectangle 22">
              <a:extLst>
                <a:ext uri="{FF2B5EF4-FFF2-40B4-BE49-F238E27FC236}">
                  <a16:creationId xmlns:a16="http://schemas.microsoft.com/office/drawing/2014/main" id="{8E5F1F33-4E30-C548-BCDB-9CD332EAFDA9}"/>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4491" name="Rectangle 23">
              <a:extLst>
                <a:ext uri="{FF2B5EF4-FFF2-40B4-BE49-F238E27FC236}">
                  <a16:creationId xmlns:a16="http://schemas.microsoft.com/office/drawing/2014/main" id="{17A32615-A01D-7E4D-9A2C-D9DDE19785E8}"/>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492" name="Line 24">
              <a:extLst>
                <a:ext uri="{FF2B5EF4-FFF2-40B4-BE49-F238E27FC236}">
                  <a16:creationId xmlns:a16="http://schemas.microsoft.com/office/drawing/2014/main" id="{01E32908-474D-8D4E-9D43-1F7DBCC0D210}"/>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3" name="Line 25">
              <a:extLst>
                <a:ext uri="{FF2B5EF4-FFF2-40B4-BE49-F238E27FC236}">
                  <a16:creationId xmlns:a16="http://schemas.microsoft.com/office/drawing/2014/main" id="{A4AC2080-253C-DF4C-985B-A250BBFF29A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4" name="Line 26">
              <a:extLst>
                <a:ext uri="{FF2B5EF4-FFF2-40B4-BE49-F238E27FC236}">
                  <a16:creationId xmlns:a16="http://schemas.microsoft.com/office/drawing/2014/main" id="{E37B04ED-0412-1646-A698-FE5FD25F086D}"/>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5" name="Line 27">
              <a:extLst>
                <a:ext uri="{FF2B5EF4-FFF2-40B4-BE49-F238E27FC236}">
                  <a16:creationId xmlns:a16="http://schemas.microsoft.com/office/drawing/2014/main" id="{D429BE54-8170-D340-B2B1-1395F3582DF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6" name="Line 28">
              <a:extLst>
                <a:ext uri="{FF2B5EF4-FFF2-40B4-BE49-F238E27FC236}">
                  <a16:creationId xmlns:a16="http://schemas.microsoft.com/office/drawing/2014/main" id="{DBABC28C-4556-0D49-B001-8BDC005A2350}"/>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7" name="Line 29">
              <a:extLst>
                <a:ext uri="{FF2B5EF4-FFF2-40B4-BE49-F238E27FC236}">
                  <a16:creationId xmlns:a16="http://schemas.microsoft.com/office/drawing/2014/main" id="{1EB26880-AD09-424F-8DEB-76FE94494F02}"/>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98" name="Freeform 30">
              <a:extLst>
                <a:ext uri="{FF2B5EF4-FFF2-40B4-BE49-F238E27FC236}">
                  <a16:creationId xmlns:a16="http://schemas.microsoft.com/office/drawing/2014/main" id="{EF8E340D-46C7-974D-95E4-8FA6F6E2352D}"/>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99" name="Freeform 31">
              <a:extLst>
                <a:ext uri="{FF2B5EF4-FFF2-40B4-BE49-F238E27FC236}">
                  <a16:creationId xmlns:a16="http://schemas.microsoft.com/office/drawing/2014/main" id="{964FE359-076A-2146-80D5-36C8FD526CFF}"/>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0" name="Freeform 32">
              <a:extLst>
                <a:ext uri="{FF2B5EF4-FFF2-40B4-BE49-F238E27FC236}">
                  <a16:creationId xmlns:a16="http://schemas.microsoft.com/office/drawing/2014/main" id="{A7E31ED6-278B-EE46-ADB0-9D1E9589C630}"/>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1" name="Freeform 33">
              <a:extLst>
                <a:ext uri="{FF2B5EF4-FFF2-40B4-BE49-F238E27FC236}">
                  <a16:creationId xmlns:a16="http://schemas.microsoft.com/office/drawing/2014/main" id="{0F44CB90-06A6-7F41-A839-4B9B3428B7C6}"/>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2" name="Freeform 34">
              <a:extLst>
                <a:ext uri="{FF2B5EF4-FFF2-40B4-BE49-F238E27FC236}">
                  <a16:creationId xmlns:a16="http://schemas.microsoft.com/office/drawing/2014/main" id="{894E842C-9F1B-6C4D-912A-913681CB8639}"/>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3" name="Freeform 35">
              <a:extLst>
                <a:ext uri="{FF2B5EF4-FFF2-40B4-BE49-F238E27FC236}">
                  <a16:creationId xmlns:a16="http://schemas.microsoft.com/office/drawing/2014/main" id="{7EB4DE2E-E7C5-5743-9710-1D65B62C343A}"/>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4" name="Freeform 36">
              <a:extLst>
                <a:ext uri="{FF2B5EF4-FFF2-40B4-BE49-F238E27FC236}">
                  <a16:creationId xmlns:a16="http://schemas.microsoft.com/office/drawing/2014/main" id="{AE9C1D10-A4ED-4447-8E8D-0479EB2D195F}"/>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5" name="Line 37">
              <a:extLst>
                <a:ext uri="{FF2B5EF4-FFF2-40B4-BE49-F238E27FC236}">
                  <a16:creationId xmlns:a16="http://schemas.microsoft.com/office/drawing/2014/main" id="{AEFCBB55-305A-A242-98B8-F0B5B4025484}"/>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506" name="Freeform 38">
              <a:extLst>
                <a:ext uri="{FF2B5EF4-FFF2-40B4-BE49-F238E27FC236}">
                  <a16:creationId xmlns:a16="http://schemas.microsoft.com/office/drawing/2014/main" id="{F33D178B-F9C7-A642-BCEF-46E4E30A9E78}"/>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4507" name="Rectangle 40">
              <a:extLst>
                <a:ext uri="{FF2B5EF4-FFF2-40B4-BE49-F238E27FC236}">
                  <a16:creationId xmlns:a16="http://schemas.microsoft.com/office/drawing/2014/main" id="{3114BC0E-2D87-DE4F-B89A-F8CA258FEB8C}"/>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08" name="Rectangle 41">
              <a:extLst>
                <a:ext uri="{FF2B5EF4-FFF2-40B4-BE49-F238E27FC236}">
                  <a16:creationId xmlns:a16="http://schemas.microsoft.com/office/drawing/2014/main" id="{9AF70C90-766E-494A-BF44-6B965341D4B7}"/>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4509" name="Rectangle 42">
              <a:extLst>
                <a:ext uri="{FF2B5EF4-FFF2-40B4-BE49-F238E27FC236}">
                  <a16:creationId xmlns:a16="http://schemas.microsoft.com/office/drawing/2014/main" id="{6F4886E1-8ADE-794B-9858-C51981982504}"/>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4510" name="Rectangle 112">
              <a:extLst>
                <a:ext uri="{FF2B5EF4-FFF2-40B4-BE49-F238E27FC236}">
                  <a16:creationId xmlns:a16="http://schemas.microsoft.com/office/drawing/2014/main" id="{1C7126DB-8492-F449-B2D2-238CF036BD2C}"/>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11" name="Rectangle 113">
              <a:extLst>
                <a:ext uri="{FF2B5EF4-FFF2-40B4-BE49-F238E27FC236}">
                  <a16:creationId xmlns:a16="http://schemas.microsoft.com/office/drawing/2014/main" id="{4AA20DC9-CE68-9C4C-8DE0-885F07AC954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4512" name="Rectangle 114">
              <a:extLst>
                <a:ext uri="{FF2B5EF4-FFF2-40B4-BE49-F238E27FC236}">
                  <a16:creationId xmlns:a16="http://schemas.microsoft.com/office/drawing/2014/main" id="{3A0E7883-6F93-9D43-BA13-9A57C0B1ACCC}"/>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13" name="Rectangle 115">
              <a:extLst>
                <a:ext uri="{FF2B5EF4-FFF2-40B4-BE49-F238E27FC236}">
                  <a16:creationId xmlns:a16="http://schemas.microsoft.com/office/drawing/2014/main" id="{643A0DA8-040D-FA45-AA3B-4A1A9E4027F4}"/>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4514" name="Rectangle 116">
              <a:extLst>
                <a:ext uri="{FF2B5EF4-FFF2-40B4-BE49-F238E27FC236}">
                  <a16:creationId xmlns:a16="http://schemas.microsoft.com/office/drawing/2014/main" id="{129C1B26-A845-8B4F-A53D-F780C3ED3E70}"/>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15" name="Rectangle 117">
              <a:extLst>
                <a:ext uri="{FF2B5EF4-FFF2-40B4-BE49-F238E27FC236}">
                  <a16:creationId xmlns:a16="http://schemas.microsoft.com/office/drawing/2014/main" id="{44D36AF7-E6C5-1F4C-B1DC-5AD281A2CC69}"/>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4516" name="Rectangle 118">
              <a:extLst>
                <a:ext uri="{FF2B5EF4-FFF2-40B4-BE49-F238E27FC236}">
                  <a16:creationId xmlns:a16="http://schemas.microsoft.com/office/drawing/2014/main" id="{CFDD28BB-2ABB-E441-AAD1-1332B984D026}"/>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4517" name="Rectangle 119">
              <a:extLst>
                <a:ext uri="{FF2B5EF4-FFF2-40B4-BE49-F238E27FC236}">
                  <a16:creationId xmlns:a16="http://schemas.microsoft.com/office/drawing/2014/main" id="{F9A31752-F9CF-5A4F-9D1C-B6B5F2D6E4ED}"/>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4518" name="Freeform 120">
              <a:extLst>
                <a:ext uri="{FF2B5EF4-FFF2-40B4-BE49-F238E27FC236}">
                  <a16:creationId xmlns:a16="http://schemas.microsoft.com/office/drawing/2014/main" id="{54C5DE5B-161C-2D48-9BC5-E915790B2F0E}"/>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4451" name="Group 50">
            <a:extLst>
              <a:ext uri="{FF2B5EF4-FFF2-40B4-BE49-F238E27FC236}">
                <a16:creationId xmlns:a16="http://schemas.microsoft.com/office/drawing/2014/main" id="{7084C243-4F99-8D4F-9F96-989AE2887C46}"/>
              </a:ext>
            </a:extLst>
          </p:cNvPr>
          <p:cNvGrpSpPr>
            <a:grpSpLocks/>
          </p:cNvGrpSpPr>
          <p:nvPr/>
        </p:nvGrpSpPr>
        <p:grpSpPr bwMode="auto">
          <a:xfrm>
            <a:off x="1668464" y="4191001"/>
            <a:ext cx="7704137" cy="1458913"/>
            <a:chOff x="540924" y="5341417"/>
            <a:chExt cx="7703792" cy="1459573"/>
          </a:xfrm>
        </p:grpSpPr>
        <p:grpSp>
          <p:nvGrpSpPr>
            <p:cNvPr id="104458" name="Group 51">
              <a:extLst>
                <a:ext uri="{FF2B5EF4-FFF2-40B4-BE49-F238E27FC236}">
                  <a16:creationId xmlns:a16="http://schemas.microsoft.com/office/drawing/2014/main" id="{3D01328C-028F-1B4D-A8F3-57DA5B30B829}"/>
                </a:ext>
              </a:extLst>
            </p:cNvPr>
            <p:cNvGrpSpPr>
              <a:grpSpLocks/>
            </p:cNvGrpSpPr>
            <p:nvPr/>
          </p:nvGrpSpPr>
          <p:grpSpPr bwMode="auto">
            <a:xfrm>
              <a:off x="540924" y="5483399"/>
              <a:ext cx="4186520" cy="369888"/>
              <a:chOff x="459834" y="5636111"/>
              <a:chExt cx="7724364" cy="369888"/>
            </a:xfrm>
          </p:grpSpPr>
          <p:grpSp>
            <p:nvGrpSpPr>
              <p:cNvPr id="104468" name="Group 126">
                <a:extLst>
                  <a:ext uri="{FF2B5EF4-FFF2-40B4-BE49-F238E27FC236}">
                    <a16:creationId xmlns:a16="http://schemas.microsoft.com/office/drawing/2014/main" id="{AD9E034B-AD0C-764B-AF07-76A94C2D1424}"/>
                  </a:ext>
                </a:extLst>
              </p:cNvPr>
              <p:cNvGrpSpPr>
                <a:grpSpLocks/>
              </p:cNvGrpSpPr>
              <p:nvPr/>
            </p:nvGrpSpPr>
            <p:grpSpPr bwMode="auto">
              <a:xfrm>
                <a:off x="459834" y="5636111"/>
                <a:ext cx="4625562" cy="369888"/>
                <a:chOff x="627033" y="5580840"/>
                <a:chExt cx="6230966" cy="369332"/>
              </a:xfrm>
            </p:grpSpPr>
            <p:sp>
              <p:nvSpPr>
                <p:cNvPr id="104470" name="Freeform 13">
                  <a:extLst>
                    <a:ext uri="{FF2B5EF4-FFF2-40B4-BE49-F238E27FC236}">
                      <a16:creationId xmlns:a16="http://schemas.microsoft.com/office/drawing/2014/main" id="{4E64C199-EB79-F44F-8845-71649C387AE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1" name="TextBox 133">
                  <a:extLst>
                    <a:ext uri="{FF2B5EF4-FFF2-40B4-BE49-F238E27FC236}">
                      <a16:creationId xmlns:a16="http://schemas.microsoft.com/office/drawing/2014/main" id="{588F274E-BC88-F84E-8BEB-DD4A0D4268E7}"/>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4469" name="Freeform 13">
                <a:extLst>
                  <a:ext uri="{FF2B5EF4-FFF2-40B4-BE49-F238E27FC236}">
                    <a16:creationId xmlns:a16="http://schemas.microsoft.com/office/drawing/2014/main" id="{6B2A2F9D-459F-6443-BC4F-8C3B0E9E109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4459" name="Group 126">
              <a:extLst>
                <a:ext uri="{FF2B5EF4-FFF2-40B4-BE49-F238E27FC236}">
                  <a16:creationId xmlns:a16="http://schemas.microsoft.com/office/drawing/2014/main" id="{7A85E837-EBB7-A74D-903F-323A3EC26466}"/>
                </a:ext>
              </a:extLst>
            </p:cNvPr>
            <p:cNvGrpSpPr>
              <a:grpSpLocks/>
            </p:cNvGrpSpPr>
            <p:nvPr/>
          </p:nvGrpSpPr>
          <p:grpSpPr bwMode="auto">
            <a:xfrm>
              <a:off x="704890" y="6022997"/>
              <a:ext cx="7539826" cy="372353"/>
              <a:chOff x="1875990" y="5646260"/>
              <a:chExt cx="15186603" cy="371794"/>
            </a:xfrm>
          </p:grpSpPr>
          <p:sp>
            <p:nvSpPr>
              <p:cNvPr id="104466" name="Freeform 13">
                <a:extLst>
                  <a:ext uri="{FF2B5EF4-FFF2-40B4-BE49-F238E27FC236}">
                    <a16:creationId xmlns:a16="http://schemas.microsoft.com/office/drawing/2014/main" id="{FA8F20A1-28AD-C442-8D7A-55619DA0DF6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7" name="TextBox 133">
                <a:extLst>
                  <a:ext uri="{FF2B5EF4-FFF2-40B4-BE49-F238E27FC236}">
                    <a16:creationId xmlns:a16="http://schemas.microsoft.com/office/drawing/2014/main" id="{535CC909-CE8E-424D-AA0E-8C0F4FE4ED38}"/>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4460" name="Freeform 53">
              <a:extLst>
                <a:ext uri="{FF2B5EF4-FFF2-40B4-BE49-F238E27FC236}">
                  <a16:creationId xmlns:a16="http://schemas.microsoft.com/office/drawing/2014/main" id="{09567724-709D-A544-A588-80A4E80D594B}"/>
                </a:ext>
              </a:extLst>
            </p:cNvPr>
            <p:cNvSpPr>
              <a:spLocks/>
            </p:cNvSpPr>
            <p:nvPr/>
          </p:nvSpPr>
          <p:spPr bwMode="auto">
            <a:xfrm>
              <a:off x="2301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1" name="TextBox 54">
              <a:extLst>
                <a:ext uri="{FF2B5EF4-FFF2-40B4-BE49-F238E27FC236}">
                  <a16:creationId xmlns:a16="http://schemas.microsoft.com/office/drawing/2014/main" id="{CDD6A5B7-B8A2-EE47-A969-020888FD88FB}"/>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4462" name="Straight Arrow Connector 55">
              <a:extLst>
                <a:ext uri="{FF2B5EF4-FFF2-40B4-BE49-F238E27FC236}">
                  <a16:creationId xmlns:a16="http://schemas.microsoft.com/office/drawing/2014/main" id="{545C87D1-8067-B240-AB4A-076C4CAFDB15}"/>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4463" name="Group 56">
              <a:extLst>
                <a:ext uri="{FF2B5EF4-FFF2-40B4-BE49-F238E27FC236}">
                  <a16:creationId xmlns:a16="http://schemas.microsoft.com/office/drawing/2014/main" id="{20E76397-8886-C14E-8754-51FB33BFFA74}"/>
                </a:ext>
              </a:extLst>
            </p:cNvPr>
            <p:cNvGrpSpPr>
              <a:grpSpLocks/>
            </p:cNvGrpSpPr>
            <p:nvPr/>
          </p:nvGrpSpPr>
          <p:grpSpPr bwMode="auto">
            <a:xfrm>
              <a:off x="4720530" y="5550276"/>
              <a:ext cx="3359528" cy="278849"/>
              <a:chOff x="1985680" y="5694160"/>
              <a:chExt cx="6198518" cy="278849"/>
            </a:xfrm>
          </p:grpSpPr>
          <p:sp>
            <p:nvSpPr>
              <p:cNvPr id="104464" name="Freeform 13">
                <a:extLst>
                  <a:ext uri="{FF2B5EF4-FFF2-40B4-BE49-F238E27FC236}">
                    <a16:creationId xmlns:a16="http://schemas.microsoft.com/office/drawing/2014/main" id="{9905EFE9-6DBD-CD49-A6A2-09830A6BD55E}"/>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5" name="Freeform 13">
                <a:extLst>
                  <a:ext uri="{FF2B5EF4-FFF2-40B4-BE49-F238E27FC236}">
                    <a16:creationId xmlns:a16="http://schemas.microsoft.com/office/drawing/2014/main" id="{43D326DB-9B58-6249-B8CF-A4ED36F4F0E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4452" name="Group 2">
            <a:extLst>
              <a:ext uri="{FF2B5EF4-FFF2-40B4-BE49-F238E27FC236}">
                <a16:creationId xmlns:a16="http://schemas.microsoft.com/office/drawing/2014/main" id="{8CDFB192-4FBF-094F-BCB5-12A0BDE2EDFC}"/>
              </a:ext>
            </a:extLst>
          </p:cNvPr>
          <p:cNvGrpSpPr>
            <a:grpSpLocks/>
          </p:cNvGrpSpPr>
          <p:nvPr/>
        </p:nvGrpSpPr>
        <p:grpSpPr bwMode="auto">
          <a:xfrm>
            <a:off x="2562226" y="1636714"/>
            <a:ext cx="6234113" cy="473075"/>
            <a:chOff x="1647825" y="1637371"/>
            <a:chExt cx="6234529" cy="472960"/>
          </a:xfrm>
        </p:grpSpPr>
        <p:sp>
          <p:nvSpPr>
            <p:cNvPr id="104453" name="TextBox 1">
              <a:extLst>
                <a:ext uri="{FF2B5EF4-FFF2-40B4-BE49-F238E27FC236}">
                  <a16:creationId xmlns:a16="http://schemas.microsoft.com/office/drawing/2014/main" id="{B6A62AB3-6FED-D045-BB78-EC93124D3F69}"/>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4454" name="TextBox 66">
              <a:extLst>
                <a:ext uri="{FF2B5EF4-FFF2-40B4-BE49-F238E27FC236}">
                  <a16:creationId xmlns:a16="http://schemas.microsoft.com/office/drawing/2014/main" id="{F02D41F4-2730-4642-AEEC-E0ED32A5EE62}"/>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4455" name="TextBox 67">
              <a:extLst>
                <a:ext uri="{FF2B5EF4-FFF2-40B4-BE49-F238E27FC236}">
                  <a16:creationId xmlns:a16="http://schemas.microsoft.com/office/drawing/2014/main" id="{D45EFCDF-C96E-F344-A9FB-CDD0F9D66C9F}"/>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4456" name="TextBox 68">
              <a:extLst>
                <a:ext uri="{FF2B5EF4-FFF2-40B4-BE49-F238E27FC236}">
                  <a16:creationId xmlns:a16="http://schemas.microsoft.com/office/drawing/2014/main" id="{D36D1653-EB34-AB4E-AC61-BDF4F51E8A06}"/>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4457" name="TextBox 69">
              <a:extLst>
                <a:ext uri="{FF2B5EF4-FFF2-40B4-BE49-F238E27FC236}">
                  <a16:creationId xmlns:a16="http://schemas.microsoft.com/office/drawing/2014/main" id="{5A939F68-9886-4D4D-ABAB-1918FA2361E6}"/>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itle 1">
            <a:extLst>
              <a:ext uri="{FF2B5EF4-FFF2-40B4-BE49-F238E27FC236}">
                <a16:creationId xmlns:a16="http://schemas.microsoft.com/office/drawing/2014/main" id="{CA428304-B778-CF4C-BDC5-185557691F7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5474" name="Group 1">
            <a:extLst>
              <a:ext uri="{FF2B5EF4-FFF2-40B4-BE49-F238E27FC236}">
                <a16:creationId xmlns:a16="http://schemas.microsoft.com/office/drawing/2014/main" id="{DE3F489F-A02B-B047-A627-5DE30946AD70}"/>
              </a:ext>
            </a:extLst>
          </p:cNvPr>
          <p:cNvGrpSpPr>
            <a:grpSpLocks/>
          </p:cNvGrpSpPr>
          <p:nvPr/>
        </p:nvGrpSpPr>
        <p:grpSpPr bwMode="auto">
          <a:xfrm>
            <a:off x="2019300" y="1827213"/>
            <a:ext cx="7054714" cy="1395412"/>
            <a:chOff x="1052513" y="914400"/>
            <a:chExt cx="7054714" cy="1395413"/>
          </a:xfrm>
        </p:grpSpPr>
        <p:sp>
          <p:nvSpPr>
            <p:cNvPr id="105496" name="Rectangle 4">
              <a:extLst>
                <a:ext uri="{FF2B5EF4-FFF2-40B4-BE49-F238E27FC236}">
                  <a16:creationId xmlns:a16="http://schemas.microsoft.com/office/drawing/2014/main" id="{A2AEFF2F-2000-784E-9734-7930840ACA2C}"/>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5497" name="Rectangle 5">
              <a:extLst>
                <a:ext uri="{FF2B5EF4-FFF2-40B4-BE49-F238E27FC236}">
                  <a16:creationId xmlns:a16="http://schemas.microsoft.com/office/drawing/2014/main" id="{D9329BE7-FD0D-D642-AAF0-EC4478DD2D7B}"/>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5498" name="Rectangle 6">
              <a:extLst>
                <a:ext uri="{FF2B5EF4-FFF2-40B4-BE49-F238E27FC236}">
                  <a16:creationId xmlns:a16="http://schemas.microsoft.com/office/drawing/2014/main" id="{AB6CB8D2-9F5C-BB48-B6F5-DD0C5BEE4D9B}"/>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499" name="Line 7">
              <a:extLst>
                <a:ext uri="{FF2B5EF4-FFF2-40B4-BE49-F238E27FC236}">
                  <a16:creationId xmlns:a16="http://schemas.microsoft.com/office/drawing/2014/main" id="{35BB3E4E-00BA-DC41-8AB3-5C5D84249C46}"/>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00" name="Freeform 8">
              <a:extLst>
                <a:ext uri="{FF2B5EF4-FFF2-40B4-BE49-F238E27FC236}">
                  <a16:creationId xmlns:a16="http://schemas.microsoft.com/office/drawing/2014/main" id="{D6656076-EECC-1C40-ADAF-B13A7B689F9B}"/>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5501" name="Rectangle 9">
              <a:extLst>
                <a:ext uri="{FF2B5EF4-FFF2-40B4-BE49-F238E27FC236}">
                  <a16:creationId xmlns:a16="http://schemas.microsoft.com/office/drawing/2014/main" id="{37C697C3-C3ED-6A4F-8484-CFD0CC0DECA6}"/>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02" name="Rectangle 10">
              <a:extLst>
                <a:ext uri="{FF2B5EF4-FFF2-40B4-BE49-F238E27FC236}">
                  <a16:creationId xmlns:a16="http://schemas.microsoft.com/office/drawing/2014/main" id="{2ABC1B70-451A-A74A-99D2-D73C1169A6EF}"/>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5503" name="Rectangle 11">
              <a:extLst>
                <a:ext uri="{FF2B5EF4-FFF2-40B4-BE49-F238E27FC236}">
                  <a16:creationId xmlns:a16="http://schemas.microsoft.com/office/drawing/2014/main" id="{257F819B-5370-2A40-8D19-F2837652C525}"/>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5504" name="Rectangle 12">
              <a:extLst>
                <a:ext uri="{FF2B5EF4-FFF2-40B4-BE49-F238E27FC236}">
                  <a16:creationId xmlns:a16="http://schemas.microsoft.com/office/drawing/2014/main" id="{5EAA99BC-0520-9C42-A8DD-1E55338D60E9}"/>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5505" name="Rectangle 13">
              <a:extLst>
                <a:ext uri="{FF2B5EF4-FFF2-40B4-BE49-F238E27FC236}">
                  <a16:creationId xmlns:a16="http://schemas.microsoft.com/office/drawing/2014/main" id="{A584C836-A492-EE47-872C-5D24F27B02B1}"/>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06" name="Line 14">
              <a:extLst>
                <a:ext uri="{FF2B5EF4-FFF2-40B4-BE49-F238E27FC236}">
                  <a16:creationId xmlns:a16="http://schemas.microsoft.com/office/drawing/2014/main" id="{E03AFE2B-835C-7B45-977F-8E13F56FA2C4}"/>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07" name="Rectangle 15">
              <a:extLst>
                <a:ext uri="{FF2B5EF4-FFF2-40B4-BE49-F238E27FC236}">
                  <a16:creationId xmlns:a16="http://schemas.microsoft.com/office/drawing/2014/main" id="{ECA30A4F-05C0-D748-A0E5-7F1E548C892E}"/>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5508" name="Rectangle 16">
              <a:extLst>
                <a:ext uri="{FF2B5EF4-FFF2-40B4-BE49-F238E27FC236}">
                  <a16:creationId xmlns:a16="http://schemas.microsoft.com/office/drawing/2014/main" id="{D45DD8D2-2838-4740-AC78-F293F3D77E45}"/>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09" name="Rectangle 17">
              <a:extLst>
                <a:ext uri="{FF2B5EF4-FFF2-40B4-BE49-F238E27FC236}">
                  <a16:creationId xmlns:a16="http://schemas.microsoft.com/office/drawing/2014/main" id="{1BCDC9AF-AAD9-8E40-9E7A-13736A25244A}"/>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5510" name="Rectangle 18">
              <a:extLst>
                <a:ext uri="{FF2B5EF4-FFF2-40B4-BE49-F238E27FC236}">
                  <a16:creationId xmlns:a16="http://schemas.microsoft.com/office/drawing/2014/main" id="{427DDA06-D440-9B4E-B1B4-D39C23AD34E9}"/>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11" name="Line 19">
              <a:extLst>
                <a:ext uri="{FF2B5EF4-FFF2-40B4-BE49-F238E27FC236}">
                  <a16:creationId xmlns:a16="http://schemas.microsoft.com/office/drawing/2014/main" id="{24334B77-A2DF-F147-8C6A-518122E2BF7E}"/>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12" name="Rectangle 20">
              <a:extLst>
                <a:ext uri="{FF2B5EF4-FFF2-40B4-BE49-F238E27FC236}">
                  <a16:creationId xmlns:a16="http://schemas.microsoft.com/office/drawing/2014/main" id="{A74AC79B-F0A3-C247-A3F7-FA3A1B89553C}"/>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5513" name="Rectangle 21">
              <a:extLst>
                <a:ext uri="{FF2B5EF4-FFF2-40B4-BE49-F238E27FC236}">
                  <a16:creationId xmlns:a16="http://schemas.microsoft.com/office/drawing/2014/main" id="{D93E1A82-1EFC-B946-B374-4F38E07C593A}"/>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14" name="Rectangle 22">
              <a:extLst>
                <a:ext uri="{FF2B5EF4-FFF2-40B4-BE49-F238E27FC236}">
                  <a16:creationId xmlns:a16="http://schemas.microsoft.com/office/drawing/2014/main" id="{F45347F7-1427-9C4F-A3B8-91E35C8B2F02}"/>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5515" name="Rectangle 23">
              <a:extLst>
                <a:ext uri="{FF2B5EF4-FFF2-40B4-BE49-F238E27FC236}">
                  <a16:creationId xmlns:a16="http://schemas.microsoft.com/office/drawing/2014/main" id="{838B73B7-A612-7C48-A11F-855BF6521338}"/>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16" name="Line 24">
              <a:extLst>
                <a:ext uri="{FF2B5EF4-FFF2-40B4-BE49-F238E27FC236}">
                  <a16:creationId xmlns:a16="http://schemas.microsoft.com/office/drawing/2014/main" id="{79FE8141-26FC-4349-AE76-E43141485ED1}"/>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17" name="Line 25">
              <a:extLst>
                <a:ext uri="{FF2B5EF4-FFF2-40B4-BE49-F238E27FC236}">
                  <a16:creationId xmlns:a16="http://schemas.microsoft.com/office/drawing/2014/main" id="{C62D37F4-F0C8-044B-94F1-28F18BABCFE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18" name="Line 26">
              <a:extLst>
                <a:ext uri="{FF2B5EF4-FFF2-40B4-BE49-F238E27FC236}">
                  <a16:creationId xmlns:a16="http://schemas.microsoft.com/office/drawing/2014/main" id="{E2662D0A-67BA-A04A-AAF6-EFEBA014EE51}"/>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19" name="Line 27">
              <a:extLst>
                <a:ext uri="{FF2B5EF4-FFF2-40B4-BE49-F238E27FC236}">
                  <a16:creationId xmlns:a16="http://schemas.microsoft.com/office/drawing/2014/main" id="{2371136E-B562-EA42-88FE-B3105C195D82}"/>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20" name="Line 28">
              <a:extLst>
                <a:ext uri="{FF2B5EF4-FFF2-40B4-BE49-F238E27FC236}">
                  <a16:creationId xmlns:a16="http://schemas.microsoft.com/office/drawing/2014/main" id="{620A4DF3-B807-B743-B10C-225C0551A277}"/>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21" name="Line 29">
              <a:extLst>
                <a:ext uri="{FF2B5EF4-FFF2-40B4-BE49-F238E27FC236}">
                  <a16:creationId xmlns:a16="http://schemas.microsoft.com/office/drawing/2014/main" id="{CBE9344D-5ECB-6B49-9616-7677B0ABBC48}"/>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22" name="Freeform 30">
              <a:extLst>
                <a:ext uri="{FF2B5EF4-FFF2-40B4-BE49-F238E27FC236}">
                  <a16:creationId xmlns:a16="http://schemas.microsoft.com/office/drawing/2014/main" id="{DB8032C2-31B5-0B42-9B3D-F3BBF99B8A61}"/>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3" name="Freeform 31">
              <a:extLst>
                <a:ext uri="{FF2B5EF4-FFF2-40B4-BE49-F238E27FC236}">
                  <a16:creationId xmlns:a16="http://schemas.microsoft.com/office/drawing/2014/main" id="{8DF5AB9A-FDBA-F14C-A7EF-5A901A33C73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4" name="Freeform 32">
              <a:extLst>
                <a:ext uri="{FF2B5EF4-FFF2-40B4-BE49-F238E27FC236}">
                  <a16:creationId xmlns:a16="http://schemas.microsoft.com/office/drawing/2014/main" id="{7D7779FB-88F1-314F-968E-65A6D1D99E11}"/>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5" name="Freeform 33">
              <a:extLst>
                <a:ext uri="{FF2B5EF4-FFF2-40B4-BE49-F238E27FC236}">
                  <a16:creationId xmlns:a16="http://schemas.microsoft.com/office/drawing/2014/main" id="{E6A0939E-1847-284E-82DD-0EA4338B38EC}"/>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6" name="Freeform 34">
              <a:extLst>
                <a:ext uri="{FF2B5EF4-FFF2-40B4-BE49-F238E27FC236}">
                  <a16:creationId xmlns:a16="http://schemas.microsoft.com/office/drawing/2014/main" id="{10A2AB18-7C8D-784F-A3F9-4B0000587AF4}"/>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7" name="Freeform 35">
              <a:extLst>
                <a:ext uri="{FF2B5EF4-FFF2-40B4-BE49-F238E27FC236}">
                  <a16:creationId xmlns:a16="http://schemas.microsoft.com/office/drawing/2014/main" id="{1FA80C0B-D238-A34F-923D-137AB40BF252}"/>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8" name="Freeform 36">
              <a:extLst>
                <a:ext uri="{FF2B5EF4-FFF2-40B4-BE49-F238E27FC236}">
                  <a16:creationId xmlns:a16="http://schemas.microsoft.com/office/drawing/2014/main" id="{08F6507E-EA26-8049-88D6-5015A2F479FA}"/>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9" name="Line 37">
              <a:extLst>
                <a:ext uri="{FF2B5EF4-FFF2-40B4-BE49-F238E27FC236}">
                  <a16:creationId xmlns:a16="http://schemas.microsoft.com/office/drawing/2014/main" id="{6F475185-71C4-D749-81FE-CCB67200FA47}"/>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30" name="Freeform 38">
              <a:extLst>
                <a:ext uri="{FF2B5EF4-FFF2-40B4-BE49-F238E27FC236}">
                  <a16:creationId xmlns:a16="http://schemas.microsoft.com/office/drawing/2014/main" id="{B7F87F3C-5D8C-3747-AFA3-D75A8B6C5119}"/>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5531" name="Rectangle 40">
              <a:extLst>
                <a:ext uri="{FF2B5EF4-FFF2-40B4-BE49-F238E27FC236}">
                  <a16:creationId xmlns:a16="http://schemas.microsoft.com/office/drawing/2014/main" id="{AF0575DE-681E-5D42-9126-6B0D3755BEB4}"/>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32" name="Rectangle 41">
              <a:extLst>
                <a:ext uri="{FF2B5EF4-FFF2-40B4-BE49-F238E27FC236}">
                  <a16:creationId xmlns:a16="http://schemas.microsoft.com/office/drawing/2014/main" id="{58433820-61D3-6B47-BCE7-279A7B61D03B}"/>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5533" name="Rectangle 42">
              <a:extLst>
                <a:ext uri="{FF2B5EF4-FFF2-40B4-BE49-F238E27FC236}">
                  <a16:creationId xmlns:a16="http://schemas.microsoft.com/office/drawing/2014/main" id="{6E4511C3-E1EA-CF42-A151-3482B2AF5247}"/>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5534" name="Rectangle 112">
              <a:extLst>
                <a:ext uri="{FF2B5EF4-FFF2-40B4-BE49-F238E27FC236}">
                  <a16:creationId xmlns:a16="http://schemas.microsoft.com/office/drawing/2014/main" id="{82E9410D-CD25-7B43-A193-F85A0D268C9B}"/>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35" name="Rectangle 113">
              <a:extLst>
                <a:ext uri="{FF2B5EF4-FFF2-40B4-BE49-F238E27FC236}">
                  <a16:creationId xmlns:a16="http://schemas.microsoft.com/office/drawing/2014/main" id="{C11FDECD-C99A-EE42-A151-12E80E04B164}"/>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5536" name="Rectangle 114">
              <a:extLst>
                <a:ext uri="{FF2B5EF4-FFF2-40B4-BE49-F238E27FC236}">
                  <a16:creationId xmlns:a16="http://schemas.microsoft.com/office/drawing/2014/main" id="{6F1AD636-629C-624E-BACC-10C75630E92B}"/>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37" name="Rectangle 115">
              <a:extLst>
                <a:ext uri="{FF2B5EF4-FFF2-40B4-BE49-F238E27FC236}">
                  <a16:creationId xmlns:a16="http://schemas.microsoft.com/office/drawing/2014/main" id="{57B3544D-5262-DD43-A6B8-7045FCD88653}"/>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5538" name="Rectangle 116">
              <a:extLst>
                <a:ext uri="{FF2B5EF4-FFF2-40B4-BE49-F238E27FC236}">
                  <a16:creationId xmlns:a16="http://schemas.microsoft.com/office/drawing/2014/main" id="{B1F1AC20-5B71-164C-A7BA-06AFE9238D00}"/>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39" name="Rectangle 117">
              <a:extLst>
                <a:ext uri="{FF2B5EF4-FFF2-40B4-BE49-F238E27FC236}">
                  <a16:creationId xmlns:a16="http://schemas.microsoft.com/office/drawing/2014/main" id="{6F14D76D-F605-F340-A9A6-1F4E13FB3207}"/>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5540" name="Rectangle 118">
              <a:extLst>
                <a:ext uri="{FF2B5EF4-FFF2-40B4-BE49-F238E27FC236}">
                  <a16:creationId xmlns:a16="http://schemas.microsoft.com/office/drawing/2014/main" id="{30973830-06FC-1C42-A382-00D853987B88}"/>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5541" name="Rectangle 119">
              <a:extLst>
                <a:ext uri="{FF2B5EF4-FFF2-40B4-BE49-F238E27FC236}">
                  <a16:creationId xmlns:a16="http://schemas.microsoft.com/office/drawing/2014/main" id="{A715DF22-F603-AF41-88AE-D54BB8B04A2E}"/>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5542" name="Freeform 120">
              <a:extLst>
                <a:ext uri="{FF2B5EF4-FFF2-40B4-BE49-F238E27FC236}">
                  <a16:creationId xmlns:a16="http://schemas.microsoft.com/office/drawing/2014/main" id="{578BA5DC-64EF-9C45-9F8A-5314E994C41C}"/>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5475" name="Group 50">
            <a:extLst>
              <a:ext uri="{FF2B5EF4-FFF2-40B4-BE49-F238E27FC236}">
                <a16:creationId xmlns:a16="http://schemas.microsoft.com/office/drawing/2014/main" id="{0ABE8B63-7577-484C-BABA-4A1E8A1AEAC4}"/>
              </a:ext>
            </a:extLst>
          </p:cNvPr>
          <p:cNvGrpSpPr>
            <a:grpSpLocks/>
          </p:cNvGrpSpPr>
          <p:nvPr/>
        </p:nvGrpSpPr>
        <p:grpSpPr bwMode="auto">
          <a:xfrm>
            <a:off x="1668464" y="4191001"/>
            <a:ext cx="7704137" cy="1458913"/>
            <a:chOff x="540924" y="5341417"/>
            <a:chExt cx="7703792" cy="1459573"/>
          </a:xfrm>
        </p:grpSpPr>
        <p:grpSp>
          <p:nvGrpSpPr>
            <p:cNvPr id="105482" name="Group 51">
              <a:extLst>
                <a:ext uri="{FF2B5EF4-FFF2-40B4-BE49-F238E27FC236}">
                  <a16:creationId xmlns:a16="http://schemas.microsoft.com/office/drawing/2014/main" id="{A1B28B9B-F4A2-8E49-8FB2-90D7128825A8}"/>
                </a:ext>
              </a:extLst>
            </p:cNvPr>
            <p:cNvGrpSpPr>
              <a:grpSpLocks/>
            </p:cNvGrpSpPr>
            <p:nvPr/>
          </p:nvGrpSpPr>
          <p:grpSpPr bwMode="auto">
            <a:xfrm>
              <a:off x="540924" y="5483399"/>
              <a:ext cx="4186520" cy="369888"/>
              <a:chOff x="459834" y="5636111"/>
              <a:chExt cx="7724364" cy="369888"/>
            </a:xfrm>
          </p:grpSpPr>
          <p:grpSp>
            <p:nvGrpSpPr>
              <p:cNvPr id="105492" name="Group 126">
                <a:extLst>
                  <a:ext uri="{FF2B5EF4-FFF2-40B4-BE49-F238E27FC236}">
                    <a16:creationId xmlns:a16="http://schemas.microsoft.com/office/drawing/2014/main" id="{BECDD7DB-F030-0C47-8584-CA3A040E5410}"/>
                  </a:ext>
                </a:extLst>
              </p:cNvPr>
              <p:cNvGrpSpPr>
                <a:grpSpLocks/>
              </p:cNvGrpSpPr>
              <p:nvPr/>
            </p:nvGrpSpPr>
            <p:grpSpPr bwMode="auto">
              <a:xfrm>
                <a:off x="459834" y="5636111"/>
                <a:ext cx="4625562" cy="369888"/>
                <a:chOff x="627033" y="5580840"/>
                <a:chExt cx="6230966" cy="369332"/>
              </a:xfrm>
            </p:grpSpPr>
            <p:sp>
              <p:nvSpPr>
                <p:cNvPr id="105494" name="Freeform 13">
                  <a:extLst>
                    <a:ext uri="{FF2B5EF4-FFF2-40B4-BE49-F238E27FC236}">
                      <a16:creationId xmlns:a16="http://schemas.microsoft.com/office/drawing/2014/main" id="{4A540836-0AB5-A948-9297-EBE4EEC27CD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95" name="TextBox 133">
                  <a:extLst>
                    <a:ext uri="{FF2B5EF4-FFF2-40B4-BE49-F238E27FC236}">
                      <a16:creationId xmlns:a16="http://schemas.microsoft.com/office/drawing/2014/main" id="{8AF43F2C-D11A-F84F-AF70-B81613015ADF}"/>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5493" name="Freeform 13">
                <a:extLst>
                  <a:ext uri="{FF2B5EF4-FFF2-40B4-BE49-F238E27FC236}">
                    <a16:creationId xmlns:a16="http://schemas.microsoft.com/office/drawing/2014/main" id="{DCC03B28-CAA6-F744-8760-E43F2DE45BC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5483" name="Group 126">
              <a:extLst>
                <a:ext uri="{FF2B5EF4-FFF2-40B4-BE49-F238E27FC236}">
                  <a16:creationId xmlns:a16="http://schemas.microsoft.com/office/drawing/2014/main" id="{B6B18071-D9D3-664B-A8D6-BF2133266CE2}"/>
                </a:ext>
              </a:extLst>
            </p:cNvPr>
            <p:cNvGrpSpPr>
              <a:grpSpLocks/>
            </p:cNvGrpSpPr>
            <p:nvPr/>
          </p:nvGrpSpPr>
          <p:grpSpPr bwMode="auto">
            <a:xfrm>
              <a:off x="704890" y="6022997"/>
              <a:ext cx="7539826" cy="372353"/>
              <a:chOff x="1875990" y="5646260"/>
              <a:chExt cx="15186603" cy="371794"/>
            </a:xfrm>
          </p:grpSpPr>
          <p:sp>
            <p:nvSpPr>
              <p:cNvPr id="105490" name="Freeform 13">
                <a:extLst>
                  <a:ext uri="{FF2B5EF4-FFF2-40B4-BE49-F238E27FC236}">
                    <a16:creationId xmlns:a16="http://schemas.microsoft.com/office/drawing/2014/main" id="{40B5C0E6-1713-BC47-A23F-F8A761FEE709}"/>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91" name="TextBox 133">
                <a:extLst>
                  <a:ext uri="{FF2B5EF4-FFF2-40B4-BE49-F238E27FC236}">
                    <a16:creationId xmlns:a16="http://schemas.microsoft.com/office/drawing/2014/main" id="{35454DFE-E18E-B448-BD15-F5B37676FD67}"/>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5484" name="Freeform 53">
              <a:extLst>
                <a:ext uri="{FF2B5EF4-FFF2-40B4-BE49-F238E27FC236}">
                  <a16:creationId xmlns:a16="http://schemas.microsoft.com/office/drawing/2014/main" id="{616BB290-53E3-674D-9697-04F2BDBA04F7}"/>
                </a:ext>
              </a:extLst>
            </p:cNvPr>
            <p:cNvSpPr>
              <a:spLocks/>
            </p:cNvSpPr>
            <p:nvPr/>
          </p:nvSpPr>
          <p:spPr bwMode="auto">
            <a:xfrm>
              <a:off x="2529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85" name="TextBox 54">
              <a:extLst>
                <a:ext uri="{FF2B5EF4-FFF2-40B4-BE49-F238E27FC236}">
                  <a16:creationId xmlns:a16="http://schemas.microsoft.com/office/drawing/2014/main" id="{B00D209C-F670-0E4D-9669-CE3D0C2837E4}"/>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5486" name="Straight Arrow Connector 55">
              <a:extLst>
                <a:ext uri="{FF2B5EF4-FFF2-40B4-BE49-F238E27FC236}">
                  <a16:creationId xmlns:a16="http://schemas.microsoft.com/office/drawing/2014/main" id="{2E6A8135-118F-D748-B414-9DDE9063B7D3}"/>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5487" name="Group 56">
              <a:extLst>
                <a:ext uri="{FF2B5EF4-FFF2-40B4-BE49-F238E27FC236}">
                  <a16:creationId xmlns:a16="http://schemas.microsoft.com/office/drawing/2014/main" id="{0308E52E-0C15-F248-9C71-16834F039798}"/>
                </a:ext>
              </a:extLst>
            </p:cNvPr>
            <p:cNvGrpSpPr>
              <a:grpSpLocks/>
            </p:cNvGrpSpPr>
            <p:nvPr/>
          </p:nvGrpSpPr>
          <p:grpSpPr bwMode="auto">
            <a:xfrm>
              <a:off x="4720530" y="5550276"/>
              <a:ext cx="3359528" cy="278849"/>
              <a:chOff x="1985680" y="5694160"/>
              <a:chExt cx="6198518" cy="278849"/>
            </a:xfrm>
          </p:grpSpPr>
          <p:sp>
            <p:nvSpPr>
              <p:cNvPr id="105488" name="Freeform 13">
                <a:extLst>
                  <a:ext uri="{FF2B5EF4-FFF2-40B4-BE49-F238E27FC236}">
                    <a16:creationId xmlns:a16="http://schemas.microsoft.com/office/drawing/2014/main" id="{C9F30F1E-F388-7D40-A51F-604B2507DA54}"/>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89" name="Freeform 13">
                <a:extLst>
                  <a:ext uri="{FF2B5EF4-FFF2-40B4-BE49-F238E27FC236}">
                    <a16:creationId xmlns:a16="http://schemas.microsoft.com/office/drawing/2014/main" id="{E4AECBF5-762A-C448-9AC4-1D5E8A56F4B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5476" name="Group 2">
            <a:extLst>
              <a:ext uri="{FF2B5EF4-FFF2-40B4-BE49-F238E27FC236}">
                <a16:creationId xmlns:a16="http://schemas.microsoft.com/office/drawing/2014/main" id="{7A803AEE-23A5-B343-A906-508F99C96F5D}"/>
              </a:ext>
            </a:extLst>
          </p:cNvPr>
          <p:cNvGrpSpPr>
            <a:grpSpLocks/>
          </p:cNvGrpSpPr>
          <p:nvPr/>
        </p:nvGrpSpPr>
        <p:grpSpPr bwMode="auto">
          <a:xfrm>
            <a:off x="2562226" y="1636714"/>
            <a:ext cx="6234113" cy="473075"/>
            <a:chOff x="1647825" y="1637371"/>
            <a:chExt cx="6234529" cy="472960"/>
          </a:xfrm>
        </p:grpSpPr>
        <p:sp>
          <p:nvSpPr>
            <p:cNvPr id="105477" name="TextBox 1">
              <a:extLst>
                <a:ext uri="{FF2B5EF4-FFF2-40B4-BE49-F238E27FC236}">
                  <a16:creationId xmlns:a16="http://schemas.microsoft.com/office/drawing/2014/main" id="{A7010C2A-0771-9E45-908F-2655F4CFA4B9}"/>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5478" name="TextBox 66">
              <a:extLst>
                <a:ext uri="{FF2B5EF4-FFF2-40B4-BE49-F238E27FC236}">
                  <a16:creationId xmlns:a16="http://schemas.microsoft.com/office/drawing/2014/main" id="{1E65C138-0BDD-F543-A1EC-96B3B9B8208A}"/>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5479" name="TextBox 67">
              <a:extLst>
                <a:ext uri="{FF2B5EF4-FFF2-40B4-BE49-F238E27FC236}">
                  <a16:creationId xmlns:a16="http://schemas.microsoft.com/office/drawing/2014/main" id="{B805B1D3-1985-DA48-912B-5D2DEB9DC89B}"/>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5480" name="TextBox 68">
              <a:extLst>
                <a:ext uri="{FF2B5EF4-FFF2-40B4-BE49-F238E27FC236}">
                  <a16:creationId xmlns:a16="http://schemas.microsoft.com/office/drawing/2014/main" id="{1CC83253-3725-A544-B895-394578C01541}"/>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5481" name="TextBox 69">
              <a:extLst>
                <a:ext uri="{FF2B5EF4-FFF2-40B4-BE49-F238E27FC236}">
                  <a16:creationId xmlns:a16="http://schemas.microsoft.com/office/drawing/2014/main" id="{4370B897-539E-284B-9C9C-91EC219F6A95}"/>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Title 1">
            <a:extLst>
              <a:ext uri="{FF2B5EF4-FFF2-40B4-BE49-F238E27FC236}">
                <a16:creationId xmlns:a16="http://schemas.microsoft.com/office/drawing/2014/main" id="{BAE42A08-3478-3945-AE94-0F0CD773F2DE}"/>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6498" name="Group 1">
            <a:extLst>
              <a:ext uri="{FF2B5EF4-FFF2-40B4-BE49-F238E27FC236}">
                <a16:creationId xmlns:a16="http://schemas.microsoft.com/office/drawing/2014/main" id="{58637270-6539-BE44-9D29-0E926909E041}"/>
              </a:ext>
            </a:extLst>
          </p:cNvPr>
          <p:cNvGrpSpPr>
            <a:grpSpLocks/>
          </p:cNvGrpSpPr>
          <p:nvPr/>
        </p:nvGrpSpPr>
        <p:grpSpPr bwMode="auto">
          <a:xfrm>
            <a:off x="2019300" y="1827213"/>
            <a:ext cx="7054714" cy="1395412"/>
            <a:chOff x="1052513" y="914400"/>
            <a:chExt cx="7054714" cy="1395413"/>
          </a:xfrm>
        </p:grpSpPr>
        <p:sp>
          <p:nvSpPr>
            <p:cNvPr id="106520" name="Rectangle 4">
              <a:extLst>
                <a:ext uri="{FF2B5EF4-FFF2-40B4-BE49-F238E27FC236}">
                  <a16:creationId xmlns:a16="http://schemas.microsoft.com/office/drawing/2014/main" id="{A16DEE6E-82F3-E348-BC4D-84D1B11728F6}"/>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6521" name="Rectangle 5">
              <a:extLst>
                <a:ext uri="{FF2B5EF4-FFF2-40B4-BE49-F238E27FC236}">
                  <a16:creationId xmlns:a16="http://schemas.microsoft.com/office/drawing/2014/main" id="{8020847D-9D01-1849-AF13-D83D0BA94524}"/>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6522" name="Rectangle 6">
              <a:extLst>
                <a:ext uri="{FF2B5EF4-FFF2-40B4-BE49-F238E27FC236}">
                  <a16:creationId xmlns:a16="http://schemas.microsoft.com/office/drawing/2014/main" id="{7C607B9D-DAF8-5643-AC68-781A1B993DB1}"/>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23" name="Line 7">
              <a:extLst>
                <a:ext uri="{FF2B5EF4-FFF2-40B4-BE49-F238E27FC236}">
                  <a16:creationId xmlns:a16="http://schemas.microsoft.com/office/drawing/2014/main" id="{92A5C07D-8FA9-5440-ADC4-422193EF42B9}"/>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4" name="Freeform 8">
              <a:extLst>
                <a:ext uri="{FF2B5EF4-FFF2-40B4-BE49-F238E27FC236}">
                  <a16:creationId xmlns:a16="http://schemas.microsoft.com/office/drawing/2014/main" id="{CA65A5E2-7071-6043-8B13-18731EFAF6AA}"/>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6525" name="Rectangle 9">
              <a:extLst>
                <a:ext uri="{FF2B5EF4-FFF2-40B4-BE49-F238E27FC236}">
                  <a16:creationId xmlns:a16="http://schemas.microsoft.com/office/drawing/2014/main" id="{38D22E43-139C-7244-8B5D-C18BFD97A996}"/>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26" name="Rectangle 10">
              <a:extLst>
                <a:ext uri="{FF2B5EF4-FFF2-40B4-BE49-F238E27FC236}">
                  <a16:creationId xmlns:a16="http://schemas.microsoft.com/office/drawing/2014/main" id="{BD14C5E8-A6F0-F047-9C4D-308CACD30343}"/>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6527" name="Rectangle 11">
              <a:extLst>
                <a:ext uri="{FF2B5EF4-FFF2-40B4-BE49-F238E27FC236}">
                  <a16:creationId xmlns:a16="http://schemas.microsoft.com/office/drawing/2014/main" id="{EC3354F1-E1C7-1045-8489-FF7A4A4EB833}"/>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6528" name="Rectangle 12">
              <a:extLst>
                <a:ext uri="{FF2B5EF4-FFF2-40B4-BE49-F238E27FC236}">
                  <a16:creationId xmlns:a16="http://schemas.microsoft.com/office/drawing/2014/main" id="{FE53C79C-32E6-3646-814F-8525A4B21A7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6529" name="Rectangle 13">
              <a:extLst>
                <a:ext uri="{FF2B5EF4-FFF2-40B4-BE49-F238E27FC236}">
                  <a16:creationId xmlns:a16="http://schemas.microsoft.com/office/drawing/2014/main" id="{6350E796-D8C4-3449-B614-AFE06E387061}"/>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30" name="Line 14">
              <a:extLst>
                <a:ext uri="{FF2B5EF4-FFF2-40B4-BE49-F238E27FC236}">
                  <a16:creationId xmlns:a16="http://schemas.microsoft.com/office/drawing/2014/main" id="{DA153B8F-16D3-544C-ADCF-D577E7C136BA}"/>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31" name="Rectangle 15">
              <a:extLst>
                <a:ext uri="{FF2B5EF4-FFF2-40B4-BE49-F238E27FC236}">
                  <a16:creationId xmlns:a16="http://schemas.microsoft.com/office/drawing/2014/main" id="{3D6B5DD4-C99F-1C48-B12B-E40817790671}"/>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6532" name="Rectangle 16">
              <a:extLst>
                <a:ext uri="{FF2B5EF4-FFF2-40B4-BE49-F238E27FC236}">
                  <a16:creationId xmlns:a16="http://schemas.microsoft.com/office/drawing/2014/main" id="{1EAFFBA6-B19D-8843-A802-DF8A9897093C}"/>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33" name="Rectangle 17">
              <a:extLst>
                <a:ext uri="{FF2B5EF4-FFF2-40B4-BE49-F238E27FC236}">
                  <a16:creationId xmlns:a16="http://schemas.microsoft.com/office/drawing/2014/main" id="{0B746C71-F6BA-0B4D-BA05-6F6E3551D439}"/>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6534" name="Rectangle 18">
              <a:extLst>
                <a:ext uri="{FF2B5EF4-FFF2-40B4-BE49-F238E27FC236}">
                  <a16:creationId xmlns:a16="http://schemas.microsoft.com/office/drawing/2014/main" id="{420A824C-CFD7-9A48-B1E2-2345DB27B515}"/>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35" name="Line 19">
              <a:extLst>
                <a:ext uri="{FF2B5EF4-FFF2-40B4-BE49-F238E27FC236}">
                  <a16:creationId xmlns:a16="http://schemas.microsoft.com/office/drawing/2014/main" id="{23D58E7C-93DD-1246-9FC2-62D755D7546D}"/>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36" name="Rectangle 20">
              <a:extLst>
                <a:ext uri="{FF2B5EF4-FFF2-40B4-BE49-F238E27FC236}">
                  <a16:creationId xmlns:a16="http://schemas.microsoft.com/office/drawing/2014/main" id="{8A3C233E-893D-F446-B95F-E5DA07A5658D}"/>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6537" name="Rectangle 21">
              <a:extLst>
                <a:ext uri="{FF2B5EF4-FFF2-40B4-BE49-F238E27FC236}">
                  <a16:creationId xmlns:a16="http://schemas.microsoft.com/office/drawing/2014/main" id="{D983F1E1-9A98-B349-9108-80B8E52BA9C5}"/>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38" name="Rectangle 22">
              <a:extLst>
                <a:ext uri="{FF2B5EF4-FFF2-40B4-BE49-F238E27FC236}">
                  <a16:creationId xmlns:a16="http://schemas.microsoft.com/office/drawing/2014/main" id="{BD3D6C72-DDD4-D64C-AB6F-2AEE23DF02E2}"/>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6539" name="Rectangle 23">
              <a:extLst>
                <a:ext uri="{FF2B5EF4-FFF2-40B4-BE49-F238E27FC236}">
                  <a16:creationId xmlns:a16="http://schemas.microsoft.com/office/drawing/2014/main" id="{616F94A8-9D49-2842-B62F-31ECFB4B7701}"/>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40" name="Line 24">
              <a:extLst>
                <a:ext uri="{FF2B5EF4-FFF2-40B4-BE49-F238E27FC236}">
                  <a16:creationId xmlns:a16="http://schemas.microsoft.com/office/drawing/2014/main" id="{B7F07427-7E5A-2148-8D89-60102DBA25D6}"/>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1" name="Line 25">
              <a:extLst>
                <a:ext uri="{FF2B5EF4-FFF2-40B4-BE49-F238E27FC236}">
                  <a16:creationId xmlns:a16="http://schemas.microsoft.com/office/drawing/2014/main" id="{9DA1A0A9-D5B2-EE42-B0A7-8E92355AC95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2" name="Line 26">
              <a:extLst>
                <a:ext uri="{FF2B5EF4-FFF2-40B4-BE49-F238E27FC236}">
                  <a16:creationId xmlns:a16="http://schemas.microsoft.com/office/drawing/2014/main" id="{269F561D-EB7D-124B-AD4C-5A799A988DA9}"/>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3" name="Line 27">
              <a:extLst>
                <a:ext uri="{FF2B5EF4-FFF2-40B4-BE49-F238E27FC236}">
                  <a16:creationId xmlns:a16="http://schemas.microsoft.com/office/drawing/2014/main" id="{05546FF1-90A5-A54B-B95B-2E1AFB41C13D}"/>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4" name="Line 28">
              <a:extLst>
                <a:ext uri="{FF2B5EF4-FFF2-40B4-BE49-F238E27FC236}">
                  <a16:creationId xmlns:a16="http://schemas.microsoft.com/office/drawing/2014/main" id="{E877C0BE-BF0A-484A-8238-0E045D20D6DA}"/>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5" name="Line 29">
              <a:extLst>
                <a:ext uri="{FF2B5EF4-FFF2-40B4-BE49-F238E27FC236}">
                  <a16:creationId xmlns:a16="http://schemas.microsoft.com/office/drawing/2014/main" id="{B290FD72-982F-6F42-A6EA-0B8AA3CE3D3A}"/>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6" name="Freeform 30">
              <a:extLst>
                <a:ext uri="{FF2B5EF4-FFF2-40B4-BE49-F238E27FC236}">
                  <a16:creationId xmlns:a16="http://schemas.microsoft.com/office/drawing/2014/main" id="{187235DE-8F63-E540-ACF4-66A6EF00694F}"/>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47" name="Freeform 31">
              <a:extLst>
                <a:ext uri="{FF2B5EF4-FFF2-40B4-BE49-F238E27FC236}">
                  <a16:creationId xmlns:a16="http://schemas.microsoft.com/office/drawing/2014/main" id="{5A5481A0-E2DB-BC4A-A89F-5D68E66DBE79}"/>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48" name="Freeform 32">
              <a:extLst>
                <a:ext uri="{FF2B5EF4-FFF2-40B4-BE49-F238E27FC236}">
                  <a16:creationId xmlns:a16="http://schemas.microsoft.com/office/drawing/2014/main" id="{CDE32B56-0952-7E43-840C-245B20F0008F}"/>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49" name="Freeform 33">
              <a:extLst>
                <a:ext uri="{FF2B5EF4-FFF2-40B4-BE49-F238E27FC236}">
                  <a16:creationId xmlns:a16="http://schemas.microsoft.com/office/drawing/2014/main" id="{33A6AE1C-A70E-4C45-A368-CBDEC7B9ACB7}"/>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50" name="Freeform 34">
              <a:extLst>
                <a:ext uri="{FF2B5EF4-FFF2-40B4-BE49-F238E27FC236}">
                  <a16:creationId xmlns:a16="http://schemas.microsoft.com/office/drawing/2014/main" id="{8F828553-0C89-9D46-A06A-7474A140265E}"/>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51" name="Freeform 35">
              <a:extLst>
                <a:ext uri="{FF2B5EF4-FFF2-40B4-BE49-F238E27FC236}">
                  <a16:creationId xmlns:a16="http://schemas.microsoft.com/office/drawing/2014/main" id="{714A0076-C900-4049-9CC4-838DE62C5DAE}"/>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52" name="Freeform 36">
              <a:extLst>
                <a:ext uri="{FF2B5EF4-FFF2-40B4-BE49-F238E27FC236}">
                  <a16:creationId xmlns:a16="http://schemas.microsoft.com/office/drawing/2014/main" id="{8CCB8DF6-0322-2844-94B5-227DD65284F1}"/>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53" name="Line 37">
              <a:extLst>
                <a:ext uri="{FF2B5EF4-FFF2-40B4-BE49-F238E27FC236}">
                  <a16:creationId xmlns:a16="http://schemas.microsoft.com/office/drawing/2014/main" id="{79FB096B-80E8-2242-8310-F232835B961E}"/>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54" name="Freeform 38">
              <a:extLst>
                <a:ext uri="{FF2B5EF4-FFF2-40B4-BE49-F238E27FC236}">
                  <a16:creationId xmlns:a16="http://schemas.microsoft.com/office/drawing/2014/main" id="{62385177-0CF6-9345-9B8C-762333DBABB1}"/>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6555" name="Rectangle 40">
              <a:extLst>
                <a:ext uri="{FF2B5EF4-FFF2-40B4-BE49-F238E27FC236}">
                  <a16:creationId xmlns:a16="http://schemas.microsoft.com/office/drawing/2014/main" id="{C3AEC42B-A4DB-3E45-A5FB-7B35E4D31D1A}"/>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56" name="Rectangle 41">
              <a:extLst>
                <a:ext uri="{FF2B5EF4-FFF2-40B4-BE49-F238E27FC236}">
                  <a16:creationId xmlns:a16="http://schemas.microsoft.com/office/drawing/2014/main" id="{3F3A58DE-A339-B849-86A0-968C6B4A754C}"/>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6557" name="Rectangle 42">
              <a:extLst>
                <a:ext uri="{FF2B5EF4-FFF2-40B4-BE49-F238E27FC236}">
                  <a16:creationId xmlns:a16="http://schemas.microsoft.com/office/drawing/2014/main" id="{C0992392-6F4F-E84D-8EB5-3897A9850E39}"/>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6558" name="Rectangle 112">
              <a:extLst>
                <a:ext uri="{FF2B5EF4-FFF2-40B4-BE49-F238E27FC236}">
                  <a16:creationId xmlns:a16="http://schemas.microsoft.com/office/drawing/2014/main" id="{C78D09E1-82ED-CD4F-93AA-8C11DB91A0C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59" name="Rectangle 113">
              <a:extLst>
                <a:ext uri="{FF2B5EF4-FFF2-40B4-BE49-F238E27FC236}">
                  <a16:creationId xmlns:a16="http://schemas.microsoft.com/office/drawing/2014/main" id="{03729D6B-0C9D-C040-92CE-7A6FB9816687}"/>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6560" name="Rectangle 114">
              <a:extLst>
                <a:ext uri="{FF2B5EF4-FFF2-40B4-BE49-F238E27FC236}">
                  <a16:creationId xmlns:a16="http://schemas.microsoft.com/office/drawing/2014/main" id="{70077215-1162-F346-8AD2-83EC83809D76}"/>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61" name="Rectangle 115">
              <a:extLst>
                <a:ext uri="{FF2B5EF4-FFF2-40B4-BE49-F238E27FC236}">
                  <a16:creationId xmlns:a16="http://schemas.microsoft.com/office/drawing/2014/main" id="{412D232B-6DAC-9343-9F21-595931F5CCD5}"/>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6562" name="Rectangle 116">
              <a:extLst>
                <a:ext uri="{FF2B5EF4-FFF2-40B4-BE49-F238E27FC236}">
                  <a16:creationId xmlns:a16="http://schemas.microsoft.com/office/drawing/2014/main" id="{089366B0-DB28-1E44-9586-04D61B2143A2}"/>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63" name="Rectangle 117">
              <a:extLst>
                <a:ext uri="{FF2B5EF4-FFF2-40B4-BE49-F238E27FC236}">
                  <a16:creationId xmlns:a16="http://schemas.microsoft.com/office/drawing/2014/main" id="{1D9C7410-7FB4-FF4D-A0ED-D0D8F06BB1FF}"/>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6564" name="Rectangle 118">
              <a:extLst>
                <a:ext uri="{FF2B5EF4-FFF2-40B4-BE49-F238E27FC236}">
                  <a16:creationId xmlns:a16="http://schemas.microsoft.com/office/drawing/2014/main" id="{05BEBB02-00D7-E743-8A67-19CBBF53C913}"/>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6565" name="Rectangle 119">
              <a:extLst>
                <a:ext uri="{FF2B5EF4-FFF2-40B4-BE49-F238E27FC236}">
                  <a16:creationId xmlns:a16="http://schemas.microsoft.com/office/drawing/2014/main" id="{8086FEED-5751-5949-8591-CB1BD6BB3C0A}"/>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6566" name="Freeform 120">
              <a:extLst>
                <a:ext uri="{FF2B5EF4-FFF2-40B4-BE49-F238E27FC236}">
                  <a16:creationId xmlns:a16="http://schemas.microsoft.com/office/drawing/2014/main" id="{7AE53E45-D07F-CC4F-8E10-7C0B4CE0A95D}"/>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6499" name="Group 50">
            <a:extLst>
              <a:ext uri="{FF2B5EF4-FFF2-40B4-BE49-F238E27FC236}">
                <a16:creationId xmlns:a16="http://schemas.microsoft.com/office/drawing/2014/main" id="{2A7EAA95-2CC4-1E42-A9CD-8106F64EE728}"/>
              </a:ext>
            </a:extLst>
          </p:cNvPr>
          <p:cNvGrpSpPr>
            <a:grpSpLocks/>
          </p:cNvGrpSpPr>
          <p:nvPr/>
        </p:nvGrpSpPr>
        <p:grpSpPr bwMode="auto">
          <a:xfrm>
            <a:off x="1668464" y="4191001"/>
            <a:ext cx="7704137" cy="1458913"/>
            <a:chOff x="540924" y="5341417"/>
            <a:chExt cx="7703792" cy="1459573"/>
          </a:xfrm>
        </p:grpSpPr>
        <p:grpSp>
          <p:nvGrpSpPr>
            <p:cNvPr id="106506" name="Group 51">
              <a:extLst>
                <a:ext uri="{FF2B5EF4-FFF2-40B4-BE49-F238E27FC236}">
                  <a16:creationId xmlns:a16="http://schemas.microsoft.com/office/drawing/2014/main" id="{47D81AFF-DB44-5146-BD79-5E885E218096}"/>
                </a:ext>
              </a:extLst>
            </p:cNvPr>
            <p:cNvGrpSpPr>
              <a:grpSpLocks/>
            </p:cNvGrpSpPr>
            <p:nvPr/>
          </p:nvGrpSpPr>
          <p:grpSpPr bwMode="auto">
            <a:xfrm>
              <a:off x="540924" y="5483399"/>
              <a:ext cx="4186520" cy="369888"/>
              <a:chOff x="459834" y="5636111"/>
              <a:chExt cx="7724364" cy="369888"/>
            </a:xfrm>
          </p:grpSpPr>
          <p:grpSp>
            <p:nvGrpSpPr>
              <p:cNvPr id="106516" name="Group 126">
                <a:extLst>
                  <a:ext uri="{FF2B5EF4-FFF2-40B4-BE49-F238E27FC236}">
                    <a16:creationId xmlns:a16="http://schemas.microsoft.com/office/drawing/2014/main" id="{934A9BA7-1220-354B-B0D8-8F377A772307}"/>
                  </a:ext>
                </a:extLst>
              </p:cNvPr>
              <p:cNvGrpSpPr>
                <a:grpSpLocks/>
              </p:cNvGrpSpPr>
              <p:nvPr/>
            </p:nvGrpSpPr>
            <p:grpSpPr bwMode="auto">
              <a:xfrm>
                <a:off x="459834" y="5636111"/>
                <a:ext cx="4625562" cy="369888"/>
                <a:chOff x="627033" y="5580840"/>
                <a:chExt cx="6230966" cy="369332"/>
              </a:xfrm>
            </p:grpSpPr>
            <p:sp>
              <p:nvSpPr>
                <p:cNvPr id="106518" name="Freeform 13">
                  <a:extLst>
                    <a:ext uri="{FF2B5EF4-FFF2-40B4-BE49-F238E27FC236}">
                      <a16:creationId xmlns:a16="http://schemas.microsoft.com/office/drawing/2014/main" id="{7871A9A7-4163-114A-B8EB-BBCFABF5789F}"/>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9" name="TextBox 133">
                  <a:extLst>
                    <a:ext uri="{FF2B5EF4-FFF2-40B4-BE49-F238E27FC236}">
                      <a16:creationId xmlns:a16="http://schemas.microsoft.com/office/drawing/2014/main" id="{58495136-909A-C247-8A29-08105406AA61}"/>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6517" name="Freeform 13">
                <a:extLst>
                  <a:ext uri="{FF2B5EF4-FFF2-40B4-BE49-F238E27FC236}">
                    <a16:creationId xmlns:a16="http://schemas.microsoft.com/office/drawing/2014/main" id="{5106AF79-BD08-7546-AABC-5DD3426C1BA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6507" name="Group 126">
              <a:extLst>
                <a:ext uri="{FF2B5EF4-FFF2-40B4-BE49-F238E27FC236}">
                  <a16:creationId xmlns:a16="http://schemas.microsoft.com/office/drawing/2014/main" id="{AFA2DF4D-5922-3A4B-9461-9CC0F2F70467}"/>
                </a:ext>
              </a:extLst>
            </p:cNvPr>
            <p:cNvGrpSpPr>
              <a:grpSpLocks/>
            </p:cNvGrpSpPr>
            <p:nvPr/>
          </p:nvGrpSpPr>
          <p:grpSpPr bwMode="auto">
            <a:xfrm>
              <a:off x="704890" y="6022997"/>
              <a:ext cx="7539826" cy="372353"/>
              <a:chOff x="1875990" y="5646260"/>
              <a:chExt cx="15186603" cy="371794"/>
            </a:xfrm>
          </p:grpSpPr>
          <p:sp>
            <p:nvSpPr>
              <p:cNvPr id="106514" name="Freeform 13">
                <a:extLst>
                  <a:ext uri="{FF2B5EF4-FFF2-40B4-BE49-F238E27FC236}">
                    <a16:creationId xmlns:a16="http://schemas.microsoft.com/office/drawing/2014/main" id="{8B9B518C-8530-BE44-8F16-A687262B9938}"/>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5" name="TextBox 133">
                <a:extLst>
                  <a:ext uri="{FF2B5EF4-FFF2-40B4-BE49-F238E27FC236}">
                    <a16:creationId xmlns:a16="http://schemas.microsoft.com/office/drawing/2014/main" id="{35BF9AC4-5F92-F748-9186-4B062FC95545}"/>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6508" name="Freeform 53">
              <a:extLst>
                <a:ext uri="{FF2B5EF4-FFF2-40B4-BE49-F238E27FC236}">
                  <a16:creationId xmlns:a16="http://schemas.microsoft.com/office/drawing/2014/main" id="{483DB632-8CB4-564D-B5CC-5D3208C295AD}"/>
                </a:ext>
              </a:extLst>
            </p:cNvPr>
            <p:cNvSpPr>
              <a:spLocks/>
            </p:cNvSpPr>
            <p:nvPr/>
          </p:nvSpPr>
          <p:spPr bwMode="auto">
            <a:xfrm>
              <a:off x="2758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9" name="TextBox 54">
              <a:extLst>
                <a:ext uri="{FF2B5EF4-FFF2-40B4-BE49-F238E27FC236}">
                  <a16:creationId xmlns:a16="http://schemas.microsoft.com/office/drawing/2014/main" id="{0739D476-C7A8-6945-8E9F-7DF53D5CCC01}"/>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6510" name="Straight Arrow Connector 55">
              <a:extLst>
                <a:ext uri="{FF2B5EF4-FFF2-40B4-BE49-F238E27FC236}">
                  <a16:creationId xmlns:a16="http://schemas.microsoft.com/office/drawing/2014/main" id="{0B9FB724-D5BC-7248-8143-A500B6C68063}"/>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6511" name="Group 56">
              <a:extLst>
                <a:ext uri="{FF2B5EF4-FFF2-40B4-BE49-F238E27FC236}">
                  <a16:creationId xmlns:a16="http://schemas.microsoft.com/office/drawing/2014/main" id="{392D8C07-7999-634E-B787-84BF30508A9D}"/>
                </a:ext>
              </a:extLst>
            </p:cNvPr>
            <p:cNvGrpSpPr>
              <a:grpSpLocks/>
            </p:cNvGrpSpPr>
            <p:nvPr/>
          </p:nvGrpSpPr>
          <p:grpSpPr bwMode="auto">
            <a:xfrm>
              <a:off x="4720530" y="5550276"/>
              <a:ext cx="3359528" cy="278849"/>
              <a:chOff x="1985680" y="5694160"/>
              <a:chExt cx="6198518" cy="278849"/>
            </a:xfrm>
          </p:grpSpPr>
          <p:sp>
            <p:nvSpPr>
              <p:cNvPr id="106512" name="Freeform 13">
                <a:extLst>
                  <a:ext uri="{FF2B5EF4-FFF2-40B4-BE49-F238E27FC236}">
                    <a16:creationId xmlns:a16="http://schemas.microsoft.com/office/drawing/2014/main" id="{C497E597-420F-0C47-AB54-22F2EC888972}"/>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3" name="Freeform 13">
                <a:extLst>
                  <a:ext uri="{FF2B5EF4-FFF2-40B4-BE49-F238E27FC236}">
                    <a16:creationId xmlns:a16="http://schemas.microsoft.com/office/drawing/2014/main" id="{FB543025-980A-224D-9F40-DD3E436CB70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6500" name="Group 2">
            <a:extLst>
              <a:ext uri="{FF2B5EF4-FFF2-40B4-BE49-F238E27FC236}">
                <a16:creationId xmlns:a16="http://schemas.microsoft.com/office/drawing/2014/main" id="{07440620-D9A6-2245-A3D9-D24F8158D509}"/>
              </a:ext>
            </a:extLst>
          </p:cNvPr>
          <p:cNvGrpSpPr>
            <a:grpSpLocks/>
          </p:cNvGrpSpPr>
          <p:nvPr/>
        </p:nvGrpSpPr>
        <p:grpSpPr bwMode="auto">
          <a:xfrm>
            <a:off x="2562226" y="1636714"/>
            <a:ext cx="6234113" cy="473075"/>
            <a:chOff x="1647825" y="1637371"/>
            <a:chExt cx="6234529" cy="472960"/>
          </a:xfrm>
        </p:grpSpPr>
        <p:sp>
          <p:nvSpPr>
            <p:cNvPr id="106501" name="TextBox 1">
              <a:extLst>
                <a:ext uri="{FF2B5EF4-FFF2-40B4-BE49-F238E27FC236}">
                  <a16:creationId xmlns:a16="http://schemas.microsoft.com/office/drawing/2014/main" id="{5E7D82D8-149F-7F4B-978F-9F582498532F}"/>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6502" name="TextBox 66">
              <a:extLst>
                <a:ext uri="{FF2B5EF4-FFF2-40B4-BE49-F238E27FC236}">
                  <a16:creationId xmlns:a16="http://schemas.microsoft.com/office/drawing/2014/main" id="{49735038-88E4-274B-A100-E2929EF8EE0E}"/>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6503" name="TextBox 67">
              <a:extLst>
                <a:ext uri="{FF2B5EF4-FFF2-40B4-BE49-F238E27FC236}">
                  <a16:creationId xmlns:a16="http://schemas.microsoft.com/office/drawing/2014/main" id="{A1258FF3-453A-A74D-9478-7985130B133F}"/>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6504" name="TextBox 68">
              <a:extLst>
                <a:ext uri="{FF2B5EF4-FFF2-40B4-BE49-F238E27FC236}">
                  <a16:creationId xmlns:a16="http://schemas.microsoft.com/office/drawing/2014/main" id="{D6F8A74E-F532-6B40-8937-A753242DCB97}"/>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6505" name="TextBox 69">
              <a:extLst>
                <a:ext uri="{FF2B5EF4-FFF2-40B4-BE49-F238E27FC236}">
                  <a16:creationId xmlns:a16="http://schemas.microsoft.com/office/drawing/2014/main" id="{05E6E0A0-E27D-D044-BC57-0CEA5030D4C8}"/>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a:extLst>
              <a:ext uri="{FF2B5EF4-FFF2-40B4-BE49-F238E27FC236}">
                <a16:creationId xmlns:a16="http://schemas.microsoft.com/office/drawing/2014/main" id="{C88994B1-F6FB-5E4F-BD90-5B21AF7DED9F}"/>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7522" name="Group 1">
            <a:extLst>
              <a:ext uri="{FF2B5EF4-FFF2-40B4-BE49-F238E27FC236}">
                <a16:creationId xmlns:a16="http://schemas.microsoft.com/office/drawing/2014/main" id="{286B3465-9B0E-A44A-B126-6916B51D583F}"/>
              </a:ext>
            </a:extLst>
          </p:cNvPr>
          <p:cNvGrpSpPr>
            <a:grpSpLocks/>
          </p:cNvGrpSpPr>
          <p:nvPr/>
        </p:nvGrpSpPr>
        <p:grpSpPr bwMode="auto">
          <a:xfrm>
            <a:off x="2019300" y="1827213"/>
            <a:ext cx="7054714" cy="1395412"/>
            <a:chOff x="1052513" y="914400"/>
            <a:chExt cx="7054714" cy="1395413"/>
          </a:xfrm>
        </p:grpSpPr>
        <p:sp>
          <p:nvSpPr>
            <p:cNvPr id="107544" name="Rectangle 4">
              <a:extLst>
                <a:ext uri="{FF2B5EF4-FFF2-40B4-BE49-F238E27FC236}">
                  <a16:creationId xmlns:a16="http://schemas.microsoft.com/office/drawing/2014/main" id="{0CC17851-4357-504E-A5F1-56364803FEB0}"/>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7545" name="Rectangle 5">
              <a:extLst>
                <a:ext uri="{FF2B5EF4-FFF2-40B4-BE49-F238E27FC236}">
                  <a16:creationId xmlns:a16="http://schemas.microsoft.com/office/drawing/2014/main" id="{B5C1CFAE-EB2C-CB4B-8DB2-1007BD35FAE4}"/>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7546" name="Rectangle 6">
              <a:extLst>
                <a:ext uri="{FF2B5EF4-FFF2-40B4-BE49-F238E27FC236}">
                  <a16:creationId xmlns:a16="http://schemas.microsoft.com/office/drawing/2014/main" id="{FFE5F7F3-AF10-F14A-B0E5-47F51D6B45B8}"/>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47" name="Line 7">
              <a:extLst>
                <a:ext uri="{FF2B5EF4-FFF2-40B4-BE49-F238E27FC236}">
                  <a16:creationId xmlns:a16="http://schemas.microsoft.com/office/drawing/2014/main" id="{5AA2CF87-8963-6A40-9476-5CC1E8D9C530}"/>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48" name="Freeform 8">
              <a:extLst>
                <a:ext uri="{FF2B5EF4-FFF2-40B4-BE49-F238E27FC236}">
                  <a16:creationId xmlns:a16="http://schemas.microsoft.com/office/drawing/2014/main" id="{1BF6376F-5B16-6E4B-8B19-420B3CAD231A}"/>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7549" name="Rectangle 9">
              <a:extLst>
                <a:ext uri="{FF2B5EF4-FFF2-40B4-BE49-F238E27FC236}">
                  <a16:creationId xmlns:a16="http://schemas.microsoft.com/office/drawing/2014/main" id="{FFC43E1F-FC3A-4943-BC59-DF19DFC83043}"/>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50" name="Rectangle 10">
              <a:extLst>
                <a:ext uri="{FF2B5EF4-FFF2-40B4-BE49-F238E27FC236}">
                  <a16:creationId xmlns:a16="http://schemas.microsoft.com/office/drawing/2014/main" id="{479A6AE5-1D9A-894A-9142-48AC486795AB}"/>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7551" name="Rectangle 11">
              <a:extLst>
                <a:ext uri="{FF2B5EF4-FFF2-40B4-BE49-F238E27FC236}">
                  <a16:creationId xmlns:a16="http://schemas.microsoft.com/office/drawing/2014/main" id="{BAAF95C3-0DD9-054D-BF7E-8849ABF6C54D}"/>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7552" name="Rectangle 12">
              <a:extLst>
                <a:ext uri="{FF2B5EF4-FFF2-40B4-BE49-F238E27FC236}">
                  <a16:creationId xmlns:a16="http://schemas.microsoft.com/office/drawing/2014/main" id="{AC0CD5ED-350C-3543-ADB4-A9AA8AB5410C}"/>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7553" name="Rectangle 13">
              <a:extLst>
                <a:ext uri="{FF2B5EF4-FFF2-40B4-BE49-F238E27FC236}">
                  <a16:creationId xmlns:a16="http://schemas.microsoft.com/office/drawing/2014/main" id="{55D4BD24-2156-C845-81EF-B34AB554829F}"/>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54" name="Line 14">
              <a:extLst>
                <a:ext uri="{FF2B5EF4-FFF2-40B4-BE49-F238E27FC236}">
                  <a16:creationId xmlns:a16="http://schemas.microsoft.com/office/drawing/2014/main" id="{2CA72E51-D2A4-8D43-9C94-14D49CD8C69B}"/>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55" name="Rectangle 15">
              <a:extLst>
                <a:ext uri="{FF2B5EF4-FFF2-40B4-BE49-F238E27FC236}">
                  <a16:creationId xmlns:a16="http://schemas.microsoft.com/office/drawing/2014/main" id="{3A4D589B-B07E-7843-991D-16D1C2310E77}"/>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7556" name="Rectangle 16">
              <a:extLst>
                <a:ext uri="{FF2B5EF4-FFF2-40B4-BE49-F238E27FC236}">
                  <a16:creationId xmlns:a16="http://schemas.microsoft.com/office/drawing/2014/main" id="{DEEB76CC-39BB-3A49-B369-D262D36509E8}"/>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57" name="Rectangle 17">
              <a:extLst>
                <a:ext uri="{FF2B5EF4-FFF2-40B4-BE49-F238E27FC236}">
                  <a16:creationId xmlns:a16="http://schemas.microsoft.com/office/drawing/2014/main" id="{C931E3BA-7658-0043-89A1-054408FAAB7C}"/>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7558" name="Rectangle 18">
              <a:extLst>
                <a:ext uri="{FF2B5EF4-FFF2-40B4-BE49-F238E27FC236}">
                  <a16:creationId xmlns:a16="http://schemas.microsoft.com/office/drawing/2014/main" id="{40099359-D7AA-5044-B075-04A22E83AFEA}"/>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59" name="Line 19">
              <a:extLst>
                <a:ext uri="{FF2B5EF4-FFF2-40B4-BE49-F238E27FC236}">
                  <a16:creationId xmlns:a16="http://schemas.microsoft.com/office/drawing/2014/main" id="{1007B102-DFC1-FC42-A728-20FAAB5639C2}"/>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0" name="Rectangle 20">
              <a:extLst>
                <a:ext uri="{FF2B5EF4-FFF2-40B4-BE49-F238E27FC236}">
                  <a16:creationId xmlns:a16="http://schemas.microsoft.com/office/drawing/2014/main" id="{10FB5006-82DE-F946-89F1-F8E2B3513DD9}"/>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7561" name="Rectangle 21">
              <a:extLst>
                <a:ext uri="{FF2B5EF4-FFF2-40B4-BE49-F238E27FC236}">
                  <a16:creationId xmlns:a16="http://schemas.microsoft.com/office/drawing/2014/main" id="{18FD26B1-C3AD-8E42-A216-42F904BF31EB}"/>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62" name="Rectangle 22">
              <a:extLst>
                <a:ext uri="{FF2B5EF4-FFF2-40B4-BE49-F238E27FC236}">
                  <a16:creationId xmlns:a16="http://schemas.microsoft.com/office/drawing/2014/main" id="{C4D8AA13-681D-AC44-B81C-1D65C9DA3D03}"/>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7563" name="Rectangle 23">
              <a:extLst>
                <a:ext uri="{FF2B5EF4-FFF2-40B4-BE49-F238E27FC236}">
                  <a16:creationId xmlns:a16="http://schemas.microsoft.com/office/drawing/2014/main" id="{89B38ADE-FD75-D54F-92CE-AE06D88ECA5B}"/>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64" name="Line 24">
              <a:extLst>
                <a:ext uri="{FF2B5EF4-FFF2-40B4-BE49-F238E27FC236}">
                  <a16:creationId xmlns:a16="http://schemas.microsoft.com/office/drawing/2014/main" id="{100D810E-FA92-6749-AADC-C414498277A4}"/>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5" name="Line 25">
              <a:extLst>
                <a:ext uri="{FF2B5EF4-FFF2-40B4-BE49-F238E27FC236}">
                  <a16:creationId xmlns:a16="http://schemas.microsoft.com/office/drawing/2014/main" id="{972BB20B-1009-C44F-B76E-041FC710C2CA}"/>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6" name="Line 26">
              <a:extLst>
                <a:ext uri="{FF2B5EF4-FFF2-40B4-BE49-F238E27FC236}">
                  <a16:creationId xmlns:a16="http://schemas.microsoft.com/office/drawing/2014/main" id="{8AD38BC9-CEAA-8840-ACAB-61FBF6E50070}"/>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7" name="Line 27">
              <a:extLst>
                <a:ext uri="{FF2B5EF4-FFF2-40B4-BE49-F238E27FC236}">
                  <a16:creationId xmlns:a16="http://schemas.microsoft.com/office/drawing/2014/main" id="{3332F9E9-42C6-5E4A-90DC-9109FC4867C7}"/>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8" name="Line 28">
              <a:extLst>
                <a:ext uri="{FF2B5EF4-FFF2-40B4-BE49-F238E27FC236}">
                  <a16:creationId xmlns:a16="http://schemas.microsoft.com/office/drawing/2014/main" id="{69C3AD20-5B86-E749-B5AC-F811BC139E4C}"/>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69" name="Line 29">
              <a:extLst>
                <a:ext uri="{FF2B5EF4-FFF2-40B4-BE49-F238E27FC236}">
                  <a16:creationId xmlns:a16="http://schemas.microsoft.com/office/drawing/2014/main" id="{8E5F8F42-CCD9-4743-AB23-DE893FC58F48}"/>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70" name="Freeform 30">
              <a:extLst>
                <a:ext uri="{FF2B5EF4-FFF2-40B4-BE49-F238E27FC236}">
                  <a16:creationId xmlns:a16="http://schemas.microsoft.com/office/drawing/2014/main" id="{42648E4A-91B4-7146-8AD0-69EA96A0A8EA}"/>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1" name="Freeform 31">
              <a:extLst>
                <a:ext uri="{FF2B5EF4-FFF2-40B4-BE49-F238E27FC236}">
                  <a16:creationId xmlns:a16="http://schemas.microsoft.com/office/drawing/2014/main" id="{8DC049EA-8C3D-034F-BD48-411B7272449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2" name="Freeform 32">
              <a:extLst>
                <a:ext uri="{FF2B5EF4-FFF2-40B4-BE49-F238E27FC236}">
                  <a16:creationId xmlns:a16="http://schemas.microsoft.com/office/drawing/2014/main" id="{8C443C4F-9E5F-9C45-B427-E5DB1C9C3BDB}"/>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3" name="Freeform 33">
              <a:extLst>
                <a:ext uri="{FF2B5EF4-FFF2-40B4-BE49-F238E27FC236}">
                  <a16:creationId xmlns:a16="http://schemas.microsoft.com/office/drawing/2014/main" id="{BA050DCC-0FBA-8D42-AA06-2D6CDA29CD90}"/>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4" name="Freeform 34">
              <a:extLst>
                <a:ext uri="{FF2B5EF4-FFF2-40B4-BE49-F238E27FC236}">
                  <a16:creationId xmlns:a16="http://schemas.microsoft.com/office/drawing/2014/main" id="{70D36775-A4CB-8343-BE86-D2FB8703109D}"/>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5" name="Freeform 35">
              <a:extLst>
                <a:ext uri="{FF2B5EF4-FFF2-40B4-BE49-F238E27FC236}">
                  <a16:creationId xmlns:a16="http://schemas.microsoft.com/office/drawing/2014/main" id="{DA8EF721-A5D2-9D48-A30E-EAB9B2BAFBEA}"/>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6" name="Freeform 36">
              <a:extLst>
                <a:ext uri="{FF2B5EF4-FFF2-40B4-BE49-F238E27FC236}">
                  <a16:creationId xmlns:a16="http://schemas.microsoft.com/office/drawing/2014/main" id="{9E0C94CA-C484-634A-A15E-9B17494FD052}"/>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77" name="Line 37">
              <a:extLst>
                <a:ext uri="{FF2B5EF4-FFF2-40B4-BE49-F238E27FC236}">
                  <a16:creationId xmlns:a16="http://schemas.microsoft.com/office/drawing/2014/main" id="{C480423A-D431-904C-806A-BA27D7F8A30D}"/>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578" name="Freeform 38">
              <a:extLst>
                <a:ext uri="{FF2B5EF4-FFF2-40B4-BE49-F238E27FC236}">
                  <a16:creationId xmlns:a16="http://schemas.microsoft.com/office/drawing/2014/main" id="{9AC6DEB3-F777-4546-AE41-9044EB4854A0}"/>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7579" name="Rectangle 40">
              <a:extLst>
                <a:ext uri="{FF2B5EF4-FFF2-40B4-BE49-F238E27FC236}">
                  <a16:creationId xmlns:a16="http://schemas.microsoft.com/office/drawing/2014/main" id="{BA249354-8498-EB48-90DA-7231717BA76B}"/>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0" name="Rectangle 41">
              <a:extLst>
                <a:ext uri="{FF2B5EF4-FFF2-40B4-BE49-F238E27FC236}">
                  <a16:creationId xmlns:a16="http://schemas.microsoft.com/office/drawing/2014/main" id="{A7455F21-A678-9543-9FDF-0CB06505A891}"/>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7581" name="Rectangle 42">
              <a:extLst>
                <a:ext uri="{FF2B5EF4-FFF2-40B4-BE49-F238E27FC236}">
                  <a16:creationId xmlns:a16="http://schemas.microsoft.com/office/drawing/2014/main" id="{01280C11-FA91-F743-B5FB-DFCAE290D5E0}"/>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7582" name="Rectangle 112">
              <a:extLst>
                <a:ext uri="{FF2B5EF4-FFF2-40B4-BE49-F238E27FC236}">
                  <a16:creationId xmlns:a16="http://schemas.microsoft.com/office/drawing/2014/main" id="{DD7024E8-F22B-8A40-B4B1-309E45DB868A}"/>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3" name="Rectangle 113">
              <a:extLst>
                <a:ext uri="{FF2B5EF4-FFF2-40B4-BE49-F238E27FC236}">
                  <a16:creationId xmlns:a16="http://schemas.microsoft.com/office/drawing/2014/main" id="{88FC204F-BF28-6E49-8193-6E9246A1E43A}"/>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7584" name="Rectangle 114">
              <a:extLst>
                <a:ext uri="{FF2B5EF4-FFF2-40B4-BE49-F238E27FC236}">
                  <a16:creationId xmlns:a16="http://schemas.microsoft.com/office/drawing/2014/main" id="{700096B9-3285-F84C-A231-8098E6441CB4}"/>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5" name="Rectangle 115">
              <a:extLst>
                <a:ext uri="{FF2B5EF4-FFF2-40B4-BE49-F238E27FC236}">
                  <a16:creationId xmlns:a16="http://schemas.microsoft.com/office/drawing/2014/main" id="{F375BC62-FAC4-DE42-8E4E-23FB8D273B63}"/>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7586" name="Rectangle 116">
              <a:extLst>
                <a:ext uri="{FF2B5EF4-FFF2-40B4-BE49-F238E27FC236}">
                  <a16:creationId xmlns:a16="http://schemas.microsoft.com/office/drawing/2014/main" id="{98390E50-575A-C346-9F92-C04008D840DC}"/>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7" name="Rectangle 117">
              <a:extLst>
                <a:ext uri="{FF2B5EF4-FFF2-40B4-BE49-F238E27FC236}">
                  <a16:creationId xmlns:a16="http://schemas.microsoft.com/office/drawing/2014/main" id="{5A13B697-A631-9740-A716-42B36BB389B5}"/>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7588" name="Rectangle 118">
              <a:extLst>
                <a:ext uri="{FF2B5EF4-FFF2-40B4-BE49-F238E27FC236}">
                  <a16:creationId xmlns:a16="http://schemas.microsoft.com/office/drawing/2014/main" id="{FA7BCCE9-DD74-C046-8F3F-F5FF1F5906B0}"/>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7589" name="Rectangle 119">
              <a:extLst>
                <a:ext uri="{FF2B5EF4-FFF2-40B4-BE49-F238E27FC236}">
                  <a16:creationId xmlns:a16="http://schemas.microsoft.com/office/drawing/2014/main" id="{6AFA7D19-E8E7-D64B-8CCB-5E6CAD96D0E0}"/>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7590" name="Freeform 120">
              <a:extLst>
                <a:ext uri="{FF2B5EF4-FFF2-40B4-BE49-F238E27FC236}">
                  <a16:creationId xmlns:a16="http://schemas.microsoft.com/office/drawing/2014/main" id="{3B78C5E3-3173-7F4B-9BFC-BC82B34A14C9}"/>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7523" name="Group 50">
            <a:extLst>
              <a:ext uri="{FF2B5EF4-FFF2-40B4-BE49-F238E27FC236}">
                <a16:creationId xmlns:a16="http://schemas.microsoft.com/office/drawing/2014/main" id="{7CAACF0A-687C-124D-A1C4-89D9610CD559}"/>
              </a:ext>
            </a:extLst>
          </p:cNvPr>
          <p:cNvGrpSpPr>
            <a:grpSpLocks/>
          </p:cNvGrpSpPr>
          <p:nvPr/>
        </p:nvGrpSpPr>
        <p:grpSpPr bwMode="auto">
          <a:xfrm>
            <a:off x="1668464" y="4191001"/>
            <a:ext cx="7704137" cy="1458913"/>
            <a:chOff x="540924" y="5341417"/>
            <a:chExt cx="7703792" cy="1459573"/>
          </a:xfrm>
        </p:grpSpPr>
        <p:grpSp>
          <p:nvGrpSpPr>
            <p:cNvPr id="107530" name="Group 51">
              <a:extLst>
                <a:ext uri="{FF2B5EF4-FFF2-40B4-BE49-F238E27FC236}">
                  <a16:creationId xmlns:a16="http://schemas.microsoft.com/office/drawing/2014/main" id="{4A189D6C-32F6-504D-8A9E-F640081E87BF}"/>
                </a:ext>
              </a:extLst>
            </p:cNvPr>
            <p:cNvGrpSpPr>
              <a:grpSpLocks/>
            </p:cNvGrpSpPr>
            <p:nvPr/>
          </p:nvGrpSpPr>
          <p:grpSpPr bwMode="auto">
            <a:xfrm>
              <a:off x="540924" y="5483399"/>
              <a:ext cx="4186520" cy="369888"/>
              <a:chOff x="459834" y="5636111"/>
              <a:chExt cx="7724364" cy="369888"/>
            </a:xfrm>
          </p:grpSpPr>
          <p:grpSp>
            <p:nvGrpSpPr>
              <p:cNvPr id="107540" name="Group 126">
                <a:extLst>
                  <a:ext uri="{FF2B5EF4-FFF2-40B4-BE49-F238E27FC236}">
                    <a16:creationId xmlns:a16="http://schemas.microsoft.com/office/drawing/2014/main" id="{72684F0E-635F-7E4E-BA4D-71EB60BF91FC}"/>
                  </a:ext>
                </a:extLst>
              </p:cNvPr>
              <p:cNvGrpSpPr>
                <a:grpSpLocks/>
              </p:cNvGrpSpPr>
              <p:nvPr/>
            </p:nvGrpSpPr>
            <p:grpSpPr bwMode="auto">
              <a:xfrm>
                <a:off x="459834" y="5636111"/>
                <a:ext cx="4625562" cy="369888"/>
                <a:chOff x="627033" y="5580840"/>
                <a:chExt cx="6230966" cy="369332"/>
              </a:xfrm>
            </p:grpSpPr>
            <p:sp>
              <p:nvSpPr>
                <p:cNvPr id="107542" name="Freeform 13">
                  <a:extLst>
                    <a:ext uri="{FF2B5EF4-FFF2-40B4-BE49-F238E27FC236}">
                      <a16:creationId xmlns:a16="http://schemas.microsoft.com/office/drawing/2014/main" id="{DB598A5E-889C-CE4D-A01D-AAE809C66F2A}"/>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43" name="TextBox 133">
                  <a:extLst>
                    <a:ext uri="{FF2B5EF4-FFF2-40B4-BE49-F238E27FC236}">
                      <a16:creationId xmlns:a16="http://schemas.microsoft.com/office/drawing/2014/main" id="{7D46EC62-F754-D74E-B018-6AAA58C4538E}"/>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7541" name="Freeform 13">
                <a:extLst>
                  <a:ext uri="{FF2B5EF4-FFF2-40B4-BE49-F238E27FC236}">
                    <a16:creationId xmlns:a16="http://schemas.microsoft.com/office/drawing/2014/main" id="{A9741D6E-08DD-1043-9A3C-1B176250ACD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7531" name="Group 126">
              <a:extLst>
                <a:ext uri="{FF2B5EF4-FFF2-40B4-BE49-F238E27FC236}">
                  <a16:creationId xmlns:a16="http://schemas.microsoft.com/office/drawing/2014/main" id="{D190E504-C444-AB43-9196-DBDB53110D2E}"/>
                </a:ext>
              </a:extLst>
            </p:cNvPr>
            <p:cNvGrpSpPr>
              <a:grpSpLocks/>
            </p:cNvGrpSpPr>
            <p:nvPr/>
          </p:nvGrpSpPr>
          <p:grpSpPr bwMode="auto">
            <a:xfrm>
              <a:off x="704890" y="6022997"/>
              <a:ext cx="7539826" cy="372353"/>
              <a:chOff x="1875990" y="5646260"/>
              <a:chExt cx="15186603" cy="371794"/>
            </a:xfrm>
          </p:grpSpPr>
          <p:sp>
            <p:nvSpPr>
              <p:cNvPr id="107538" name="Freeform 13">
                <a:extLst>
                  <a:ext uri="{FF2B5EF4-FFF2-40B4-BE49-F238E27FC236}">
                    <a16:creationId xmlns:a16="http://schemas.microsoft.com/office/drawing/2014/main" id="{267D0BA2-DD30-FD47-9A99-6484B94C3D17}"/>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39" name="TextBox 133">
                <a:extLst>
                  <a:ext uri="{FF2B5EF4-FFF2-40B4-BE49-F238E27FC236}">
                    <a16:creationId xmlns:a16="http://schemas.microsoft.com/office/drawing/2014/main" id="{0BDAE825-7AC9-BF4F-9F86-76D8CD74496A}"/>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7532" name="Freeform 53">
              <a:extLst>
                <a:ext uri="{FF2B5EF4-FFF2-40B4-BE49-F238E27FC236}">
                  <a16:creationId xmlns:a16="http://schemas.microsoft.com/office/drawing/2014/main" id="{43876D28-C42E-9149-A915-2172324534ED}"/>
                </a:ext>
              </a:extLst>
            </p:cNvPr>
            <p:cNvSpPr>
              <a:spLocks/>
            </p:cNvSpPr>
            <p:nvPr/>
          </p:nvSpPr>
          <p:spPr bwMode="auto">
            <a:xfrm>
              <a:off x="3139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33" name="TextBox 54">
              <a:extLst>
                <a:ext uri="{FF2B5EF4-FFF2-40B4-BE49-F238E27FC236}">
                  <a16:creationId xmlns:a16="http://schemas.microsoft.com/office/drawing/2014/main" id="{104A4FEF-6193-D048-9D3E-D30BD4743463}"/>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7534" name="Straight Arrow Connector 55">
              <a:extLst>
                <a:ext uri="{FF2B5EF4-FFF2-40B4-BE49-F238E27FC236}">
                  <a16:creationId xmlns:a16="http://schemas.microsoft.com/office/drawing/2014/main" id="{C3EE7EE1-74AE-194F-8F4E-4AC52437761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7535" name="Group 56">
              <a:extLst>
                <a:ext uri="{FF2B5EF4-FFF2-40B4-BE49-F238E27FC236}">
                  <a16:creationId xmlns:a16="http://schemas.microsoft.com/office/drawing/2014/main" id="{FE37EA1A-FE78-9949-9559-F756EFA7AB56}"/>
                </a:ext>
              </a:extLst>
            </p:cNvPr>
            <p:cNvGrpSpPr>
              <a:grpSpLocks/>
            </p:cNvGrpSpPr>
            <p:nvPr/>
          </p:nvGrpSpPr>
          <p:grpSpPr bwMode="auto">
            <a:xfrm>
              <a:off x="4720530" y="5550276"/>
              <a:ext cx="3359528" cy="278849"/>
              <a:chOff x="1985680" y="5694160"/>
              <a:chExt cx="6198518" cy="278849"/>
            </a:xfrm>
          </p:grpSpPr>
          <p:sp>
            <p:nvSpPr>
              <p:cNvPr id="107536" name="Freeform 13">
                <a:extLst>
                  <a:ext uri="{FF2B5EF4-FFF2-40B4-BE49-F238E27FC236}">
                    <a16:creationId xmlns:a16="http://schemas.microsoft.com/office/drawing/2014/main" id="{31513477-8EB5-CC48-A009-A03AA51F5DFC}"/>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37" name="Freeform 13">
                <a:extLst>
                  <a:ext uri="{FF2B5EF4-FFF2-40B4-BE49-F238E27FC236}">
                    <a16:creationId xmlns:a16="http://schemas.microsoft.com/office/drawing/2014/main" id="{50E20C42-332D-ED48-8F32-A70AF922A56F}"/>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7524" name="Group 2">
            <a:extLst>
              <a:ext uri="{FF2B5EF4-FFF2-40B4-BE49-F238E27FC236}">
                <a16:creationId xmlns:a16="http://schemas.microsoft.com/office/drawing/2014/main" id="{E7410D15-6429-4941-949B-90985893D3F5}"/>
              </a:ext>
            </a:extLst>
          </p:cNvPr>
          <p:cNvGrpSpPr>
            <a:grpSpLocks/>
          </p:cNvGrpSpPr>
          <p:nvPr/>
        </p:nvGrpSpPr>
        <p:grpSpPr bwMode="auto">
          <a:xfrm>
            <a:off x="2562226" y="1636714"/>
            <a:ext cx="6234113" cy="473075"/>
            <a:chOff x="1647825" y="1637371"/>
            <a:chExt cx="6234529" cy="472960"/>
          </a:xfrm>
        </p:grpSpPr>
        <p:sp>
          <p:nvSpPr>
            <p:cNvPr id="107525" name="TextBox 1">
              <a:extLst>
                <a:ext uri="{FF2B5EF4-FFF2-40B4-BE49-F238E27FC236}">
                  <a16:creationId xmlns:a16="http://schemas.microsoft.com/office/drawing/2014/main" id="{42FDA65A-5EDD-2A4A-9CC9-5DE05033F797}"/>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7526" name="TextBox 66">
              <a:extLst>
                <a:ext uri="{FF2B5EF4-FFF2-40B4-BE49-F238E27FC236}">
                  <a16:creationId xmlns:a16="http://schemas.microsoft.com/office/drawing/2014/main" id="{DDD400CC-FF64-D74B-A65D-7BB834A55673}"/>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7527" name="TextBox 67">
              <a:extLst>
                <a:ext uri="{FF2B5EF4-FFF2-40B4-BE49-F238E27FC236}">
                  <a16:creationId xmlns:a16="http://schemas.microsoft.com/office/drawing/2014/main" id="{6A8D6312-5156-384F-9876-786D714C69B7}"/>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7528" name="TextBox 68">
              <a:extLst>
                <a:ext uri="{FF2B5EF4-FFF2-40B4-BE49-F238E27FC236}">
                  <a16:creationId xmlns:a16="http://schemas.microsoft.com/office/drawing/2014/main" id="{A81E4BE1-B1F1-6843-8513-251D88201A70}"/>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7529" name="TextBox 69">
              <a:extLst>
                <a:ext uri="{FF2B5EF4-FFF2-40B4-BE49-F238E27FC236}">
                  <a16:creationId xmlns:a16="http://schemas.microsoft.com/office/drawing/2014/main" id="{9D638160-5DFB-DF4F-8146-6F584CDF21B1}"/>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3">
            <a:extLst>
              <a:ext uri="{FF2B5EF4-FFF2-40B4-BE49-F238E27FC236}">
                <a16:creationId xmlns:a16="http://schemas.microsoft.com/office/drawing/2014/main" id="{7D32C269-027F-2B46-A1C6-12C2AFDDEDE0}"/>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Basic Latch with NAND Gates</a:t>
            </a:r>
          </a:p>
        </p:txBody>
      </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Title 1">
            <a:extLst>
              <a:ext uri="{FF2B5EF4-FFF2-40B4-BE49-F238E27FC236}">
                <a16:creationId xmlns:a16="http://schemas.microsoft.com/office/drawing/2014/main" id="{1307502C-B115-6442-92F7-3B8FDBC6152C}"/>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8546" name="Group 1">
            <a:extLst>
              <a:ext uri="{FF2B5EF4-FFF2-40B4-BE49-F238E27FC236}">
                <a16:creationId xmlns:a16="http://schemas.microsoft.com/office/drawing/2014/main" id="{C1F9EBF8-6269-EC45-9626-466A06279761}"/>
              </a:ext>
            </a:extLst>
          </p:cNvPr>
          <p:cNvGrpSpPr>
            <a:grpSpLocks/>
          </p:cNvGrpSpPr>
          <p:nvPr/>
        </p:nvGrpSpPr>
        <p:grpSpPr bwMode="auto">
          <a:xfrm>
            <a:off x="2019300" y="1827213"/>
            <a:ext cx="7054714" cy="1395412"/>
            <a:chOff x="1052513" y="914400"/>
            <a:chExt cx="7054714" cy="1395413"/>
          </a:xfrm>
        </p:grpSpPr>
        <p:sp>
          <p:nvSpPr>
            <p:cNvPr id="108568" name="Rectangle 4">
              <a:extLst>
                <a:ext uri="{FF2B5EF4-FFF2-40B4-BE49-F238E27FC236}">
                  <a16:creationId xmlns:a16="http://schemas.microsoft.com/office/drawing/2014/main" id="{B7EAD24F-FAC3-6E40-B2A2-82F686F47D8E}"/>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8569" name="Rectangle 5">
              <a:extLst>
                <a:ext uri="{FF2B5EF4-FFF2-40B4-BE49-F238E27FC236}">
                  <a16:creationId xmlns:a16="http://schemas.microsoft.com/office/drawing/2014/main" id="{89B40BA2-533D-8A4D-B303-990F3FE69DFC}"/>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8570" name="Rectangle 6">
              <a:extLst>
                <a:ext uri="{FF2B5EF4-FFF2-40B4-BE49-F238E27FC236}">
                  <a16:creationId xmlns:a16="http://schemas.microsoft.com/office/drawing/2014/main" id="{3C19F8BE-2E17-F047-ADD0-4BE224434123}"/>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71" name="Line 7">
              <a:extLst>
                <a:ext uri="{FF2B5EF4-FFF2-40B4-BE49-F238E27FC236}">
                  <a16:creationId xmlns:a16="http://schemas.microsoft.com/office/drawing/2014/main" id="{88C82866-8963-AE4C-AE29-3705FE2C7DAE}"/>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2" name="Freeform 8">
              <a:extLst>
                <a:ext uri="{FF2B5EF4-FFF2-40B4-BE49-F238E27FC236}">
                  <a16:creationId xmlns:a16="http://schemas.microsoft.com/office/drawing/2014/main" id="{5967A8BA-D277-3245-A56E-E1754905BDD6}"/>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8573" name="Rectangle 9">
              <a:extLst>
                <a:ext uri="{FF2B5EF4-FFF2-40B4-BE49-F238E27FC236}">
                  <a16:creationId xmlns:a16="http://schemas.microsoft.com/office/drawing/2014/main" id="{31E603D3-7C7F-AE43-A261-DFCB5D4226D6}"/>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74" name="Rectangle 10">
              <a:extLst>
                <a:ext uri="{FF2B5EF4-FFF2-40B4-BE49-F238E27FC236}">
                  <a16:creationId xmlns:a16="http://schemas.microsoft.com/office/drawing/2014/main" id="{6C720CED-ECFE-8C47-8C6D-88C94767A0D5}"/>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8575" name="Rectangle 11">
              <a:extLst>
                <a:ext uri="{FF2B5EF4-FFF2-40B4-BE49-F238E27FC236}">
                  <a16:creationId xmlns:a16="http://schemas.microsoft.com/office/drawing/2014/main" id="{B85C206C-2703-8E40-9473-9D1C67A4FB0B}"/>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8576" name="Rectangle 12">
              <a:extLst>
                <a:ext uri="{FF2B5EF4-FFF2-40B4-BE49-F238E27FC236}">
                  <a16:creationId xmlns:a16="http://schemas.microsoft.com/office/drawing/2014/main" id="{3447ECB9-2983-B846-8638-21C454D71A4A}"/>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8577" name="Rectangle 13">
              <a:extLst>
                <a:ext uri="{FF2B5EF4-FFF2-40B4-BE49-F238E27FC236}">
                  <a16:creationId xmlns:a16="http://schemas.microsoft.com/office/drawing/2014/main" id="{F633363D-1271-C341-96E0-DC0777556122}"/>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78" name="Line 14">
              <a:extLst>
                <a:ext uri="{FF2B5EF4-FFF2-40B4-BE49-F238E27FC236}">
                  <a16:creationId xmlns:a16="http://schemas.microsoft.com/office/drawing/2014/main" id="{A522985D-83DB-7247-9D2F-40A3BD22EEBD}"/>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79" name="Rectangle 15">
              <a:extLst>
                <a:ext uri="{FF2B5EF4-FFF2-40B4-BE49-F238E27FC236}">
                  <a16:creationId xmlns:a16="http://schemas.microsoft.com/office/drawing/2014/main" id="{63FC35BB-375A-AF42-A1B9-FBAD6D94E58C}"/>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8580" name="Rectangle 16">
              <a:extLst>
                <a:ext uri="{FF2B5EF4-FFF2-40B4-BE49-F238E27FC236}">
                  <a16:creationId xmlns:a16="http://schemas.microsoft.com/office/drawing/2014/main" id="{8F7C6A4F-B9BB-1049-84C1-709FA0BDC2AE}"/>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81" name="Rectangle 17">
              <a:extLst>
                <a:ext uri="{FF2B5EF4-FFF2-40B4-BE49-F238E27FC236}">
                  <a16:creationId xmlns:a16="http://schemas.microsoft.com/office/drawing/2014/main" id="{8D8CD74E-1677-E742-B9E6-5011606E58FB}"/>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8582" name="Rectangle 18">
              <a:extLst>
                <a:ext uri="{FF2B5EF4-FFF2-40B4-BE49-F238E27FC236}">
                  <a16:creationId xmlns:a16="http://schemas.microsoft.com/office/drawing/2014/main" id="{AC066E8B-8BCE-F84D-8F0A-076A0FADDF07}"/>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83" name="Line 19">
              <a:extLst>
                <a:ext uri="{FF2B5EF4-FFF2-40B4-BE49-F238E27FC236}">
                  <a16:creationId xmlns:a16="http://schemas.microsoft.com/office/drawing/2014/main" id="{4BD649EE-F83D-B742-8C05-7132C7276720}"/>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4" name="Rectangle 20">
              <a:extLst>
                <a:ext uri="{FF2B5EF4-FFF2-40B4-BE49-F238E27FC236}">
                  <a16:creationId xmlns:a16="http://schemas.microsoft.com/office/drawing/2014/main" id="{40AB0538-EDAF-AB43-BE88-E619DC4C9AEE}"/>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8585" name="Rectangle 21">
              <a:extLst>
                <a:ext uri="{FF2B5EF4-FFF2-40B4-BE49-F238E27FC236}">
                  <a16:creationId xmlns:a16="http://schemas.microsoft.com/office/drawing/2014/main" id="{A5157170-0F77-9D4F-BD07-773D3AE03E41}"/>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86" name="Rectangle 22">
              <a:extLst>
                <a:ext uri="{FF2B5EF4-FFF2-40B4-BE49-F238E27FC236}">
                  <a16:creationId xmlns:a16="http://schemas.microsoft.com/office/drawing/2014/main" id="{9BB76CC5-6742-5541-A095-991E76FBCAF6}"/>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8587" name="Rectangle 23">
              <a:extLst>
                <a:ext uri="{FF2B5EF4-FFF2-40B4-BE49-F238E27FC236}">
                  <a16:creationId xmlns:a16="http://schemas.microsoft.com/office/drawing/2014/main" id="{B73212E1-AC58-EF49-8774-74C67A4CD660}"/>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588" name="Line 24">
              <a:extLst>
                <a:ext uri="{FF2B5EF4-FFF2-40B4-BE49-F238E27FC236}">
                  <a16:creationId xmlns:a16="http://schemas.microsoft.com/office/drawing/2014/main" id="{908E5D6E-2427-6845-A97E-B134013477B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89" name="Line 25">
              <a:extLst>
                <a:ext uri="{FF2B5EF4-FFF2-40B4-BE49-F238E27FC236}">
                  <a16:creationId xmlns:a16="http://schemas.microsoft.com/office/drawing/2014/main" id="{E8A27B7B-678B-AC4E-9FD6-8B782110B87F}"/>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0" name="Line 26">
              <a:extLst>
                <a:ext uri="{FF2B5EF4-FFF2-40B4-BE49-F238E27FC236}">
                  <a16:creationId xmlns:a16="http://schemas.microsoft.com/office/drawing/2014/main" id="{7CF63F0E-C728-A44F-B6A8-FFD884D8684C}"/>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1" name="Line 27">
              <a:extLst>
                <a:ext uri="{FF2B5EF4-FFF2-40B4-BE49-F238E27FC236}">
                  <a16:creationId xmlns:a16="http://schemas.microsoft.com/office/drawing/2014/main" id="{6F5EE0BB-6575-BE42-8DEF-55A2223FA8EC}"/>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2" name="Line 28">
              <a:extLst>
                <a:ext uri="{FF2B5EF4-FFF2-40B4-BE49-F238E27FC236}">
                  <a16:creationId xmlns:a16="http://schemas.microsoft.com/office/drawing/2014/main" id="{F823022C-0355-B442-9153-FDEFFD12348D}"/>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3" name="Line 29">
              <a:extLst>
                <a:ext uri="{FF2B5EF4-FFF2-40B4-BE49-F238E27FC236}">
                  <a16:creationId xmlns:a16="http://schemas.microsoft.com/office/drawing/2014/main" id="{D605D521-167B-9647-8EA1-67BF27CC5383}"/>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4" name="Freeform 30">
              <a:extLst>
                <a:ext uri="{FF2B5EF4-FFF2-40B4-BE49-F238E27FC236}">
                  <a16:creationId xmlns:a16="http://schemas.microsoft.com/office/drawing/2014/main" id="{DA04AEC1-4C15-4D4E-BAB1-4D63FC874E11}"/>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5" name="Freeform 31">
              <a:extLst>
                <a:ext uri="{FF2B5EF4-FFF2-40B4-BE49-F238E27FC236}">
                  <a16:creationId xmlns:a16="http://schemas.microsoft.com/office/drawing/2014/main" id="{6683CB33-9EB0-E046-AE1B-66EBD6BD64B9}"/>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6" name="Freeform 32">
              <a:extLst>
                <a:ext uri="{FF2B5EF4-FFF2-40B4-BE49-F238E27FC236}">
                  <a16:creationId xmlns:a16="http://schemas.microsoft.com/office/drawing/2014/main" id="{905E5852-EF74-C843-B6C7-31CDBFDE1A45}"/>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7" name="Freeform 33">
              <a:extLst>
                <a:ext uri="{FF2B5EF4-FFF2-40B4-BE49-F238E27FC236}">
                  <a16:creationId xmlns:a16="http://schemas.microsoft.com/office/drawing/2014/main" id="{773C41FF-DAE1-DA42-A3B9-A5F615898C13}"/>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8" name="Freeform 34">
              <a:extLst>
                <a:ext uri="{FF2B5EF4-FFF2-40B4-BE49-F238E27FC236}">
                  <a16:creationId xmlns:a16="http://schemas.microsoft.com/office/drawing/2014/main" id="{D42DD39A-B4A2-214E-AF9D-A084DA77BF6E}"/>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99" name="Freeform 35">
              <a:extLst>
                <a:ext uri="{FF2B5EF4-FFF2-40B4-BE49-F238E27FC236}">
                  <a16:creationId xmlns:a16="http://schemas.microsoft.com/office/drawing/2014/main" id="{B9330F0A-D6BF-4640-A5BD-EDF01EE4CA17}"/>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00" name="Freeform 36">
              <a:extLst>
                <a:ext uri="{FF2B5EF4-FFF2-40B4-BE49-F238E27FC236}">
                  <a16:creationId xmlns:a16="http://schemas.microsoft.com/office/drawing/2014/main" id="{6CD8B52D-42CD-2D43-BB58-97BB092FAEFF}"/>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01" name="Line 37">
              <a:extLst>
                <a:ext uri="{FF2B5EF4-FFF2-40B4-BE49-F238E27FC236}">
                  <a16:creationId xmlns:a16="http://schemas.microsoft.com/office/drawing/2014/main" id="{AC297BE4-5667-E945-88B2-2B92184301CB}"/>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02" name="Freeform 38">
              <a:extLst>
                <a:ext uri="{FF2B5EF4-FFF2-40B4-BE49-F238E27FC236}">
                  <a16:creationId xmlns:a16="http://schemas.microsoft.com/office/drawing/2014/main" id="{91114273-102D-6C45-A12B-4FC2285DF51B}"/>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8603" name="Rectangle 40">
              <a:extLst>
                <a:ext uri="{FF2B5EF4-FFF2-40B4-BE49-F238E27FC236}">
                  <a16:creationId xmlns:a16="http://schemas.microsoft.com/office/drawing/2014/main" id="{482E6632-FF17-5B4D-A8B6-1DFD9043B4A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04" name="Rectangle 41">
              <a:extLst>
                <a:ext uri="{FF2B5EF4-FFF2-40B4-BE49-F238E27FC236}">
                  <a16:creationId xmlns:a16="http://schemas.microsoft.com/office/drawing/2014/main" id="{CF669BF7-3AD0-3E44-BE02-5F1C0C71469E}"/>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8605" name="Rectangle 42">
              <a:extLst>
                <a:ext uri="{FF2B5EF4-FFF2-40B4-BE49-F238E27FC236}">
                  <a16:creationId xmlns:a16="http://schemas.microsoft.com/office/drawing/2014/main" id="{CA5A4722-DC62-EC49-B7E1-7EA515505C89}"/>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8606" name="Rectangle 112">
              <a:extLst>
                <a:ext uri="{FF2B5EF4-FFF2-40B4-BE49-F238E27FC236}">
                  <a16:creationId xmlns:a16="http://schemas.microsoft.com/office/drawing/2014/main" id="{D427DFB5-9A05-984B-8797-A93C1B89D1A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07" name="Rectangle 113">
              <a:extLst>
                <a:ext uri="{FF2B5EF4-FFF2-40B4-BE49-F238E27FC236}">
                  <a16:creationId xmlns:a16="http://schemas.microsoft.com/office/drawing/2014/main" id="{37253C0C-54A1-4F4F-A5FF-5397A8AC351B}"/>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8608" name="Rectangle 114">
              <a:extLst>
                <a:ext uri="{FF2B5EF4-FFF2-40B4-BE49-F238E27FC236}">
                  <a16:creationId xmlns:a16="http://schemas.microsoft.com/office/drawing/2014/main" id="{04C44EAB-6E8E-F442-8955-7401D81741C8}"/>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09" name="Rectangle 115">
              <a:extLst>
                <a:ext uri="{FF2B5EF4-FFF2-40B4-BE49-F238E27FC236}">
                  <a16:creationId xmlns:a16="http://schemas.microsoft.com/office/drawing/2014/main" id="{B2EB599C-E3C7-1441-A595-86FD0E88C038}"/>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8610" name="Rectangle 116">
              <a:extLst>
                <a:ext uri="{FF2B5EF4-FFF2-40B4-BE49-F238E27FC236}">
                  <a16:creationId xmlns:a16="http://schemas.microsoft.com/office/drawing/2014/main" id="{77D1A4D5-75FD-134B-A5D2-583052653402}"/>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11" name="Rectangle 117">
              <a:extLst>
                <a:ext uri="{FF2B5EF4-FFF2-40B4-BE49-F238E27FC236}">
                  <a16:creationId xmlns:a16="http://schemas.microsoft.com/office/drawing/2014/main" id="{02492E65-1479-D747-9066-1612B6BBC3A0}"/>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8612" name="Rectangle 118">
              <a:extLst>
                <a:ext uri="{FF2B5EF4-FFF2-40B4-BE49-F238E27FC236}">
                  <a16:creationId xmlns:a16="http://schemas.microsoft.com/office/drawing/2014/main" id="{2C2990D6-8D3A-7B44-914B-97A433404FCB}"/>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8613" name="Rectangle 119">
              <a:extLst>
                <a:ext uri="{FF2B5EF4-FFF2-40B4-BE49-F238E27FC236}">
                  <a16:creationId xmlns:a16="http://schemas.microsoft.com/office/drawing/2014/main" id="{FC8F9C73-BF8B-954A-9859-960315CBE152}"/>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8614" name="Freeform 120">
              <a:extLst>
                <a:ext uri="{FF2B5EF4-FFF2-40B4-BE49-F238E27FC236}">
                  <a16:creationId xmlns:a16="http://schemas.microsoft.com/office/drawing/2014/main" id="{A490C62F-923F-1B43-ABCE-FBDEEAB95F08}"/>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8547" name="Group 50">
            <a:extLst>
              <a:ext uri="{FF2B5EF4-FFF2-40B4-BE49-F238E27FC236}">
                <a16:creationId xmlns:a16="http://schemas.microsoft.com/office/drawing/2014/main" id="{306D39A2-C4F2-344A-B39D-BB6C4D8AB03A}"/>
              </a:ext>
            </a:extLst>
          </p:cNvPr>
          <p:cNvGrpSpPr>
            <a:grpSpLocks/>
          </p:cNvGrpSpPr>
          <p:nvPr/>
        </p:nvGrpSpPr>
        <p:grpSpPr bwMode="auto">
          <a:xfrm>
            <a:off x="1668464" y="4191001"/>
            <a:ext cx="7704137" cy="1458913"/>
            <a:chOff x="540924" y="5341417"/>
            <a:chExt cx="7703792" cy="1459573"/>
          </a:xfrm>
        </p:grpSpPr>
        <p:grpSp>
          <p:nvGrpSpPr>
            <p:cNvPr id="108554" name="Group 51">
              <a:extLst>
                <a:ext uri="{FF2B5EF4-FFF2-40B4-BE49-F238E27FC236}">
                  <a16:creationId xmlns:a16="http://schemas.microsoft.com/office/drawing/2014/main" id="{355C1DD2-C84A-0446-A403-4F74EF385D86}"/>
                </a:ext>
              </a:extLst>
            </p:cNvPr>
            <p:cNvGrpSpPr>
              <a:grpSpLocks/>
            </p:cNvGrpSpPr>
            <p:nvPr/>
          </p:nvGrpSpPr>
          <p:grpSpPr bwMode="auto">
            <a:xfrm>
              <a:off x="540924" y="5483399"/>
              <a:ext cx="4186520" cy="369888"/>
              <a:chOff x="459834" y="5636111"/>
              <a:chExt cx="7724364" cy="369888"/>
            </a:xfrm>
          </p:grpSpPr>
          <p:grpSp>
            <p:nvGrpSpPr>
              <p:cNvPr id="108564" name="Group 126">
                <a:extLst>
                  <a:ext uri="{FF2B5EF4-FFF2-40B4-BE49-F238E27FC236}">
                    <a16:creationId xmlns:a16="http://schemas.microsoft.com/office/drawing/2014/main" id="{F14949D5-7FA8-E74E-86BA-BD9FA0B1FFCF}"/>
                  </a:ext>
                </a:extLst>
              </p:cNvPr>
              <p:cNvGrpSpPr>
                <a:grpSpLocks/>
              </p:cNvGrpSpPr>
              <p:nvPr/>
            </p:nvGrpSpPr>
            <p:grpSpPr bwMode="auto">
              <a:xfrm>
                <a:off x="459834" y="5636111"/>
                <a:ext cx="4625562" cy="369888"/>
                <a:chOff x="627033" y="5580840"/>
                <a:chExt cx="6230966" cy="369332"/>
              </a:xfrm>
            </p:grpSpPr>
            <p:sp>
              <p:nvSpPr>
                <p:cNvPr id="108566" name="Freeform 13">
                  <a:extLst>
                    <a:ext uri="{FF2B5EF4-FFF2-40B4-BE49-F238E27FC236}">
                      <a16:creationId xmlns:a16="http://schemas.microsoft.com/office/drawing/2014/main" id="{78FF6B8F-A3AB-134F-B6F5-BD181B11062B}"/>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7" name="TextBox 133">
                  <a:extLst>
                    <a:ext uri="{FF2B5EF4-FFF2-40B4-BE49-F238E27FC236}">
                      <a16:creationId xmlns:a16="http://schemas.microsoft.com/office/drawing/2014/main" id="{2E844E90-5C98-534F-BBA7-3DB2DE2873A6}"/>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8565" name="Freeform 13">
                <a:extLst>
                  <a:ext uri="{FF2B5EF4-FFF2-40B4-BE49-F238E27FC236}">
                    <a16:creationId xmlns:a16="http://schemas.microsoft.com/office/drawing/2014/main" id="{E7ED2504-FB40-844C-9A63-408218D3A6EA}"/>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8555" name="Group 126">
              <a:extLst>
                <a:ext uri="{FF2B5EF4-FFF2-40B4-BE49-F238E27FC236}">
                  <a16:creationId xmlns:a16="http://schemas.microsoft.com/office/drawing/2014/main" id="{37909877-180A-304E-AC6A-4CF12F041B27}"/>
                </a:ext>
              </a:extLst>
            </p:cNvPr>
            <p:cNvGrpSpPr>
              <a:grpSpLocks/>
            </p:cNvGrpSpPr>
            <p:nvPr/>
          </p:nvGrpSpPr>
          <p:grpSpPr bwMode="auto">
            <a:xfrm>
              <a:off x="704890" y="6022997"/>
              <a:ext cx="7539826" cy="372353"/>
              <a:chOff x="1875990" y="5646260"/>
              <a:chExt cx="15186603" cy="371794"/>
            </a:xfrm>
          </p:grpSpPr>
          <p:sp>
            <p:nvSpPr>
              <p:cNvPr id="108562" name="Freeform 13">
                <a:extLst>
                  <a:ext uri="{FF2B5EF4-FFF2-40B4-BE49-F238E27FC236}">
                    <a16:creationId xmlns:a16="http://schemas.microsoft.com/office/drawing/2014/main" id="{218372A8-BF40-FB4A-8F99-3D4F7FC73BD2}"/>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3" name="TextBox 133">
                <a:extLst>
                  <a:ext uri="{FF2B5EF4-FFF2-40B4-BE49-F238E27FC236}">
                    <a16:creationId xmlns:a16="http://schemas.microsoft.com/office/drawing/2014/main" id="{B624BE90-EF34-FC49-91E6-3BA1DB0E6418}"/>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8556" name="Freeform 53">
              <a:extLst>
                <a:ext uri="{FF2B5EF4-FFF2-40B4-BE49-F238E27FC236}">
                  <a16:creationId xmlns:a16="http://schemas.microsoft.com/office/drawing/2014/main" id="{D28074E0-931F-FF4D-ACE2-110D4C78FCB1}"/>
                </a:ext>
              </a:extLst>
            </p:cNvPr>
            <p:cNvSpPr>
              <a:spLocks/>
            </p:cNvSpPr>
            <p:nvPr/>
          </p:nvSpPr>
          <p:spPr bwMode="auto">
            <a:xfrm>
              <a:off x="3367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57" name="TextBox 54">
              <a:extLst>
                <a:ext uri="{FF2B5EF4-FFF2-40B4-BE49-F238E27FC236}">
                  <a16:creationId xmlns:a16="http://schemas.microsoft.com/office/drawing/2014/main" id="{212A5C8B-B312-7340-B91E-BF38D1D078C8}"/>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8558" name="Straight Arrow Connector 55">
              <a:extLst>
                <a:ext uri="{FF2B5EF4-FFF2-40B4-BE49-F238E27FC236}">
                  <a16:creationId xmlns:a16="http://schemas.microsoft.com/office/drawing/2014/main" id="{03AF490E-0299-F14A-A6DB-64A71D581525}"/>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8559" name="Group 56">
              <a:extLst>
                <a:ext uri="{FF2B5EF4-FFF2-40B4-BE49-F238E27FC236}">
                  <a16:creationId xmlns:a16="http://schemas.microsoft.com/office/drawing/2014/main" id="{078F53D9-ADC4-2647-9FA1-12C2856D7511}"/>
                </a:ext>
              </a:extLst>
            </p:cNvPr>
            <p:cNvGrpSpPr>
              <a:grpSpLocks/>
            </p:cNvGrpSpPr>
            <p:nvPr/>
          </p:nvGrpSpPr>
          <p:grpSpPr bwMode="auto">
            <a:xfrm>
              <a:off x="4720530" y="5550276"/>
              <a:ext cx="3359528" cy="278849"/>
              <a:chOff x="1985680" y="5694160"/>
              <a:chExt cx="6198518" cy="278849"/>
            </a:xfrm>
          </p:grpSpPr>
          <p:sp>
            <p:nvSpPr>
              <p:cNvPr id="108560" name="Freeform 13">
                <a:extLst>
                  <a:ext uri="{FF2B5EF4-FFF2-40B4-BE49-F238E27FC236}">
                    <a16:creationId xmlns:a16="http://schemas.microsoft.com/office/drawing/2014/main" id="{CF37F53B-8E16-2B44-96A7-7104E1364A78}"/>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1" name="Freeform 13">
                <a:extLst>
                  <a:ext uri="{FF2B5EF4-FFF2-40B4-BE49-F238E27FC236}">
                    <a16:creationId xmlns:a16="http://schemas.microsoft.com/office/drawing/2014/main" id="{9CE767E5-9C60-F049-BBF5-24FF93FD7F68}"/>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8548" name="Group 2">
            <a:extLst>
              <a:ext uri="{FF2B5EF4-FFF2-40B4-BE49-F238E27FC236}">
                <a16:creationId xmlns:a16="http://schemas.microsoft.com/office/drawing/2014/main" id="{DC32FF24-7C28-3A4B-A41F-30334DD12451}"/>
              </a:ext>
            </a:extLst>
          </p:cNvPr>
          <p:cNvGrpSpPr>
            <a:grpSpLocks/>
          </p:cNvGrpSpPr>
          <p:nvPr/>
        </p:nvGrpSpPr>
        <p:grpSpPr bwMode="auto">
          <a:xfrm>
            <a:off x="2562226" y="1636714"/>
            <a:ext cx="6234113" cy="473075"/>
            <a:chOff x="1647825" y="1637371"/>
            <a:chExt cx="6234529" cy="472960"/>
          </a:xfrm>
        </p:grpSpPr>
        <p:sp>
          <p:nvSpPr>
            <p:cNvPr id="108549" name="TextBox 1">
              <a:extLst>
                <a:ext uri="{FF2B5EF4-FFF2-40B4-BE49-F238E27FC236}">
                  <a16:creationId xmlns:a16="http://schemas.microsoft.com/office/drawing/2014/main" id="{C48ABA1B-3291-E345-B36A-883D3C857730}"/>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8550" name="TextBox 66">
              <a:extLst>
                <a:ext uri="{FF2B5EF4-FFF2-40B4-BE49-F238E27FC236}">
                  <a16:creationId xmlns:a16="http://schemas.microsoft.com/office/drawing/2014/main" id="{760428CC-95D1-1148-BEE8-DAB16B956D20}"/>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8551" name="TextBox 67">
              <a:extLst>
                <a:ext uri="{FF2B5EF4-FFF2-40B4-BE49-F238E27FC236}">
                  <a16:creationId xmlns:a16="http://schemas.microsoft.com/office/drawing/2014/main" id="{8B74C072-D6D6-D34C-A616-E2935DFB9E4A}"/>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8552" name="TextBox 68">
              <a:extLst>
                <a:ext uri="{FF2B5EF4-FFF2-40B4-BE49-F238E27FC236}">
                  <a16:creationId xmlns:a16="http://schemas.microsoft.com/office/drawing/2014/main" id="{29D75A4B-4265-9C40-855C-52E4F88261AB}"/>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8553" name="TextBox 69">
              <a:extLst>
                <a:ext uri="{FF2B5EF4-FFF2-40B4-BE49-F238E27FC236}">
                  <a16:creationId xmlns:a16="http://schemas.microsoft.com/office/drawing/2014/main" id="{0FA4CDC1-EE28-2B41-B19E-B86006868893}"/>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itle 1">
            <a:extLst>
              <a:ext uri="{FF2B5EF4-FFF2-40B4-BE49-F238E27FC236}">
                <a16:creationId xmlns:a16="http://schemas.microsoft.com/office/drawing/2014/main" id="{BBE1C423-CC04-CD47-8F9B-D23E18DF4556}"/>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09570" name="Group 1">
            <a:extLst>
              <a:ext uri="{FF2B5EF4-FFF2-40B4-BE49-F238E27FC236}">
                <a16:creationId xmlns:a16="http://schemas.microsoft.com/office/drawing/2014/main" id="{E638B502-6831-E14F-86E8-6EE573B7839C}"/>
              </a:ext>
            </a:extLst>
          </p:cNvPr>
          <p:cNvGrpSpPr>
            <a:grpSpLocks/>
          </p:cNvGrpSpPr>
          <p:nvPr/>
        </p:nvGrpSpPr>
        <p:grpSpPr bwMode="auto">
          <a:xfrm>
            <a:off x="2019300" y="1827213"/>
            <a:ext cx="7054714" cy="1395412"/>
            <a:chOff x="1052513" y="914400"/>
            <a:chExt cx="7054714" cy="1395413"/>
          </a:xfrm>
        </p:grpSpPr>
        <p:sp>
          <p:nvSpPr>
            <p:cNvPr id="109592" name="Rectangle 4">
              <a:extLst>
                <a:ext uri="{FF2B5EF4-FFF2-40B4-BE49-F238E27FC236}">
                  <a16:creationId xmlns:a16="http://schemas.microsoft.com/office/drawing/2014/main" id="{8EB30185-E069-264D-A467-4455481719A9}"/>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9593" name="Rectangle 5">
              <a:extLst>
                <a:ext uri="{FF2B5EF4-FFF2-40B4-BE49-F238E27FC236}">
                  <a16:creationId xmlns:a16="http://schemas.microsoft.com/office/drawing/2014/main" id="{2CDF8B2C-0668-CC4D-AB38-62ED3FCE9A2F}"/>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9594" name="Rectangle 6">
              <a:extLst>
                <a:ext uri="{FF2B5EF4-FFF2-40B4-BE49-F238E27FC236}">
                  <a16:creationId xmlns:a16="http://schemas.microsoft.com/office/drawing/2014/main" id="{C8DA1D31-D2EF-DA49-9F47-D2C5FCE097A5}"/>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595" name="Line 7">
              <a:extLst>
                <a:ext uri="{FF2B5EF4-FFF2-40B4-BE49-F238E27FC236}">
                  <a16:creationId xmlns:a16="http://schemas.microsoft.com/office/drawing/2014/main" id="{C88F6A46-422A-FA4F-B31C-14ACEC01AEB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596" name="Freeform 8">
              <a:extLst>
                <a:ext uri="{FF2B5EF4-FFF2-40B4-BE49-F238E27FC236}">
                  <a16:creationId xmlns:a16="http://schemas.microsoft.com/office/drawing/2014/main" id="{45C60364-E9E4-624C-8F55-EA99FF84E593}"/>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9597" name="Rectangle 9">
              <a:extLst>
                <a:ext uri="{FF2B5EF4-FFF2-40B4-BE49-F238E27FC236}">
                  <a16:creationId xmlns:a16="http://schemas.microsoft.com/office/drawing/2014/main" id="{2D601506-C5FE-0743-85B3-1186F8F70888}"/>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598" name="Rectangle 10">
              <a:extLst>
                <a:ext uri="{FF2B5EF4-FFF2-40B4-BE49-F238E27FC236}">
                  <a16:creationId xmlns:a16="http://schemas.microsoft.com/office/drawing/2014/main" id="{92486E46-789D-DD41-BF56-C4032CA5A785}"/>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9599" name="Rectangle 11">
              <a:extLst>
                <a:ext uri="{FF2B5EF4-FFF2-40B4-BE49-F238E27FC236}">
                  <a16:creationId xmlns:a16="http://schemas.microsoft.com/office/drawing/2014/main" id="{E7483DC3-DA39-4C4E-811C-9184F531B5AC}"/>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09600" name="Rectangle 12">
              <a:extLst>
                <a:ext uri="{FF2B5EF4-FFF2-40B4-BE49-F238E27FC236}">
                  <a16:creationId xmlns:a16="http://schemas.microsoft.com/office/drawing/2014/main" id="{9C2CB751-D55D-B743-8A46-448DC2B57CB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9601" name="Rectangle 13">
              <a:extLst>
                <a:ext uri="{FF2B5EF4-FFF2-40B4-BE49-F238E27FC236}">
                  <a16:creationId xmlns:a16="http://schemas.microsoft.com/office/drawing/2014/main" id="{A35C7E07-7FDD-8D40-AD62-A175D5B7F850}"/>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02" name="Line 14">
              <a:extLst>
                <a:ext uri="{FF2B5EF4-FFF2-40B4-BE49-F238E27FC236}">
                  <a16:creationId xmlns:a16="http://schemas.microsoft.com/office/drawing/2014/main" id="{E6D146B2-39DC-D547-BF93-67DA79D9EE28}"/>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03" name="Rectangle 15">
              <a:extLst>
                <a:ext uri="{FF2B5EF4-FFF2-40B4-BE49-F238E27FC236}">
                  <a16:creationId xmlns:a16="http://schemas.microsoft.com/office/drawing/2014/main" id="{079441CC-78CC-E642-9A79-06DBF943A8CB}"/>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9604" name="Rectangle 16">
              <a:extLst>
                <a:ext uri="{FF2B5EF4-FFF2-40B4-BE49-F238E27FC236}">
                  <a16:creationId xmlns:a16="http://schemas.microsoft.com/office/drawing/2014/main" id="{33B2E060-69CD-B54B-B1ED-99B0B25EF95F}"/>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05" name="Rectangle 17">
              <a:extLst>
                <a:ext uri="{FF2B5EF4-FFF2-40B4-BE49-F238E27FC236}">
                  <a16:creationId xmlns:a16="http://schemas.microsoft.com/office/drawing/2014/main" id="{3D45068B-34AD-C142-8A43-AAEAB3898FE4}"/>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9606" name="Rectangle 18">
              <a:extLst>
                <a:ext uri="{FF2B5EF4-FFF2-40B4-BE49-F238E27FC236}">
                  <a16:creationId xmlns:a16="http://schemas.microsoft.com/office/drawing/2014/main" id="{F6264DD0-784A-1348-A65B-BCBC0978D867}"/>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07" name="Line 19">
              <a:extLst>
                <a:ext uri="{FF2B5EF4-FFF2-40B4-BE49-F238E27FC236}">
                  <a16:creationId xmlns:a16="http://schemas.microsoft.com/office/drawing/2014/main" id="{D010AB9B-099F-2C4D-A3CE-4FF6D0F277B5}"/>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08" name="Rectangle 20">
              <a:extLst>
                <a:ext uri="{FF2B5EF4-FFF2-40B4-BE49-F238E27FC236}">
                  <a16:creationId xmlns:a16="http://schemas.microsoft.com/office/drawing/2014/main" id="{5C7C2D76-6D29-CA49-BBD5-9161B70FAD17}"/>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09609" name="Rectangle 21">
              <a:extLst>
                <a:ext uri="{FF2B5EF4-FFF2-40B4-BE49-F238E27FC236}">
                  <a16:creationId xmlns:a16="http://schemas.microsoft.com/office/drawing/2014/main" id="{D21A9116-83C1-A141-8806-95CC642B0326}"/>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10" name="Rectangle 22">
              <a:extLst>
                <a:ext uri="{FF2B5EF4-FFF2-40B4-BE49-F238E27FC236}">
                  <a16:creationId xmlns:a16="http://schemas.microsoft.com/office/drawing/2014/main" id="{8E5CA83D-DE1B-CB4E-BEDF-47777405B1F8}"/>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09611" name="Rectangle 23">
              <a:extLst>
                <a:ext uri="{FF2B5EF4-FFF2-40B4-BE49-F238E27FC236}">
                  <a16:creationId xmlns:a16="http://schemas.microsoft.com/office/drawing/2014/main" id="{AD958C04-1DAE-474A-A6E0-47EF9B0FB269}"/>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12" name="Line 24">
              <a:extLst>
                <a:ext uri="{FF2B5EF4-FFF2-40B4-BE49-F238E27FC236}">
                  <a16:creationId xmlns:a16="http://schemas.microsoft.com/office/drawing/2014/main" id="{6A5777E9-894E-2F43-91A6-B9A96868438B}"/>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3" name="Line 25">
              <a:extLst>
                <a:ext uri="{FF2B5EF4-FFF2-40B4-BE49-F238E27FC236}">
                  <a16:creationId xmlns:a16="http://schemas.microsoft.com/office/drawing/2014/main" id="{5A117B95-72F0-0F42-9288-5740108D1C22}"/>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4" name="Line 26">
              <a:extLst>
                <a:ext uri="{FF2B5EF4-FFF2-40B4-BE49-F238E27FC236}">
                  <a16:creationId xmlns:a16="http://schemas.microsoft.com/office/drawing/2014/main" id="{AFB1695F-1207-B94A-BBB4-7D81DA2F615C}"/>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5" name="Line 27">
              <a:extLst>
                <a:ext uri="{FF2B5EF4-FFF2-40B4-BE49-F238E27FC236}">
                  <a16:creationId xmlns:a16="http://schemas.microsoft.com/office/drawing/2014/main" id="{517D875E-B39E-D74B-BE36-69F533106F99}"/>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6" name="Line 28">
              <a:extLst>
                <a:ext uri="{FF2B5EF4-FFF2-40B4-BE49-F238E27FC236}">
                  <a16:creationId xmlns:a16="http://schemas.microsoft.com/office/drawing/2014/main" id="{A3584572-D1E9-8241-AF08-70CE338C3715}"/>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7" name="Line 29">
              <a:extLst>
                <a:ext uri="{FF2B5EF4-FFF2-40B4-BE49-F238E27FC236}">
                  <a16:creationId xmlns:a16="http://schemas.microsoft.com/office/drawing/2014/main" id="{B5C213D3-4DB8-074D-8C83-7E737E54DD97}"/>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18" name="Freeform 30">
              <a:extLst>
                <a:ext uri="{FF2B5EF4-FFF2-40B4-BE49-F238E27FC236}">
                  <a16:creationId xmlns:a16="http://schemas.microsoft.com/office/drawing/2014/main" id="{661CEBF5-F727-0C45-ACA5-B3E27DAFFE67}"/>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19" name="Freeform 31">
              <a:extLst>
                <a:ext uri="{FF2B5EF4-FFF2-40B4-BE49-F238E27FC236}">
                  <a16:creationId xmlns:a16="http://schemas.microsoft.com/office/drawing/2014/main" id="{FCF704C0-20D1-704D-BB48-D87942239139}"/>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0" name="Freeform 32">
              <a:extLst>
                <a:ext uri="{FF2B5EF4-FFF2-40B4-BE49-F238E27FC236}">
                  <a16:creationId xmlns:a16="http://schemas.microsoft.com/office/drawing/2014/main" id="{F0281FE7-11C5-0B40-B524-DD4D3C8620D3}"/>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1" name="Freeform 33">
              <a:extLst>
                <a:ext uri="{FF2B5EF4-FFF2-40B4-BE49-F238E27FC236}">
                  <a16:creationId xmlns:a16="http://schemas.microsoft.com/office/drawing/2014/main" id="{85ED490B-DA73-AD4C-AF3D-703D1CB88C7E}"/>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2" name="Freeform 34">
              <a:extLst>
                <a:ext uri="{FF2B5EF4-FFF2-40B4-BE49-F238E27FC236}">
                  <a16:creationId xmlns:a16="http://schemas.microsoft.com/office/drawing/2014/main" id="{E9BDC2DB-593E-5A45-B9E8-5F8EBC998044}"/>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3" name="Freeform 35">
              <a:extLst>
                <a:ext uri="{FF2B5EF4-FFF2-40B4-BE49-F238E27FC236}">
                  <a16:creationId xmlns:a16="http://schemas.microsoft.com/office/drawing/2014/main" id="{15F0FCB1-1399-DB41-B294-94FAAF3B1C33}"/>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4" name="Freeform 36">
              <a:extLst>
                <a:ext uri="{FF2B5EF4-FFF2-40B4-BE49-F238E27FC236}">
                  <a16:creationId xmlns:a16="http://schemas.microsoft.com/office/drawing/2014/main" id="{B3782B89-E99A-8245-A64F-93EFCB414C02}"/>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25" name="Line 37">
              <a:extLst>
                <a:ext uri="{FF2B5EF4-FFF2-40B4-BE49-F238E27FC236}">
                  <a16:creationId xmlns:a16="http://schemas.microsoft.com/office/drawing/2014/main" id="{00D6233A-887F-6940-856F-A35EF6A5990D}"/>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26" name="Freeform 38">
              <a:extLst>
                <a:ext uri="{FF2B5EF4-FFF2-40B4-BE49-F238E27FC236}">
                  <a16:creationId xmlns:a16="http://schemas.microsoft.com/office/drawing/2014/main" id="{85FBB98F-DA81-4743-9422-B8C1E1C50327}"/>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09627" name="Rectangle 40">
              <a:extLst>
                <a:ext uri="{FF2B5EF4-FFF2-40B4-BE49-F238E27FC236}">
                  <a16:creationId xmlns:a16="http://schemas.microsoft.com/office/drawing/2014/main" id="{69FC8DEA-0F4C-2D4F-8CE0-7D56D9A7974C}"/>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28" name="Rectangle 41">
              <a:extLst>
                <a:ext uri="{FF2B5EF4-FFF2-40B4-BE49-F238E27FC236}">
                  <a16:creationId xmlns:a16="http://schemas.microsoft.com/office/drawing/2014/main" id="{13E5E0C1-1828-7944-8C5C-F8A4CC2C872B}"/>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09629" name="Rectangle 42">
              <a:extLst>
                <a:ext uri="{FF2B5EF4-FFF2-40B4-BE49-F238E27FC236}">
                  <a16:creationId xmlns:a16="http://schemas.microsoft.com/office/drawing/2014/main" id="{E04DFC31-0966-4442-9A47-4E8FC5701083}"/>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09630" name="Rectangle 112">
              <a:extLst>
                <a:ext uri="{FF2B5EF4-FFF2-40B4-BE49-F238E27FC236}">
                  <a16:creationId xmlns:a16="http://schemas.microsoft.com/office/drawing/2014/main" id="{507D18BE-06BD-A04B-9E1C-9A16DE4F7C55}"/>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31" name="Rectangle 113">
              <a:extLst>
                <a:ext uri="{FF2B5EF4-FFF2-40B4-BE49-F238E27FC236}">
                  <a16:creationId xmlns:a16="http://schemas.microsoft.com/office/drawing/2014/main" id="{55C0E09A-4763-F644-A525-43A5951FD858}"/>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09632" name="Rectangle 114">
              <a:extLst>
                <a:ext uri="{FF2B5EF4-FFF2-40B4-BE49-F238E27FC236}">
                  <a16:creationId xmlns:a16="http://schemas.microsoft.com/office/drawing/2014/main" id="{EDC5413A-906E-1A42-B2B0-F89A866B8A41}"/>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33" name="Rectangle 115">
              <a:extLst>
                <a:ext uri="{FF2B5EF4-FFF2-40B4-BE49-F238E27FC236}">
                  <a16:creationId xmlns:a16="http://schemas.microsoft.com/office/drawing/2014/main" id="{CE4F1C77-588E-7349-851D-84156D7EF01B}"/>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09634" name="Rectangle 116">
              <a:extLst>
                <a:ext uri="{FF2B5EF4-FFF2-40B4-BE49-F238E27FC236}">
                  <a16:creationId xmlns:a16="http://schemas.microsoft.com/office/drawing/2014/main" id="{B8DD74A1-42B3-BC41-B0D6-7E4B60B55C37}"/>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35" name="Rectangle 117">
              <a:extLst>
                <a:ext uri="{FF2B5EF4-FFF2-40B4-BE49-F238E27FC236}">
                  <a16:creationId xmlns:a16="http://schemas.microsoft.com/office/drawing/2014/main" id="{A0378E33-D2A5-DA49-942E-24B32752B94F}"/>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09636" name="Rectangle 118">
              <a:extLst>
                <a:ext uri="{FF2B5EF4-FFF2-40B4-BE49-F238E27FC236}">
                  <a16:creationId xmlns:a16="http://schemas.microsoft.com/office/drawing/2014/main" id="{995296BC-CAD8-1A45-A5D8-45A879BF6119}"/>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09637" name="Rectangle 119">
              <a:extLst>
                <a:ext uri="{FF2B5EF4-FFF2-40B4-BE49-F238E27FC236}">
                  <a16:creationId xmlns:a16="http://schemas.microsoft.com/office/drawing/2014/main" id="{D6DCD8AF-AC74-244E-A498-3692652B6832}"/>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09638" name="Freeform 120">
              <a:extLst>
                <a:ext uri="{FF2B5EF4-FFF2-40B4-BE49-F238E27FC236}">
                  <a16:creationId xmlns:a16="http://schemas.microsoft.com/office/drawing/2014/main" id="{3CF0E57B-B0DB-D74B-9E4E-502F2E525962}"/>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09571" name="Group 50">
            <a:extLst>
              <a:ext uri="{FF2B5EF4-FFF2-40B4-BE49-F238E27FC236}">
                <a16:creationId xmlns:a16="http://schemas.microsoft.com/office/drawing/2014/main" id="{9A2712AA-0FC8-F647-BE1C-A06326EFFB55}"/>
              </a:ext>
            </a:extLst>
          </p:cNvPr>
          <p:cNvGrpSpPr>
            <a:grpSpLocks/>
          </p:cNvGrpSpPr>
          <p:nvPr/>
        </p:nvGrpSpPr>
        <p:grpSpPr bwMode="auto">
          <a:xfrm>
            <a:off x="1668464" y="4191001"/>
            <a:ext cx="7704137" cy="1458913"/>
            <a:chOff x="540924" y="5341417"/>
            <a:chExt cx="7703792" cy="1459573"/>
          </a:xfrm>
        </p:grpSpPr>
        <p:grpSp>
          <p:nvGrpSpPr>
            <p:cNvPr id="109578" name="Group 51">
              <a:extLst>
                <a:ext uri="{FF2B5EF4-FFF2-40B4-BE49-F238E27FC236}">
                  <a16:creationId xmlns:a16="http://schemas.microsoft.com/office/drawing/2014/main" id="{75385487-4F6D-3049-9CAA-D6FEB7240A09}"/>
                </a:ext>
              </a:extLst>
            </p:cNvPr>
            <p:cNvGrpSpPr>
              <a:grpSpLocks/>
            </p:cNvGrpSpPr>
            <p:nvPr/>
          </p:nvGrpSpPr>
          <p:grpSpPr bwMode="auto">
            <a:xfrm>
              <a:off x="540924" y="5483399"/>
              <a:ext cx="4186520" cy="369888"/>
              <a:chOff x="459834" y="5636111"/>
              <a:chExt cx="7724364" cy="369888"/>
            </a:xfrm>
          </p:grpSpPr>
          <p:grpSp>
            <p:nvGrpSpPr>
              <p:cNvPr id="109588" name="Group 126">
                <a:extLst>
                  <a:ext uri="{FF2B5EF4-FFF2-40B4-BE49-F238E27FC236}">
                    <a16:creationId xmlns:a16="http://schemas.microsoft.com/office/drawing/2014/main" id="{7D07A0ED-2E6A-C14E-A6E9-43F92552B734}"/>
                  </a:ext>
                </a:extLst>
              </p:cNvPr>
              <p:cNvGrpSpPr>
                <a:grpSpLocks/>
              </p:cNvGrpSpPr>
              <p:nvPr/>
            </p:nvGrpSpPr>
            <p:grpSpPr bwMode="auto">
              <a:xfrm>
                <a:off x="459834" y="5636111"/>
                <a:ext cx="4625562" cy="369888"/>
                <a:chOff x="627033" y="5580840"/>
                <a:chExt cx="6230966" cy="369332"/>
              </a:xfrm>
            </p:grpSpPr>
            <p:sp>
              <p:nvSpPr>
                <p:cNvPr id="109590" name="Freeform 13">
                  <a:extLst>
                    <a:ext uri="{FF2B5EF4-FFF2-40B4-BE49-F238E27FC236}">
                      <a16:creationId xmlns:a16="http://schemas.microsoft.com/office/drawing/2014/main" id="{71F13874-FFEF-FD40-99CF-D9C121AAFFB8}"/>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91" name="TextBox 133">
                  <a:extLst>
                    <a:ext uri="{FF2B5EF4-FFF2-40B4-BE49-F238E27FC236}">
                      <a16:creationId xmlns:a16="http://schemas.microsoft.com/office/drawing/2014/main" id="{A0CB7917-3C75-6F45-8103-C0A598ADF6A2}"/>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09589" name="Freeform 13">
                <a:extLst>
                  <a:ext uri="{FF2B5EF4-FFF2-40B4-BE49-F238E27FC236}">
                    <a16:creationId xmlns:a16="http://schemas.microsoft.com/office/drawing/2014/main" id="{45376F8B-6322-F241-817C-30A6BD6BFD67}"/>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9579" name="Group 126">
              <a:extLst>
                <a:ext uri="{FF2B5EF4-FFF2-40B4-BE49-F238E27FC236}">
                  <a16:creationId xmlns:a16="http://schemas.microsoft.com/office/drawing/2014/main" id="{D393E157-456F-004A-A5D2-3D703F480ADB}"/>
                </a:ext>
              </a:extLst>
            </p:cNvPr>
            <p:cNvGrpSpPr>
              <a:grpSpLocks/>
            </p:cNvGrpSpPr>
            <p:nvPr/>
          </p:nvGrpSpPr>
          <p:grpSpPr bwMode="auto">
            <a:xfrm>
              <a:off x="704890" y="6022997"/>
              <a:ext cx="7539826" cy="372353"/>
              <a:chOff x="1875990" y="5646260"/>
              <a:chExt cx="15186603" cy="371794"/>
            </a:xfrm>
          </p:grpSpPr>
          <p:sp>
            <p:nvSpPr>
              <p:cNvPr id="109586" name="Freeform 13">
                <a:extLst>
                  <a:ext uri="{FF2B5EF4-FFF2-40B4-BE49-F238E27FC236}">
                    <a16:creationId xmlns:a16="http://schemas.microsoft.com/office/drawing/2014/main" id="{2E16882B-53F6-AC48-9AFE-CF56AA17ACEA}"/>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87" name="TextBox 133">
                <a:extLst>
                  <a:ext uri="{FF2B5EF4-FFF2-40B4-BE49-F238E27FC236}">
                    <a16:creationId xmlns:a16="http://schemas.microsoft.com/office/drawing/2014/main" id="{F5639958-E71B-6240-BD3D-AF3DC1A6529A}"/>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09580" name="Freeform 53">
              <a:extLst>
                <a:ext uri="{FF2B5EF4-FFF2-40B4-BE49-F238E27FC236}">
                  <a16:creationId xmlns:a16="http://schemas.microsoft.com/office/drawing/2014/main" id="{178C0767-1DAB-9B43-8DE8-6E7CAEC9B9C7}"/>
                </a:ext>
              </a:extLst>
            </p:cNvPr>
            <p:cNvSpPr>
              <a:spLocks/>
            </p:cNvSpPr>
            <p:nvPr/>
          </p:nvSpPr>
          <p:spPr bwMode="auto">
            <a:xfrm>
              <a:off x="3596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81" name="TextBox 54">
              <a:extLst>
                <a:ext uri="{FF2B5EF4-FFF2-40B4-BE49-F238E27FC236}">
                  <a16:creationId xmlns:a16="http://schemas.microsoft.com/office/drawing/2014/main" id="{05CBAFD6-E8FE-2047-9E17-AC64C406EA4C}"/>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09582" name="Straight Arrow Connector 55">
              <a:extLst>
                <a:ext uri="{FF2B5EF4-FFF2-40B4-BE49-F238E27FC236}">
                  <a16:creationId xmlns:a16="http://schemas.microsoft.com/office/drawing/2014/main" id="{0BD3D26C-5C04-2D47-850F-4AD454C145DF}"/>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09583" name="Group 56">
              <a:extLst>
                <a:ext uri="{FF2B5EF4-FFF2-40B4-BE49-F238E27FC236}">
                  <a16:creationId xmlns:a16="http://schemas.microsoft.com/office/drawing/2014/main" id="{AB7BE7A4-AD6E-1943-82A1-FBAFF9E080E4}"/>
                </a:ext>
              </a:extLst>
            </p:cNvPr>
            <p:cNvGrpSpPr>
              <a:grpSpLocks/>
            </p:cNvGrpSpPr>
            <p:nvPr/>
          </p:nvGrpSpPr>
          <p:grpSpPr bwMode="auto">
            <a:xfrm>
              <a:off x="4720530" y="5550276"/>
              <a:ext cx="3359528" cy="278849"/>
              <a:chOff x="1985680" y="5694160"/>
              <a:chExt cx="6198518" cy="278849"/>
            </a:xfrm>
          </p:grpSpPr>
          <p:sp>
            <p:nvSpPr>
              <p:cNvPr id="109584" name="Freeform 13">
                <a:extLst>
                  <a:ext uri="{FF2B5EF4-FFF2-40B4-BE49-F238E27FC236}">
                    <a16:creationId xmlns:a16="http://schemas.microsoft.com/office/drawing/2014/main" id="{22A2FEF9-D62A-724C-8DCA-ED7CAB5252FA}"/>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85" name="Freeform 13">
                <a:extLst>
                  <a:ext uri="{FF2B5EF4-FFF2-40B4-BE49-F238E27FC236}">
                    <a16:creationId xmlns:a16="http://schemas.microsoft.com/office/drawing/2014/main" id="{78D65419-CA8A-5C4F-B1D0-8A91D2D97491}"/>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9572" name="Group 2">
            <a:extLst>
              <a:ext uri="{FF2B5EF4-FFF2-40B4-BE49-F238E27FC236}">
                <a16:creationId xmlns:a16="http://schemas.microsoft.com/office/drawing/2014/main" id="{6B9A4B6B-1DD6-F74A-8816-B00D3460CCF6}"/>
              </a:ext>
            </a:extLst>
          </p:cNvPr>
          <p:cNvGrpSpPr>
            <a:grpSpLocks/>
          </p:cNvGrpSpPr>
          <p:nvPr/>
        </p:nvGrpSpPr>
        <p:grpSpPr bwMode="auto">
          <a:xfrm>
            <a:off x="2562226" y="1636714"/>
            <a:ext cx="6234113" cy="473075"/>
            <a:chOff x="1647825" y="1637371"/>
            <a:chExt cx="6234529" cy="472960"/>
          </a:xfrm>
        </p:grpSpPr>
        <p:sp>
          <p:nvSpPr>
            <p:cNvPr id="109573" name="TextBox 1">
              <a:extLst>
                <a:ext uri="{FF2B5EF4-FFF2-40B4-BE49-F238E27FC236}">
                  <a16:creationId xmlns:a16="http://schemas.microsoft.com/office/drawing/2014/main" id="{4396F759-650E-8044-96C9-7DB7C99BE01D}"/>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9574" name="TextBox 66">
              <a:extLst>
                <a:ext uri="{FF2B5EF4-FFF2-40B4-BE49-F238E27FC236}">
                  <a16:creationId xmlns:a16="http://schemas.microsoft.com/office/drawing/2014/main" id="{F07F6215-591C-104B-9795-7F8608A6D6BA}"/>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9575" name="TextBox 67">
              <a:extLst>
                <a:ext uri="{FF2B5EF4-FFF2-40B4-BE49-F238E27FC236}">
                  <a16:creationId xmlns:a16="http://schemas.microsoft.com/office/drawing/2014/main" id="{29006665-568E-5244-B13C-33A710BF079D}"/>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09576" name="TextBox 68">
              <a:extLst>
                <a:ext uri="{FF2B5EF4-FFF2-40B4-BE49-F238E27FC236}">
                  <a16:creationId xmlns:a16="http://schemas.microsoft.com/office/drawing/2014/main" id="{11ED2E35-9B48-F94B-B9E7-FB8F0861D751}"/>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09577" name="TextBox 69">
              <a:extLst>
                <a:ext uri="{FF2B5EF4-FFF2-40B4-BE49-F238E27FC236}">
                  <a16:creationId xmlns:a16="http://schemas.microsoft.com/office/drawing/2014/main" id="{397E5B12-FEE4-6D4B-86D3-65337C99FD3A}"/>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Title 1">
            <a:extLst>
              <a:ext uri="{FF2B5EF4-FFF2-40B4-BE49-F238E27FC236}">
                <a16:creationId xmlns:a16="http://schemas.microsoft.com/office/drawing/2014/main" id="{9D71D6B5-01A8-624E-8744-CB88AE28FF2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0594" name="Group 1">
            <a:extLst>
              <a:ext uri="{FF2B5EF4-FFF2-40B4-BE49-F238E27FC236}">
                <a16:creationId xmlns:a16="http://schemas.microsoft.com/office/drawing/2014/main" id="{A54EB0FC-73A9-1C40-BEBA-6B511575F72B}"/>
              </a:ext>
            </a:extLst>
          </p:cNvPr>
          <p:cNvGrpSpPr>
            <a:grpSpLocks/>
          </p:cNvGrpSpPr>
          <p:nvPr/>
        </p:nvGrpSpPr>
        <p:grpSpPr bwMode="auto">
          <a:xfrm>
            <a:off x="2019300" y="1827213"/>
            <a:ext cx="7054714" cy="1395412"/>
            <a:chOff x="1052513" y="914400"/>
            <a:chExt cx="7054714" cy="1395413"/>
          </a:xfrm>
        </p:grpSpPr>
        <p:sp>
          <p:nvSpPr>
            <p:cNvPr id="110616" name="Rectangle 4">
              <a:extLst>
                <a:ext uri="{FF2B5EF4-FFF2-40B4-BE49-F238E27FC236}">
                  <a16:creationId xmlns:a16="http://schemas.microsoft.com/office/drawing/2014/main" id="{42103A80-7AA5-7944-9C4C-98F26EF536EC}"/>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0617" name="Rectangle 5">
              <a:extLst>
                <a:ext uri="{FF2B5EF4-FFF2-40B4-BE49-F238E27FC236}">
                  <a16:creationId xmlns:a16="http://schemas.microsoft.com/office/drawing/2014/main" id="{B8DCEDCF-B38E-EE46-BA41-F54412F93207}"/>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0618" name="Rectangle 6">
              <a:extLst>
                <a:ext uri="{FF2B5EF4-FFF2-40B4-BE49-F238E27FC236}">
                  <a16:creationId xmlns:a16="http://schemas.microsoft.com/office/drawing/2014/main" id="{6BF50235-13E0-C349-B771-08D987F3B87A}"/>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19" name="Line 7">
              <a:extLst>
                <a:ext uri="{FF2B5EF4-FFF2-40B4-BE49-F238E27FC236}">
                  <a16:creationId xmlns:a16="http://schemas.microsoft.com/office/drawing/2014/main" id="{CD6845D2-B0D9-CD43-9221-89495938773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0" name="Freeform 8">
              <a:extLst>
                <a:ext uri="{FF2B5EF4-FFF2-40B4-BE49-F238E27FC236}">
                  <a16:creationId xmlns:a16="http://schemas.microsoft.com/office/drawing/2014/main" id="{207B565D-B5D9-004A-9D5D-9DB7CCC39241}"/>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0621" name="Rectangle 9">
              <a:extLst>
                <a:ext uri="{FF2B5EF4-FFF2-40B4-BE49-F238E27FC236}">
                  <a16:creationId xmlns:a16="http://schemas.microsoft.com/office/drawing/2014/main" id="{63F88F0F-D046-0F46-9939-47FA99AF21C5}"/>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22" name="Rectangle 10">
              <a:extLst>
                <a:ext uri="{FF2B5EF4-FFF2-40B4-BE49-F238E27FC236}">
                  <a16:creationId xmlns:a16="http://schemas.microsoft.com/office/drawing/2014/main" id="{303EF1C4-1665-0442-85A2-C9C32DA3C7C7}"/>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0623" name="Rectangle 11">
              <a:extLst>
                <a:ext uri="{FF2B5EF4-FFF2-40B4-BE49-F238E27FC236}">
                  <a16:creationId xmlns:a16="http://schemas.microsoft.com/office/drawing/2014/main" id="{A8ED120C-DF2A-9848-AAFD-B72137C1E0F3}"/>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0624" name="Rectangle 12">
              <a:extLst>
                <a:ext uri="{FF2B5EF4-FFF2-40B4-BE49-F238E27FC236}">
                  <a16:creationId xmlns:a16="http://schemas.microsoft.com/office/drawing/2014/main" id="{EDD9661A-E523-6C4A-B6EE-547A28C8EAED}"/>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0625" name="Rectangle 13">
              <a:extLst>
                <a:ext uri="{FF2B5EF4-FFF2-40B4-BE49-F238E27FC236}">
                  <a16:creationId xmlns:a16="http://schemas.microsoft.com/office/drawing/2014/main" id="{1BCFEC2A-4614-184D-B628-CDE6D071EDD7}"/>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26" name="Line 14">
              <a:extLst>
                <a:ext uri="{FF2B5EF4-FFF2-40B4-BE49-F238E27FC236}">
                  <a16:creationId xmlns:a16="http://schemas.microsoft.com/office/drawing/2014/main" id="{70BD05B3-BC40-7645-B558-A98E3E508FE6}"/>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7" name="Rectangle 15">
              <a:extLst>
                <a:ext uri="{FF2B5EF4-FFF2-40B4-BE49-F238E27FC236}">
                  <a16:creationId xmlns:a16="http://schemas.microsoft.com/office/drawing/2014/main" id="{97D4D27E-178F-1241-AE24-A3B22F39F7D9}"/>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0628" name="Rectangle 16">
              <a:extLst>
                <a:ext uri="{FF2B5EF4-FFF2-40B4-BE49-F238E27FC236}">
                  <a16:creationId xmlns:a16="http://schemas.microsoft.com/office/drawing/2014/main" id="{7049DF2F-DD28-C94A-92C5-18B67660D499}"/>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29" name="Rectangle 17">
              <a:extLst>
                <a:ext uri="{FF2B5EF4-FFF2-40B4-BE49-F238E27FC236}">
                  <a16:creationId xmlns:a16="http://schemas.microsoft.com/office/drawing/2014/main" id="{7BF7E01B-435C-E243-BA4A-F48676D00A94}"/>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0630" name="Rectangle 18">
              <a:extLst>
                <a:ext uri="{FF2B5EF4-FFF2-40B4-BE49-F238E27FC236}">
                  <a16:creationId xmlns:a16="http://schemas.microsoft.com/office/drawing/2014/main" id="{4CEA2B73-E307-1B4C-A3B3-308764C36C7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31" name="Line 19">
              <a:extLst>
                <a:ext uri="{FF2B5EF4-FFF2-40B4-BE49-F238E27FC236}">
                  <a16:creationId xmlns:a16="http://schemas.microsoft.com/office/drawing/2014/main" id="{06C029B0-4152-E14B-B6D3-5686C39EBF83}"/>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2" name="Rectangle 20">
              <a:extLst>
                <a:ext uri="{FF2B5EF4-FFF2-40B4-BE49-F238E27FC236}">
                  <a16:creationId xmlns:a16="http://schemas.microsoft.com/office/drawing/2014/main" id="{F8E768E9-61F5-8040-A5CC-403FC4C82BAD}"/>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0633" name="Rectangle 21">
              <a:extLst>
                <a:ext uri="{FF2B5EF4-FFF2-40B4-BE49-F238E27FC236}">
                  <a16:creationId xmlns:a16="http://schemas.microsoft.com/office/drawing/2014/main" id="{B15E955E-F7C1-B447-AF8A-B23BE7AD3912}"/>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34" name="Rectangle 22">
              <a:extLst>
                <a:ext uri="{FF2B5EF4-FFF2-40B4-BE49-F238E27FC236}">
                  <a16:creationId xmlns:a16="http://schemas.microsoft.com/office/drawing/2014/main" id="{6F7E1D46-C2D4-5842-B383-AB0820EBFC99}"/>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0635" name="Rectangle 23">
              <a:extLst>
                <a:ext uri="{FF2B5EF4-FFF2-40B4-BE49-F238E27FC236}">
                  <a16:creationId xmlns:a16="http://schemas.microsoft.com/office/drawing/2014/main" id="{3AAFE668-2BF7-7048-8D23-8CCE81BF264F}"/>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36" name="Line 24">
              <a:extLst>
                <a:ext uri="{FF2B5EF4-FFF2-40B4-BE49-F238E27FC236}">
                  <a16:creationId xmlns:a16="http://schemas.microsoft.com/office/drawing/2014/main" id="{4670CF87-11FF-BC4D-AAFA-2A74F14D85B4}"/>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7" name="Line 25">
              <a:extLst>
                <a:ext uri="{FF2B5EF4-FFF2-40B4-BE49-F238E27FC236}">
                  <a16:creationId xmlns:a16="http://schemas.microsoft.com/office/drawing/2014/main" id="{0FC3023F-1E44-5846-A0E1-D1A85A9E82D9}"/>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8" name="Line 26">
              <a:extLst>
                <a:ext uri="{FF2B5EF4-FFF2-40B4-BE49-F238E27FC236}">
                  <a16:creationId xmlns:a16="http://schemas.microsoft.com/office/drawing/2014/main" id="{78E85A9D-EF9A-AE43-9CDC-915D5D513927}"/>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39" name="Line 27">
              <a:extLst>
                <a:ext uri="{FF2B5EF4-FFF2-40B4-BE49-F238E27FC236}">
                  <a16:creationId xmlns:a16="http://schemas.microsoft.com/office/drawing/2014/main" id="{CBBE6F90-CCB4-AE41-8DEA-1E355731083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40" name="Line 28">
              <a:extLst>
                <a:ext uri="{FF2B5EF4-FFF2-40B4-BE49-F238E27FC236}">
                  <a16:creationId xmlns:a16="http://schemas.microsoft.com/office/drawing/2014/main" id="{1ADA907E-4684-3744-887B-ABDA6236433F}"/>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41" name="Line 29">
              <a:extLst>
                <a:ext uri="{FF2B5EF4-FFF2-40B4-BE49-F238E27FC236}">
                  <a16:creationId xmlns:a16="http://schemas.microsoft.com/office/drawing/2014/main" id="{27F54A51-F0C4-5F47-9217-CBE155D8D2BF}"/>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42" name="Freeform 30">
              <a:extLst>
                <a:ext uri="{FF2B5EF4-FFF2-40B4-BE49-F238E27FC236}">
                  <a16:creationId xmlns:a16="http://schemas.microsoft.com/office/drawing/2014/main" id="{7DB3DC9A-C6AC-9849-A98B-DB685C85D0CE}"/>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3" name="Freeform 31">
              <a:extLst>
                <a:ext uri="{FF2B5EF4-FFF2-40B4-BE49-F238E27FC236}">
                  <a16:creationId xmlns:a16="http://schemas.microsoft.com/office/drawing/2014/main" id="{959C0A67-355C-5B41-8F3F-AF41B178B4D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4" name="Freeform 32">
              <a:extLst>
                <a:ext uri="{FF2B5EF4-FFF2-40B4-BE49-F238E27FC236}">
                  <a16:creationId xmlns:a16="http://schemas.microsoft.com/office/drawing/2014/main" id="{93B4CA9E-EBDF-2A4D-9ECD-80ADF3153640}"/>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5" name="Freeform 33">
              <a:extLst>
                <a:ext uri="{FF2B5EF4-FFF2-40B4-BE49-F238E27FC236}">
                  <a16:creationId xmlns:a16="http://schemas.microsoft.com/office/drawing/2014/main" id="{E3795B8A-8F32-3F4C-8AE9-833C767D726A}"/>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6" name="Freeform 34">
              <a:extLst>
                <a:ext uri="{FF2B5EF4-FFF2-40B4-BE49-F238E27FC236}">
                  <a16:creationId xmlns:a16="http://schemas.microsoft.com/office/drawing/2014/main" id="{55FD8D5C-43F9-1949-8964-4E720411E4A3}"/>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7" name="Freeform 35">
              <a:extLst>
                <a:ext uri="{FF2B5EF4-FFF2-40B4-BE49-F238E27FC236}">
                  <a16:creationId xmlns:a16="http://schemas.microsoft.com/office/drawing/2014/main" id="{93B2E4EE-765C-DC42-A992-15CC9E0C1FCA}"/>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8" name="Freeform 36">
              <a:extLst>
                <a:ext uri="{FF2B5EF4-FFF2-40B4-BE49-F238E27FC236}">
                  <a16:creationId xmlns:a16="http://schemas.microsoft.com/office/drawing/2014/main" id="{33717CCE-0FAF-2440-89D5-478A2A24C584}"/>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49" name="Line 37">
              <a:extLst>
                <a:ext uri="{FF2B5EF4-FFF2-40B4-BE49-F238E27FC236}">
                  <a16:creationId xmlns:a16="http://schemas.microsoft.com/office/drawing/2014/main" id="{21ABCC2D-7AE2-4549-A2BB-E80CB73A719D}"/>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50" name="Freeform 38">
              <a:extLst>
                <a:ext uri="{FF2B5EF4-FFF2-40B4-BE49-F238E27FC236}">
                  <a16:creationId xmlns:a16="http://schemas.microsoft.com/office/drawing/2014/main" id="{00DAC260-4AE4-3441-8C3A-42042D54FB53}"/>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0651" name="Rectangle 40">
              <a:extLst>
                <a:ext uri="{FF2B5EF4-FFF2-40B4-BE49-F238E27FC236}">
                  <a16:creationId xmlns:a16="http://schemas.microsoft.com/office/drawing/2014/main" id="{DD0900F1-7FA9-4B46-AC0C-0A75997A78A5}"/>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52" name="Rectangle 41">
              <a:extLst>
                <a:ext uri="{FF2B5EF4-FFF2-40B4-BE49-F238E27FC236}">
                  <a16:creationId xmlns:a16="http://schemas.microsoft.com/office/drawing/2014/main" id="{4979E4E5-5396-8046-93F1-24CE4838820D}"/>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0653" name="Rectangle 42">
              <a:extLst>
                <a:ext uri="{FF2B5EF4-FFF2-40B4-BE49-F238E27FC236}">
                  <a16:creationId xmlns:a16="http://schemas.microsoft.com/office/drawing/2014/main" id="{FBF1DE71-324C-0242-9F9B-CF7DD1AD7C06}"/>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0654" name="Rectangle 112">
              <a:extLst>
                <a:ext uri="{FF2B5EF4-FFF2-40B4-BE49-F238E27FC236}">
                  <a16:creationId xmlns:a16="http://schemas.microsoft.com/office/drawing/2014/main" id="{1E480E95-2AB7-8349-AB12-46DD0E1C4BDD}"/>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55" name="Rectangle 113">
              <a:extLst>
                <a:ext uri="{FF2B5EF4-FFF2-40B4-BE49-F238E27FC236}">
                  <a16:creationId xmlns:a16="http://schemas.microsoft.com/office/drawing/2014/main" id="{B9CEB973-8417-DA48-9100-0958EB5C91D4}"/>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0656" name="Rectangle 114">
              <a:extLst>
                <a:ext uri="{FF2B5EF4-FFF2-40B4-BE49-F238E27FC236}">
                  <a16:creationId xmlns:a16="http://schemas.microsoft.com/office/drawing/2014/main" id="{EE5DE261-A751-B04A-9D9D-19748C981AA0}"/>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57" name="Rectangle 115">
              <a:extLst>
                <a:ext uri="{FF2B5EF4-FFF2-40B4-BE49-F238E27FC236}">
                  <a16:creationId xmlns:a16="http://schemas.microsoft.com/office/drawing/2014/main" id="{A5189357-AA45-6346-9EA0-FAD2224F8B9C}"/>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0658" name="Rectangle 116">
              <a:extLst>
                <a:ext uri="{FF2B5EF4-FFF2-40B4-BE49-F238E27FC236}">
                  <a16:creationId xmlns:a16="http://schemas.microsoft.com/office/drawing/2014/main" id="{992A88D1-3F97-2A4A-816E-E7F9BAA69407}"/>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59" name="Rectangle 117">
              <a:extLst>
                <a:ext uri="{FF2B5EF4-FFF2-40B4-BE49-F238E27FC236}">
                  <a16:creationId xmlns:a16="http://schemas.microsoft.com/office/drawing/2014/main" id="{967E002E-0CB6-594B-8231-A780EF73DBED}"/>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0660" name="Rectangle 118">
              <a:extLst>
                <a:ext uri="{FF2B5EF4-FFF2-40B4-BE49-F238E27FC236}">
                  <a16:creationId xmlns:a16="http://schemas.microsoft.com/office/drawing/2014/main" id="{0877ED41-6724-1646-9FA6-978C778421CE}"/>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0661" name="Rectangle 119">
              <a:extLst>
                <a:ext uri="{FF2B5EF4-FFF2-40B4-BE49-F238E27FC236}">
                  <a16:creationId xmlns:a16="http://schemas.microsoft.com/office/drawing/2014/main" id="{78B06B26-649C-2441-BF6C-68A30A09366B}"/>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0662" name="Freeform 120">
              <a:extLst>
                <a:ext uri="{FF2B5EF4-FFF2-40B4-BE49-F238E27FC236}">
                  <a16:creationId xmlns:a16="http://schemas.microsoft.com/office/drawing/2014/main" id="{9BC7528E-6310-7746-A70F-960C287CF7F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0595" name="Group 50">
            <a:extLst>
              <a:ext uri="{FF2B5EF4-FFF2-40B4-BE49-F238E27FC236}">
                <a16:creationId xmlns:a16="http://schemas.microsoft.com/office/drawing/2014/main" id="{BF18616C-E24C-D749-820A-DCBEB99B6ED3}"/>
              </a:ext>
            </a:extLst>
          </p:cNvPr>
          <p:cNvGrpSpPr>
            <a:grpSpLocks/>
          </p:cNvGrpSpPr>
          <p:nvPr/>
        </p:nvGrpSpPr>
        <p:grpSpPr bwMode="auto">
          <a:xfrm>
            <a:off x="1668464" y="4191001"/>
            <a:ext cx="7704137" cy="1458913"/>
            <a:chOff x="540924" y="5341417"/>
            <a:chExt cx="7703792" cy="1459573"/>
          </a:xfrm>
        </p:grpSpPr>
        <p:grpSp>
          <p:nvGrpSpPr>
            <p:cNvPr id="110602" name="Group 51">
              <a:extLst>
                <a:ext uri="{FF2B5EF4-FFF2-40B4-BE49-F238E27FC236}">
                  <a16:creationId xmlns:a16="http://schemas.microsoft.com/office/drawing/2014/main" id="{B9389C52-293B-6142-AC2A-00E6C222DEEF}"/>
                </a:ext>
              </a:extLst>
            </p:cNvPr>
            <p:cNvGrpSpPr>
              <a:grpSpLocks/>
            </p:cNvGrpSpPr>
            <p:nvPr/>
          </p:nvGrpSpPr>
          <p:grpSpPr bwMode="auto">
            <a:xfrm>
              <a:off x="540924" y="5483399"/>
              <a:ext cx="4186520" cy="369888"/>
              <a:chOff x="459834" y="5636111"/>
              <a:chExt cx="7724364" cy="369888"/>
            </a:xfrm>
          </p:grpSpPr>
          <p:grpSp>
            <p:nvGrpSpPr>
              <p:cNvPr id="110612" name="Group 126">
                <a:extLst>
                  <a:ext uri="{FF2B5EF4-FFF2-40B4-BE49-F238E27FC236}">
                    <a16:creationId xmlns:a16="http://schemas.microsoft.com/office/drawing/2014/main" id="{5DC571D0-5273-6A4B-913C-0D500055BB67}"/>
                  </a:ext>
                </a:extLst>
              </p:cNvPr>
              <p:cNvGrpSpPr>
                <a:grpSpLocks/>
              </p:cNvGrpSpPr>
              <p:nvPr/>
            </p:nvGrpSpPr>
            <p:grpSpPr bwMode="auto">
              <a:xfrm>
                <a:off x="459834" y="5636111"/>
                <a:ext cx="4625562" cy="369888"/>
                <a:chOff x="627033" y="5580840"/>
                <a:chExt cx="6230966" cy="369332"/>
              </a:xfrm>
            </p:grpSpPr>
            <p:sp>
              <p:nvSpPr>
                <p:cNvPr id="110614" name="Freeform 13">
                  <a:extLst>
                    <a:ext uri="{FF2B5EF4-FFF2-40B4-BE49-F238E27FC236}">
                      <a16:creationId xmlns:a16="http://schemas.microsoft.com/office/drawing/2014/main" id="{52D8E7CC-A066-D04B-A09C-82732862D28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5" name="TextBox 133">
                  <a:extLst>
                    <a:ext uri="{FF2B5EF4-FFF2-40B4-BE49-F238E27FC236}">
                      <a16:creationId xmlns:a16="http://schemas.microsoft.com/office/drawing/2014/main" id="{9080FE94-028C-C242-A265-4B35883AD24D}"/>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0613" name="Freeform 13">
                <a:extLst>
                  <a:ext uri="{FF2B5EF4-FFF2-40B4-BE49-F238E27FC236}">
                    <a16:creationId xmlns:a16="http://schemas.microsoft.com/office/drawing/2014/main" id="{3B152662-D4A6-B644-BDC4-6E2C107C9884}"/>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0603" name="Group 126">
              <a:extLst>
                <a:ext uri="{FF2B5EF4-FFF2-40B4-BE49-F238E27FC236}">
                  <a16:creationId xmlns:a16="http://schemas.microsoft.com/office/drawing/2014/main" id="{442F12F3-47ED-A543-AB5F-52CB0C456B3A}"/>
                </a:ext>
              </a:extLst>
            </p:cNvPr>
            <p:cNvGrpSpPr>
              <a:grpSpLocks/>
            </p:cNvGrpSpPr>
            <p:nvPr/>
          </p:nvGrpSpPr>
          <p:grpSpPr bwMode="auto">
            <a:xfrm>
              <a:off x="704890" y="6022997"/>
              <a:ext cx="7539826" cy="372353"/>
              <a:chOff x="1875990" y="5646260"/>
              <a:chExt cx="15186603" cy="371794"/>
            </a:xfrm>
          </p:grpSpPr>
          <p:sp>
            <p:nvSpPr>
              <p:cNvPr id="110610" name="Freeform 13">
                <a:extLst>
                  <a:ext uri="{FF2B5EF4-FFF2-40B4-BE49-F238E27FC236}">
                    <a16:creationId xmlns:a16="http://schemas.microsoft.com/office/drawing/2014/main" id="{7ABC1D19-D00B-2047-9211-9C97985F9119}"/>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1" name="TextBox 133">
                <a:extLst>
                  <a:ext uri="{FF2B5EF4-FFF2-40B4-BE49-F238E27FC236}">
                    <a16:creationId xmlns:a16="http://schemas.microsoft.com/office/drawing/2014/main" id="{D4B55A21-000E-DC4F-AF42-9D60A2DA3357}"/>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0604" name="Freeform 53">
              <a:extLst>
                <a:ext uri="{FF2B5EF4-FFF2-40B4-BE49-F238E27FC236}">
                  <a16:creationId xmlns:a16="http://schemas.microsoft.com/office/drawing/2014/main" id="{54777D10-781E-F243-8E19-8FAEDDD6B81B}"/>
                </a:ext>
              </a:extLst>
            </p:cNvPr>
            <p:cNvSpPr>
              <a:spLocks/>
            </p:cNvSpPr>
            <p:nvPr/>
          </p:nvSpPr>
          <p:spPr bwMode="auto">
            <a:xfrm>
              <a:off x="4053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05" name="TextBox 54">
              <a:extLst>
                <a:ext uri="{FF2B5EF4-FFF2-40B4-BE49-F238E27FC236}">
                  <a16:creationId xmlns:a16="http://schemas.microsoft.com/office/drawing/2014/main" id="{6CE64F03-EBD4-3644-8AD7-2E1830ACFE71}"/>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0606" name="Straight Arrow Connector 55">
              <a:extLst>
                <a:ext uri="{FF2B5EF4-FFF2-40B4-BE49-F238E27FC236}">
                  <a16:creationId xmlns:a16="http://schemas.microsoft.com/office/drawing/2014/main" id="{35EB7180-4432-CC45-A93B-9551B35BFB76}"/>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0607" name="Group 56">
              <a:extLst>
                <a:ext uri="{FF2B5EF4-FFF2-40B4-BE49-F238E27FC236}">
                  <a16:creationId xmlns:a16="http://schemas.microsoft.com/office/drawing/2014/main" id="{C68E22EA-8483-4E4E-8B0A-9BA8C80711C6}"/>
                </a:ext>
              </a:extLst>
            </p:cNvPr>
            <p:cNvGrpSpPr>
              <a:grpSpLocks/>
            </p:cNvGrpSpPr>
            <p:nvPr/>
          </p:nvGrpSpPr>
          <p:grpSpPr bwMode="auto">
            <a:xfrm>
              <a:off x="4720530" y="5550276"/>
              <a:ext cx="3359528" cy="278849"/>
              <a:chOff x="1985680" y="5694160"/>
              <a:chExt cx="6198518" cy="278849"/>
            </a:xfrm>
          </p:grpSpPr>
          <p:sp>
            <p:nvSpPr>
              <p:cNvPr id="110608" name="Freeform 13">
                <a:extLst>
                  <a:ext uri="{FF2B5EF4-FFF2-40B4-BE49-F238E27FC236}">
                    <a16:creationId xmlns:a16="http://schemas.microsoft.com/office/drawing/2014/main" id="{40858617-265B-1C48-8A22-CB5E2C7AA6EE}"/>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09" name="Freeform 13">
                <a:extLst>
                  <a:ext uri="{FF2B5EF4-FFF2-40B4-BE49-F238E27FC236}">
                    <a16:creationId xmlns:a16="http://schemas.microsoft.com/office/drawing/2014/main" id="{92A8352A-A703-B748-8BDA-91F1BBB56E0B}"/>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0596" name="Group 2">
            <a:extLst>
              <a:ext uri="{FF2B5EF4-FFF2-40B4-BE49-F238E27FC236}">
                <a16:creationId xmlns:a16="http://schemas.microsoft.com/office/drawing/2014/main" id="{0B49EAC3-20C0-FB4F-89D8-D2FC24A110BC}"/>
              </a:ext>
            </a:extLst>
          </p:cNvPr>
          <p:cNvGrpSpPr>
            <a:grpSpLocks/>
          </p:cNvGrpSpPr>
          <p:nvPr/>
        </p:nvGrpSpPr>
        <p:grpSpPr bwMode="auto">
          <a:xfrm>
            <a:off x="2562226" y="1636714"/>
            <a:ext cx="6234113" cy="473075"/>
            <a:chOff x="1647825" y="1637371"/>
            <a:chExt cx="6234529" cy="472960"/>
          </a:xfrm>
        </p:grpSpPr>
        <p:sp>
          <p:nvSpPr>
            <p:cNvPr id="110597" name="TextBox 1">
              <a:extLst>
                <a:ext uri="{FF2B5EF4-FFF2-40B4-BE49-F238E27FC236}">
                  <a16:creationId xmlns:a16="http://schemas.microsoft.com/office/drawing/2014/main" id="{9119FF34-C07F-BA4D-8DC2-362EC7C75E46}"/>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0598" name="TextBox 66">
              <a:extLst>
                <a:ext uri="{FF2B5EF4-FFF2-40B4-BE49-F238E27FC236}">
                  <a16:creationId xmlns:a16="http://schemas.microsoft.com/office/drawing/2014/main" id="{BF9B5142-BC5B-7648-9B29-55D31C9475B9}"/>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0599" name="TextBox 67">
              <a:extLst>
                <a:ext uri="{FF2B5EF4-FFF2-40B4-BE49-F238E27FC236}">
                  <a16:creationId xmlns:a16="http://schemas.microsoft.com/office/drawing/2014/main" id="{CD3AEFE4-A66B-5946-9145-A67BAB9E5039}"/>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0600" name="TextBox 68">
              <a:extLst>
                <a:ext uri="{FF2B5EF4-FFF2-40B4-BE49-F238E27FC236}">
                  <a16:creationId xmlns:a16="http://schemas.microsoft.com/office/drawing/2014/main" id="{FAF8E982-F314-AC4F-9B61-2BC97BBE437C}"/>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0601" name="TextBox 69">
              <a:extLst>
                <a:ext uri="{FF2B5EF4-FFF2-40B4-BE49-F238E27FC236}">
                  <a16:creationId xmlns:a16="http://schemas.microsoft.com/office/drawing/2014/main" id="{0E88147B-DEFD-0344-9776-D385F4FB5E34}"/>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itle 1">
            <a:extLst>
              <a:ext uri="{FF2B5EF4-FFF2-40B4-BE49-F238E27FC236}">
                <a16:creationId xmlns:a16="http://schemas.microsoft.com/office/drawing/2014/main" id="{401FB991-AD59-7E49-ABA5-E2256E4FB79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1618" name="Group 1">
            <a:extLst>
              <a:ext uri="{FF2B5EF4-FFF2-40B4-BE49-F238E27FC236}">
                <a16:creationId xmlns:a16="http://schemas.microsoft.com/office/drawing/2014/main" id="{06CE7CB0-30F2-6F46-ADC9-3C5858D05974}"/>
              </a:ext>
            </a:extLst>
          </p:cNvPr>
          <p:cNvGrpSpPr>
            <a:grpSpLocks/>
          </p:cNvGrpSpPr>
          <p:nvPr/>
        </p:nvGrpSpPr>
        <p:grpSpPr bwMode="auto">
          <a:xfrm>
            <a:off x="2019300" y="1827213"/>
            <a:ext cx="7054714" cy="1395412"/>
            <a:chOff x="1052513" y="914400"/>
            <a:chExt cx="7054714" cy="1395413"/>
          </a:xfrm>
        </p:grpSpPr>
        <p:sp>
          <p:nvSpPr>
            <p:cNvPr id="111640" name="Rectangle 4">
              <a:extLst>
                <a:ext uri="{FF2B5EF4-FFF2-40B4-BE49-F238E27FC236}">
                  <a16:creationId xmlns:a16="http://schemas.microsoft.com/office/drawing/2014/main" id="{581A84BA-D100-4A4F-AF1D-6E43328FC1BF}"/>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1641" name="Rectangle 5">
              <a:extLst>
                <a:ext uri="{FF2B5EF4-FFF2-40B4-BE49-F238E27FC236}">
                  <a16:creationId xmlns:a16="http://schemas.microsoft.com/office/drawing/2014/main" id="{BDA10D0F-0743-7343-AD88-05F652E5E684}"/>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1642" name="Rectangle 6">
              <a:extLst>
                <a:ext uri="{FF2B5EF4-FFF2-40B4-BE49-F238E27FC236}">
                  <a16:creationId xmlns:a16="http://schemas.microsoft.com/office/drawing/2014/main" id="{6B3658FB-C6D6-074A-8F2B-BBBA3688A599}"/>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43" name="Line 7">
              <a:extLst>
                <a:ext uri="{FF2B5EF4-FFF2-40B4-BE49-F238E27FC236}">
                  <a16:creationId xmlns:a16="http://schemas.microsoft.com/office/drawing/2014/main" id="{1DA27A0F-55AF-564C-BC35-C47CDA55A5F5}"/>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44" name="Freeform 8">
              <a:extLst>
                <a:ext uri="{FF2B5EF4-FFF2-40B4-BE49-F238E27FC236}">
                  <a16:creationId xmlns:a16="http://schemas.microsoft.com/office/drawing/2014/main" id="{14AB894E-3271-5B44-9896-7635E96C666D}"/>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1645" name="Rectangle 9">
              <a:extLst>
                <a:ext uri="{FF2B5EF4-FFF2-40B4-BE49-F238E27FC236}">
                  <a16:creationId xmlns:a16="http://schemas.microsoft.com/office/drawing/2014/main" id="{390EA2F5-6B38-F74F-A39A-191A9FC88B07}"/>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46" name="Rectangle 10">
              <a:extLst>
                <a:ext uri="{FF2B5EF4-FFF2-40B4-BE49-F238E27FC236}">
                  <a16:creationId xmlns:a16="http://schemas.microsoft.com/office/drawing/2014/main" id="{C483FE6D-FDC5-C947-84A3-4ACD49C9FBDF}"/>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1647" name="Rectangle 11">
              <a:extLst>
                <a:ext uri="{FF2B5EF4-FFF2-40B4-BE49-F238E27FC236}">
                  <a16:creationId xmlns:a16="http://schemas.microsoft.com/office/drawing/2014/main" id="{9578F0F2-5027-2A46-8324-E3A42EAD9396}"/>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1648" name="Rectangle 12">
              <a:extLst>
                <a:ext uri="{FF2B5EF4-FFF2-40B4-BE49-F238E27FC236}">
                  <a16:creationId xmlns:a16="http://schemas.microsoft.com/office/drawing/2014/main" id="{00E49C55-96D2-1F44-B16F-5657960AF578}"/>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1649" name="Rectangle 13">
              <a:extLst>
                <a:ext uri="{FF2B5EF4-FFF2-40B4-BE49-F238E27FC236}">
                  <a16:creationId xmlns:a16="http://schemas.microsoft.com/office/drawing/2014/main" id="{940A4BBA-C705-6D41-A056-88F817CF3180}"/>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50" name="Line 14">
              <a:extLst>
                <a:ext uri="{FF2B5EF4-FFF2-40B4-BE49-F238E27FC236}">
                  <a16:creationId xmlns:a16="http://schemas.microsoft.com/office/drawing/2014/main" id="{722DEDD6-199E-2B41-AD0E-8E10350FF6DD}"/>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1" name="Rectangle 15">
              <a:extLst>
                <a:ext uri="{FF2B5EF4-FFF2-40B4-BE49-F238E27FC236}">
                  <a16:creationId xmlns:a16="http://schemas.microsoft.com/office/drawing/2014/main" id="{9F062BA1-8A46-E64A-9B5E-C7A58AF3475E}"/>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1652" name="Rectangle 16">
              <a:extLst>
                <a:ext uri="{FF2B5EF4-FFF2-40B4-BE49-F238E27FC236}">
                  <a16:creationId xmlns:a16="http://schemas.microsoft.com/office/drawing/2014/main" id="{4ED6E6F0-F142-9B47-B624-81255CA8265D}"/>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53" name="Rectangle 17">
              <a:extLst>
                <a:ext uri="{FF2B5EF4-FFF2-40B4-BE49-F238E27FC236}">
                  <a16:creationId xmlns:a16="http://schemas.microsoft.com/office/drawing/2014/main" id="{36D59EA1-C951-A84D-9B1E-787C06E5E5BC}"/>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1654" name="Rectangle 18">
              <a:extLst>
                <a:ext uri="{FF2B5EF4-FFF2-40B4-BE49-F238E27FC236}">
                  <a16:creationId xmlns:a16="http://schemas.microsoft.com/office/drawing/2014/main" id="{83611AF3-11CC-D840-80BA-1E85AC74AB8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55" name="Line 19">
              <a:extLst>
                <a:ext uri="{FF2B5EF4-FFF2-40B4-BE49-F238E27FC236}">
                  <a16:creationId xmlns:a16="http://schemas.microsoft.com/office/drawing/2014/main" id="{DB0B68C1-3013-0642-A5B2-EDB1E1D00D6D}"/>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56" name="Rectangle 20">
              <a:extLst>
                <a:ext uri="{FF2B5EF4-FFF2-40B4-BE49-F238E27FC236}">
                  <a16:creationId xmlns:a16="http://schemas.microsoft.com/office/drawing/2014/main" id="{91C7A723-8BAD-3F4F-9A39-F5149030FCD2}"/>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1657" name="Rectangle 21">
              <a:extLst>
                <a:ext uri="{FF2B5EF4-FFF2-40B4-BE49-F238E27FC236}">
                  <a16:creationId xmlns:a16="http://schemas.microsoft.com/office/drawing/2014/main" id="{97908493-8F35-BA48-A313-DE55E71AD2D3}"/>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58" name="Rectangle 22">
              <a:extLst>
                <a:ext uri="{FF2B5EF4-FFF2-40B4-BE49-F238E27FC236}">
                  <a16:creationId xmlns:a16="http://schemas.microsoft.com/office/drawing/2014/main" id="{5EC32387-446D-B542-BBD5-51DBA79F5EA7}"/>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1659" name="Rectangle 23">
              <a:extLst>
                <a:ext uri="{FF2B5EF4-FFF2-40B4-BE49-F238E27FC236}">
                  <a16:creationId xmlns:a16="http://schemas.microsoft.com/office/drawing/2014/main" id="{B6E491FB-1912-D946-B4D3-B82960883345}"/>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60" name="Line 24">
              <a:extLst>
                <a:ext uri="{FF2B5EF4-FFF2-40B4-BE49-F238E27FC236}">
                  <a16:creationId xmlns:a16="http://schemas.microsoft.com/office/drawing/2014/main" id="{E10A7FBD-39F8-1A45-9636-3F1F81DC4D2F}"/>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1" name="Line 25">
              <a:extLst>
                <a:ext uri="{FF2B5EF4-FFF2-40B4-BE49-F238E27FC236}">
                  <a16:creationId xmlns:a16="http://schemas.microsoft.com/office/drawing/2014/main" id="{52C08928-A158-DA44-9C98-4D5002D61147}"/>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2" name="Line 26">
              <a:extLst>
                <a:ext uri="{FF2B5EF4-FFF2-40B4-BE49-F238E27FC236}">
                  <a16:creationId xmlns:a16="http://schemas.microsoft.com/office/drawing/2014/main" id="{6EBE3C66-5D14-7C44-833D-3EDCECD01051}"/>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3" name="Line 27">
              <a:extLst>
                <a:ext uri="{FF2B5EF4-FFF2-40B4-BE49-F238E27FC236}">
                  <a16:creationId xmlns:a16="http://schemas.microsoft.com/office/drawing/2014/main" id="{EEF4E547-4538-1944-AAA4-DA4A54D5ACF1}"/>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4" name="Line 28">
              <a:extLst>
                <a:ext uri="{FF2B5EF4-FFF2-40B4-BE49-F238E27FC236}">
                  <a16:creationId xmlns:a16="http://schemas.microsoft.com/office/drawing/2014/main" id="{80AFDD58-9BD4-DA49-8AAF-DDF2E80BDCE0}"/>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5" name="Line 29">
              <a:extLst>
                <a:ext uri="{FF2B5EF4-FFF2-40B4-BE49-F238E27FC236}">
                  <a16:creationId xmlns:a16="http://schemas.microsoft.com/office/drawing/2014/main" id="{19B8B4B6-C01B-FC45-A43F-255341C10794}"/>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6" name="Freeform 30">
              <a:extLst>
                <a:ext uri="{FF2B5EF4-FFF2-40B4-BE49-F238E27FC236}">
                  <a16:creationId xmlns:a16="http://schemas.microsoft.com/office/drawing/2014/main" id="{BF2FA2E4-AC68-4E4F-B0D2-BCAAF87E4C44}"/>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67" name="Freeform 31">
              <a:extLst>
                <a:ext uri="{FF2B5EF4-FFF2-40B4-BE49-F238E27FC236}">
                  <a16:creationId xmlns:a16="http://schemas.microsoft.com/office/drawing/2014/main" id="{07FF1DCA-4FED-084B-AFC2-55AE1DD673A8}"/>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68" name="Freeform 32">
              <a:extLst>
                <a:ext uri="{FF2B5EF4-FFF2-40B4-BE49-F238E27FC236}">
                  <a16:creationId xmlns:a16="http://schemas.microsoft.com/office/drawing/2014/main" id="{21EEF414-FDFB-C34F-9D28-D56F743A7DAE}"/>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69" name="Freeform 33">
              <a:extLst>
                <a:ext uri="{FF2B5EF4-FFF2-40B4-BE49-F238E27FC236}">
                  <a16:creationId xmlns:a16="http://schemas.microsoft.com/office/drawing/2014/main" id="{3E9C36B7-A00B-894D-940D-3F7408F73102}"/>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0" name="Freeform 34">
              <a:extLst>
                <a:ext uri="{FF2B5EF4-FFF2-40B4-BE49-F238E27FC236}">
                  <a16:creationId xmlns:a16="http://schemas.microsoft.com/office/drawing/2014/main" id="{A56FA0A3-EA12-6A40-ABD2-A04052B80438}"/>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1" name="Freeform 35">
              <a:extLst>
                <a:ext uri="{FF2B5EF4-FFF2-40B4-BE49-F238E27FC236}">
                  <a16:creationId xmlns:a16="http://schemas.microsoft.com/office/drawing/2014/main" id="{4F2DE56E-2B28-2246-AE51-B5522FA60C99}"/>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2" name="Freeform 36">
              <a:extLst>
                <a:ext uri="{FF2B5EF4-FFF2-40B4-BE49-F238E27FC236}">
                  <a16:creationId xmlns:a16="http://schemas.microsoft.com/office/drawing/2014/main" id="{7C58339D-D630-3346-89A1-8C8A657CDDD5}"/>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3" name="Line 37">
              <a:extLst>
                <a:ext uri="{FF2B5EF4-FFF2-40B4-BE49-F238E27FC236}">
                  <a16:creationId xmlns:a16="http://schemas.microsoft.com/office/drawing/2014/main" id="{5E91B739-CB89-154D-B751-B150FD5BD9AB}"/>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4" name="Freeform 38">
              <a:extLst>
                <a:ext uri="{FF2B5EF4-FFF2-40B4-BE49-F238E27FC236}">
                  <a16:creationId xmlns:a16="http://schemas.microsoft.com/office/drawing/2014/main" id="{C735FCBD-C987-1D4C-9543-A10B105C1EAC}"/>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1675" name="Rectangle 40">
              <a:extLst>
                <a:ext uri="{FF2B5EF4-FFF2-40B4-BE49-F238E27FC236}">
                  <a16:creationId xmlns:a16="http://schemas.microsoft.com/office/drawing/2014/main" id="{52C87550-2DB7-064C-A86B-8DBCEBB843A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76" name="Rectangle 41">
              <a:extLst>
                <a:ext uri="{FF2B5EF4-FFF2-40B4-BE49-F238E27FC236}">
                  <a16:creationId xmlns:a16="http://schemas.microsoft.com/office/drawing/2014/main" id="{DF5605BE-0779-4540-B2A2-F911C3B169B1}"/>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1677" name="Rectangle 42">
              <a:extLst>
                <a:ext uri="{FF2B5EF4-FFF2-40B4-BE49-F238E27FC236}">
                  <a16:creationId xmlns:a16="http://schemas.microsoft.com/office/drawing/2014/main" id="{139D2D1A-39A8-0749-801A-35552C5A950D}"/>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1678" name="Rectangle 112">
              <a:extLst>
                <a:ext uri="{FF2B5EF4-FFF2-40B4-BE49-F238E27FC236}">
                  <a16:creationId xmlns:a16="http://schemas.microsoft.com/office/drawing/2014/main" id="{127F37F3-286B-FB4A-9B9E-9ECF2F7990C8}"/>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79" name="Rectangle 113">
              <a:extLst>
                <a:ext uri="{FF2B5EF4-FFF2-40B4-BE49-F238E27FC236}">
                  <a16:creationId xmlns:a16="http://schemas.microsoft.com/office/drawing/2014/main" id="{3357D2A9-DA7A-724C-BBDC-41EFF646066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1680" name="Rectangle 114">
              <a:extLst>
                <a:ext uri="{FF2B5EF4-FFF2-40B4-BE49-F238E27FC236}">
                  <a16:creationId xmlns:a16="http://schemas.microsoft.com/office/drawing/2014/main" id="{CFA5483B-3407-534E-B043-231FC4298B2D}"/>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81" name="Rectangle 115">
              <a:extLst>
                <a:ext uri="{FF2B5EF4-FFF2-40B4-BE49-F238E27FC236}">
                  <a16:creationId xmlns:a16="http://schemas.microsoft.com/office/drawing/2014/main" id="{AE124CC0-FFBA-F743-88ED-0FBFA3EC8E15}"/>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1682" name="Rectangle 116">
              <a:extLst>
                <a:ext uri="{FF2B5EF4-FFF2-40B4-BE49-F238E27FC236}">
                  <a16:creationId xmlns:a16="http://schemas.microsoft.com/office/drawing/2014/main" id="{6133CAF7-B52F-4147-8829-FD28FCEEC686}"/>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83" name="Rectangle 117">
              <a:extLst>
                <a:ext uri="{FF2B5EF4-FFF2-40B4-BE49-F238E27FC236}">
                  <a16:creationId xmlns:a16="http://schemas.microsoft.com/office/drawing/2014/main" id="{E9B6836C-19BB-AF4E-9ECE-EF873606DAFE}"/>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1684" name="Rectangle 118">
              <a:extLst>
                <a:ext uri="{FF2B5EF4-FFF2-40B4-BE49-F238E27FC236}">
                  <a16:creationId xmlns:a16="http://schemas.microsoft.com/office/drawing/2014/main" id="{B38D64DA-2DDD-D74B-9AA3-2D4655ED2413}"/>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1685" name="Rectangle 119">
              <a:extLst>
                <a:ext uri="{FF2B5EF4-FFF2-40B4-BE49-F238E27FC236}">
                  <a16:creationId xmlns:a16="http://schemas.microsoft.com/office/drawing/2014/main" id="{769E24B1-8185-3E4A-81F9-EDB62FF6069E}"/>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1686" name="Freeform 120">
              <a:extLst>
                <a:ext uri="{FF2B5EF4-FFF2-40B4-BE49-F238E27FC236}">
                  <a16:creationId xmlns:a16="http://schemas.microsoft.com/office/drawing/2014/main" id="{E85473F1-CDD7-6D43-8FB8-AF1F97FFAC2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1619" name="Group 50">
            <a:extLst>
              <a:ext uri="{FF2B5EF4-FFF2-40B4-BE49-F238E27FC236}">
                <a16:creationId xmlns:a16="http://schemas.microsoft.com/office/drawing/2014/main" id="{9CF83B1D-526E-A24F-B8D0-0741DD965CB0}"/>
              </a:ext>
            </a:extLst>
          </p:cNvPr>
          <p:cNvGrpSpPr>
            <a:grpSpLocks/>
          </p:cNvGrpSpPr>
          <p:nvPr/>
        </p:nvGrpSpPr>
        <p:grpSpPr bwMode="auto">
          <a:xfrm>
            <a:off x="1668464" y="4191001"/>
            <a:ext cx="7704137" cy="1458913"/>
            <a:chOff x="540924" y="5341417"/>
            <a:chExt cx="7703792" cy="1459573"/>
          </a:xfrm>
        </p:grpSpPr>
        <p:grpSp>
          <p:nvGrpSpPr>
            <p:cNvPr id="111626" name="Group 51">
              <a:extLst>
                <a:ext uri="{FF2B5EF4-FFF2-40B4-BE49-F238E27FC236}">
                  <a16:creationId xmlns:a16="http://schemas.microsoft.com/office/drawing/2014/main" id="{16633616-9410-5944-A4C4-484FB05B32C8}"/>
                </a:ext>
              </a:extLst>
            </p:cNvPr>
            <p:cNvGrpSpPr>
              <a:grpSpLocks/>
            </p:cNvGrpSpPr>
            <p:nvPr/>
          </p:nvGrpSpPr>
          <p:grpSpPr bwMode="auto">
            <a:xfrm>
              <a:off x="540924" y="5483399"/>
              <a:ext cx="4186520" cy="369888"/>
              <a:chOff x="459834" y="5636111"/>
              <a:chExt cx="7724364" cy="369888"/>
            </a:xfrm>
          </p:grpSpPr>
          <p:grpSp>
            <p:nvGrpSpPr>
              <p:cNvPr id="111636" name="Group 126">
                <a:extLst>
                  <a:ext uri="{FF2B5EF4-FFF2-40B4-BE49-F238E27FC236}">
                    <a16:creationId xmlns:a16="http://schemas.microsoft.com/office/drawing/2014/main" id="{826FCACB-7256-D24B-9CBD-8B473BA748FD}"/>
                  </a:ext>
                </a:extLst>
              </p:cNvPr>
              <p:cNvGrpSpPr>
                <a:grpSpLocks/>
              </p:cNvGrpSpPr>
              <p:nvPr/>
            </p:nvGrpSpPr>
            <p:grpSpPr bwMode="auto">
              <a:xfrm>
                <a:off x="459834" y="5636111"/>
                <a:ext cx="4625562" cy="369888"/>
                <a:chOff x="627033" y="5580840"/>
                <a:chExt cx="6230966" cy="369332"/>
              </a:xfrm>
            </p:grpSpPr>
            <p:sp>
              <p:nvSpPr>
                <p:cNvPr id="111638" name="Freeform 13">
                  <a:extLst>
                    <a:ext uri="{FF2B5EF4-FFF2-40B4-BE49-F238E27FC236}">
                      <a16:creationId xmlns:a16="http://schemas.microsoft.com/office/drawing/2014/main" id="{AB31CA92-F3E9-894B-9665-D36D457177C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39" name="TextBox 133">
                  <a:extLst>
                    <a:ext uri="{FF2B5EF4-FFF2-40B4-BE49-F238E27FC236}">
                      <a16:creationId xmlns:a16="http://schemas.microsoft.com/office/drawing/2014/main" id="{AF163792-04A3-3C48-A70B-58A6085E31AE}"/>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1637" name="Freeform 13">
                <a:extLst>
                  <a:ext uri="{FF2B5EF4-FFF2-40B4-BE49-F238E27FC236}">
                    <a16:creationId xmlns:a16="http://schemas.microsoft.com/office/drawing/2014/main" id="{923B7AB6-E257-2C40-9951-36DEDDDC6BAC}"/>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1627" name="Group 126">
              <a:extLst>
                <a:ext uri="{FF2B5EF4-FFF2-40B4-BE49-F238E27FC236}">
                  <a16:creationId xmlns:a16="http://schemas.microsoft.com/office/drawing/2014/main" id="{44D233A4-5BE8-E041-80F5-C0544671EE25}"/>
                </a:ext>
              </a:extLst>
            </p:cNvPr>
            <p:cNvGrpSpPr>
              <a:grpSpLocks/>
            </p:cNvGrpSpPr>
            <p:nvPr/>
          </p:nvGrpSpPr>
          <p:grpSpPr bwMode="auto">
            <a:xfrm>
              <a:off x="704890" y="6022997"/>
              <a:ext cx="7539826" cy="372353"/>
              <a:chOff x="1875990" y="5646260"/>
              <a:chExt cx="15186603" cy="371794"/>
            </a:xfrm>
          </p:grpSpPr>
          <p:sp>
            <p:nvSpPr>
              <p:cNvPr id="111634" name="Freeform 13">
                <a:extLst>
                  <a:ext uri="{FF2B5EF4-FFF2-40B4-BE49-F238E27FC236}">
                    <a16:creationId xmlns:a16="http://schemas.microsoft.com/office/drawing/2014/main" id="{198169C9-1601-104E-A471-A99C95B32B89}"/>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35" name="TextBox 133">
                <a:extLst>
                  <a:ext uri="{FF2B5EF4-FFF2-40B4-BE49-F238E27FC236}">
                    <a16:creationId xmlns:a16="http://schemas.microsoft.com/office/drawing/2014/main" id="{C2DE92D2-43E9-7D40-817A-4DAD78667BA3}"/>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1628" name="Freeform 53">
              <a:extLst>
                <a:ext uri="{FF2B5EF4-FFF2-40B4-BE49-F238E27FC236}">
                  <a16:creationId xmlns:a16="http://schemas.microsoft.com/office/drawing/2014/main" id="{6C9352F7-2658-1D4B-BA2B-757BACC80EC9}"/>
                </a:ext>
              </a:extLst>
            </p:cNvPr>
            <p:cNvSpPr>
              <a:spLocks/>
            </p:cNvSpPr>
            <p:nvPr/>
          </p:nvSpPr>
          <p:spPr bwMode="auto">
            <a:xfrm>
              <a:off x="44347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29" name="TextBox 54">
              <a:extLst>
                <a:ext uri="{FF2B5EF4-FFF2-40B4-BE49-F238E27FC236}">
                  <a16:creationId xmlns:a16="http://schemas.microsoft.com/office/drawing/2014/main" id="{33D5DBAB-DD0B-3142-8FD3-E29AAC64029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1630" name="Straight Arrow Connector 55">
              <a:extLst>
                <a:ext uri="{FF2B5EF4-FFF2-40B4-BE49-F238E27FC236}">
                  <a16:creationId xmlns:a16="http://schemas.microsoft.com/office/drawing/2014/main" id="{014A4C5F-FDEC-BB44-AE42-9BED2E0FF0DD}"/>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1631" name="Group 56">
              <a:extLst>
                <a:ext uri="{FF2B5EF4-FFF2-40B4-BE49-F238E27FC236}">
                  <a16:creationId xmlns:a16="http://schemas.microsoft.com/office/drawing/2014/main" id="{EF527CE9-3632-954B-93EA-A9806B16B501}"/>
                </a:ext>
              </a:extLst>
            </p:cNvPr>
            <p:cNvGrpSpPr>
              <a:grpSpLocks/>
            </p:cNvGrpSpPr>
            <p:nvPr/>
          </p:nvGrpSpPr>
          <p:grpSpPr bwMode="auto">
            <a:xfrm>
              <a:off x="4720530" y="5550276"/>
              <a:ext cx="3359528" cy="278849"/>
              <a:chOff x="1985680" y="5694160"/>
              <a:chExt cx="6198518" cy="278849"/>
            </a:xfrm>
          </p:grpSpPr>
          <p:sp>
            <p:nvSpPr>
              <p:cNvPr id="111632" name="Freeform 13">
                <a:extLst>
                  <a:ext uri="{FF2B5EF4-FFF2-40B4-BE49-F238E27FC236}">
                    <a16:creationId xmlns:a16="http://schemas.microsoft.com/office/drawing/2014/main" id="{D9E2828C-96B9-534B-B0EA-B33145AA106A}"/>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33" name="Freeform 13">
                <a:extLst>
                  <a:ext uri="{FF2B5EF4-FFF2-40B4-BE49-F238E27FC236}">
                    <a16:creationId xmlns:a16="http://schemas.microsoft.com/office/drawing/2014/main" id="{1235C5D7-D9E7-1A42-A357-6F625BD1040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1620" name="Group 2">
            <a:extLst>
              <a:ext uri="{FF2B5EF4-FFF2-40B4-BE49-F238E27FC236}">
                <a16:creationId xmlns:a16="http://schemas.microsoft.com/office/drawing/2014/main" id="{99743E21-9873-804F-93C7-ED66A36D1F83}"/>
              </a:ext>
            </a:extLst>
          </p:cNvPr>
          <p:cNvGrpSpPr>
            <a:grpSpLocks/>
          </p:cNvGrpSpPr>
          <p:nvPr/>
        </p:nvGrpSpPr>
        <p:grpSpPr bwMode="auto">
          <a:xfrm>
            <a:off x="2562226" y="1636714"/>
            <a:ext cx="6234113" cy="473075"/>
            <a:chOff x="1647825" y="1637371"/>
            <a:chExt cx="6234529" cy="472960"/>
          </a:xfrm>
        </p:grpSpPr>
        <p:sp>
          <p:nvSpPr>
            <p:cNvPr id="111621" name="TextBox 1">
              <a:extLst>
                <a:ext uri="{FF2B5EF4-FFF2-40B4-BE49-F238E27FC236}">
                  <a16:creationId xmlns:a16="http://schemas.microsoft.com/office/drawing/2014/main" id="{36265915-B8FA-C84B-9DDF-04C776093EB8}"/>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1622" name="TextBox 66">
              <a:extLst>
                <a:ext uri="{FF2B5EF4-FFF2-40B4-BE49-F238E27FC236}">
                  <a16:creationId xmlns:a16="http://schemas.microsoft.com/office/drawing/2014/main" id="{584D13A6-D1AC-8542-9A1F-86735CB967C5}"/>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1623" name="TextBox 67">
              <a:extLst>
                <a:ext uri="{FF2B5EF4-FFF2-40B4-BE49-F238E27FC236}">
                  <a16:creationId xmlns:a16="http://schemas.microsoft.com/office/drawing/2014/main" id="{C9D58CA1-4404-3541-9648-E444FF99F346}"/>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1624" name="TextBox 68">
              <a:extLst>
                <a:ext uri="{FF2B5EF4-FFF2-40B4-BE49-F238E27FC236}">
                  <a16:creationId xmlns:a16="http://schemas.microsoft.com/office/drawing/2014/main" id="{D94A84A9-D507-DC4B-AD86-C0EAFA346CB4}"/>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1625" name="TextBox 69">
              <a:extLst>
                <a:ext uri="{FF2B5EF4-FFF2-40B4-BE49-F238E27FC236}">
                  <a16:creationId xmlns:a16="http://schemas.microsoft.com/office/drawing/2014/main" id="{6411792F-626F-A84B-B5D5-B7DB2C2CEFE8}"/>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Title 1">
            <a:extLst>
              <a:ext uri="{FF2B5EF4-FFF2-40B4-BE49-F238E27FC236}">
                <a16:creationId xmlns:a16="http://schemas.microsoft.com/office/drawing/2014/main" id="{6C968A7D-7BE3-4A4F-B44B-5C7A1A7635B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2642" name="Group 1">
            <a:extLst>
              <a:ext uri="{FF2B5EF4-FFF2-40B4-BE49-F238E27FC236}">
                <a16:creationId xmlns:a16="http://schemas.microsoft.com/office/drawing/2014/main" id="{23F1AB45-3F5D-EF41-8B7F-CFC618766CA7}"/>
              </a:ext>
            </a:extLst>
          </p:cNvPr>
          <p:cNvGrpSpPr>
            <a:grpSpLocks/>
          </p:cNvGrpSpPr>
          <p:nvPr/>
        </p:nvGrpSpPr>
        <p:grpSpPr bwMode="auto">
          <a:xfrm>
            <a:off x="2019300" y="1827213"/>
            <a:ext cx="7054714" cy="1395412"/>
            <a:chOff x="1052513" y="914400"/>
            <a:chExt cx="7054714" cy="1395413"/>
          </a:xfrm>
        </p:grpSpPr>
        <p:sp>
          <p:nvSpPr>
            <p:cNvPr id="112664" name="Rectangle 4">
              <a:extLst>
                <a:ext uri="{FF2B5EF4-FFF2-40B4-BE49-F238E27FC236}">
                  <a16:creationId xmlns:a16="http://schemas.microsoft.com/office/drawing/2014/main" id="{ECF435DA-08CF-AA4D-BBDC-E34A9DAB9011}"/>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2665" name="Rectangle 5">
              <a:extLst>
                <a:ext uri="{FF2B5EF4-FFF2-40B4-BE49-F238E27FC236}">
                  <a16:creationId xmlns:a16="http://schemas.microsoft.com/office/drawing/2014/main" id="{0EF33462-6C7F-C54A-963B-ADA5D8C6584B}"/>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2666" name="Rectangle 6">
              <a:extLst>
                <a:ext uri="{FF2B5EF4-FFF2-40B4-BE49-F238E27FC236}">
                  <a16:creationId xmlns:a16="http://schemas.microsoft.com/office/drawing/2014/main" id="{A595792B-4E79-964B-9DB7-88309CDE95DA}"/>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67" name="Line 7">
              <a:extLst>
                <a:ext uri="{FF2B5EF4-FFF2-40B4-BE49-F238E27FC236}">
                  <a16:creationId xmlns:a16="http://schemas.microsoft.com/office/drawing/2014/main" id="{3B8D52EF-A891-3E45-A5E2-5A2E0826B21C}"/>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8" name="Freeform 8">
              <a:extLst>
                <a:ext uri="{FF2B5EF4-FFF2-40B4-BE49-F238E27FC236}">
                  <a16:creationId xmlns:a16="http://schemas.microsoft.com/office/drawing/2014/main" id="{AFE32B49-2606-A74A-AFDC-EED2B41D4AD3}"/>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2669" name="Rectangle 9">
              <a:extLst>
                <a:ext uri="{FF2B5EF4-FFF2-40B4-BE49-F238E27FC236}">
                  <a16:creationId xmlns:a16="http://schemas.microsoft.com/office/drawing/2014/main" id="{3BF8DFCD-98F8-0747-8BFA-D7A900B2164F}"/>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70" name="Rectangle 10">
              <a:extLst>
                <a:ext uri="{FF2B5EF4-FFF2-40B4-BE49-F238E27FC236}">
                  <a16:creationId xmlns:a16="http://schemas.microsoft.com/office/drawing/2014/main" id="{4B6B67AA-BBCF-A44D-954F-1B9B648E4C20}"/>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2671" name="Rectangle 11">
              <a:extLst>
                <a:ext uri="{FF2B5EF4-FFF2-40B4-BE49-F238E27FC236}">
                  <a16:creationId xmlns:a16="http://schemas.microsoft.com/office/drawing/2014/main" id="{FA663243-25F8-9545-BC9C-1516E361C40D}"/>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2672" name="Rectangle 12">
              <a:extLst>
                <a:ext uri="{FF2B5EF4-FFF2-40B4-BE49-F238E27FC236}">
                  <a16:creationId xmlns:a16="http://schemas.microsoft.com/office/drawing/2014/main" id="{B8C10EF1-82BC-4148-9F79-00FD47A502E5}"/>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2673" name="Rectangle 13">
              <a:extLst>
                <a:ext uri="{FF2B5EF4-FFF2-40B4-BE49-F238E27FC236}">
                  <a16:creationId xmlns:a16="http://schemas.microsoft.com/office/drawing/2014/main" id="{73DA699E-E6E3-C640-A81A-16898424879C}"/>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74" name="Line 14">
              <a:extLst>
                <a:ext uri="{FF2B5EF4-FFF2-40B4-BE49-F238E27FC236}">
                  <a16:creationId xmlns:a16="http://schemas.microsoft.com/office/drawing/2014/main" id="{10210E03-41AB-CE40-AA60-95054B2CC70D}"/>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75" name="Rectangle 15">
              <a:extLst>
                <a:ext uri="{FF2B5EF4-FFF2-40B4-BE49-F238E27FC236}">
                  <a16:creationId xmlns:a16="http://schemas.microsoft.com/office/drawing/2014/main" id="{8DE29E0D-DF95-9B4E-AF6D-FF16D448DCC9}"/>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2676" name="Rectangle 16">
              <a:extLst>
                <a:ext uri="{FF2B5EF4-FFF2-40B4-BE49-F238E27FC236}">
                  <a16:creationId xmlns:a16="http://schemas.microsoft.com/office/drawing/2014/main" id="{0D3BC2B4-40AA-6C43-AB93-C14325DB2B9B}"/>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77" name="Rectangle 17">
              <a:extLst>
                <a:ext uri="{FF2B5EF4-FFF2-40B4-BE49-F238E27FC236}">
                  <a16:creationId xmlns:a16="http://schemas.microsoft.com/office/drawing/2014/main" id="{8F2FED8F-5CC5-6D4C-8B9F-9DE1E96A4142}"/>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2678" name="Rectangle 18">
              <a:extLst>
                <a:ext uri="{FF2B5EF4-FFF2-40B4-BE49-F238E27FC236}">
                  <a16:creationId xmlns:a16="http://schemas.microsoft.com/office/drawing/2014/main" id="{2D097223-2080-3944-B33D-77C852E2199F}"/>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79" name="Line 19">
              <a:extLst>
                <a:ext uri="{FF2B5EF4-FFF2-40B4-BE49-F238E27FC236}">
                  <a16:creationId xmlns:a16="http://schemas.microsoft.com/office/drawing/2014/main" id="{F838C4E9-79F7-4F46-AF0B-5510E0453BCA}"/>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0" name="Rectangle 20">
              <a:extLst>
                <a:ext uri="{FF2B5EF4-FFF2-40B4-BE49-F238E27FC236}">
                  <a16:creationId xmlns:a16="http://schemas.microsoft.com/office/drawing/2014/main" id="{D4A12572-8A76-9C4A-82B9-6F220B7A2379}"/>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2681" name="Rectangle 21">
              <a:extLst>
                <a:ext uri="{FF2B5EF4-FFF2-40B4-BE49-F238E27FC236}">
                  <a16:creationId xmlns:a16="http://schemas.microsoft.com/office/drawing/2014/main" id="{31AE081D-D251-BE4C-B777-6CA7D680EB77}"/>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82" name="Rectangle 22">
              <a:extLst>
                <a:ext uri="{FF2B5EF4-FFF2-40B4-BE49-F238E27FC236}">
                  <a16:creationId xmlns:a16="http://schemas.microsoft.com/office/drawing/2014/main" id="{66C66C8B-2829-754B-B0E2-19909B6E2C1D}"/>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2683" name="Rectangle 23">
              <a:extLst>
                <a:ext uri="{FF2B5EF4-FFF2-40B4-BE49-F238E27FC236}">
                  <a16:creationId xmlns:a16="http://schemas.microsoft.com/office/drawing/2014/main" id="{59D90BDF-A87B-AA46-8BD3-BC668292BADD}"/>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684" name="Line 24">
              <a:extLst>
                <a:ext uri="{FF2B5EF4-FFF2-40B4-BE49-F238E27FC236}">
                  <a16:creationId xmlns:a16="http://schemas.microsoft.com/office/drawing/2014/main" id="{A2FF7CAD-86A0-7740-AC58-4EB57C6090A5}"/>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5" name="Line 25">
              <a:extLst>
                <a:ext uri="{FF2B5EF4-FFF2-40B4-BE49-F238E27FC236}">
                  <a16:creationId xmlns:a16="http://schemas.microsoft.com/office/drawing/2014/main" id="{EFD43AEE-F066-0245-8240-FDDC65B25FE9}"/>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6" name="Line 26">
              <a:extLst>
                <a:ext uri="{FF2B5EF4-FFF2-40B4-BE49-F238E27FC236}">
                  <a16:creationId xmlns:a16="http://schemas.microsoft.com/office/drawing/2014/main" id="{8EDB7BD0-25E4-C348-98EE-E88DB2CB77C5}"/>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7" name="Line 27">
              <a:extLst>
                <a:ext uri="{FF2B5EF4-FFF2-40B4-BE49-F238E27FC236}">
                  <a16:creationId xmlns:a16="http://schemas.microsoft.com/office/drawing/2014/main" id="{58B8BDC1-1962-D54B-8954-59EA58BEAF42}"/>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8" name="Line 28">
              <a:extLst>
                <a:ext uri="{FF2B5EF4-FFF2-40B4-BE49-F238E27FC236}">
                  <a16:creationId xmlns:a16="http://schemas.microsoft.com/office/drawing/2014/main" id="{9679EB81-132C-864E-844A-A69BB7F4AC43}"/>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89" name="Line 29">
              <a:extLst>
                <a:ext uri="{FF2B5EF4-FFF2-40B4-BE49-F238E27FC236}">
                  <a16:creationId xmlns:a16="http://schemas.microsoft.com/office/drawing/2014/main" id="{4DDFBE5A-462F-8741-B3F0-10AFA7C0AF87}"/>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0" name="Freeform 30">
              <a:extLst>
                <a:ext uri="{FF2B5EF4-FFF2-40B4-BE49-F238E27FC236}">
                  <a16:creationId xmlns:a16="http://schemas.microsoft.com/office/drawing/2014/main" id="{4E74B719-CF27-164F-8EA6-18EB8E7B23F4}"/>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1" name="Freeform 31">
              <a:extLst>
                <a:ext uri="{FF2B5EF4-FFF2-40B4-BE49-F238E27FC236}">
                  <a16:creationId xmlns:a16="http://schemas.microsoft.com/office/drawing/2014/main" id="{F979810F-56B8-874D-A234-901789F4F031}"/>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2" name="Freeform 32">
              <a:extLst>
                <a:ext uri="{FF2B5EF4-FFF2-40B4-BE49-F238E27FC236}">
                  <a16:creationId xmlns:a16="http://schemas.microsoft.com/office/drawing/2014/main" id="{48BE82BC-E47C-B74C-B7FE-50B8979E91AC}"/>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3" name="Freeform 33">
              <a:extLst>
                <a:ext uri="{FF2B5EF4-FFF2-40B4-BE49-F238E27FC236}">
                  <a16:creationId xmlns:a16="http://schemas.microsoft.com/office/drawing/2014/main" id="{D7C4A2A2-B4FB-DA48-9CC0-82D5A7F4860F}"/>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4" name="Freeform 34">
              <a:extLst>
                <a:ext uri="{FF2B5EF4-FFF2-40B4-BE49-F238E27FC236}">
                  <a16:creationId xmlns:a16="http://schemas.microsoft.com/office/drawing/2014/main" id="{BC53DC30-A733-6449-8283-0E9EBE25B0FA}"/>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5" name="Freeform 35">
              <a:extLst>
                <a:ext uri="{FF2B5EF4-FFF2-40B4-BE49-F238E27FC236}">
                  <a16:creationId xmlns:a16="http://schemas.microsoft.com/office/drawing/2014/main" id="{9550EC42-17AF-2D4C-B098-C7BE152F9EC6}"/>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6" name="Freeform 36">
              <a:extLst>
                <a:ext uri="{FF2B5EF4-FFF2-40B4-BE49-F238E27FC236}">
                  <a16:creationId xmlns:a16="http://schemas.microsoft.com/office/drawing/2014/main" id="{40439A00-C869-D44C-B95F-35BC8CBC23EA}"/>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7" name="Line 37">
              <a:extLst>
                <a:ext uri="{FF2B5EF4-FFF2-40B4-BE49-F238E27FC236}">
                  <a16:creationId xmlns:a16="http://schemas.microsoft.com/office/drawing/2014/main" id="{C5BC9E34-664F-3046-B446-5DEC6C8B07C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8" name="Freeform 38">
              <a:extLst>
                <a:ext uri="{FF2B5EF4-FFF2-40B4-BE49-F238E27FC236}">
                  <a16:creationId xmlns:a16="http://schemas.microsoft.com/office/drawing/2014/main" id="{C48CA32C-A6E2-244C-9DCD-F277F102C72F}"/>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2699" name="Rectangle 40">
              <a:extLst>
                <a:ext uri="{FF2B5EF4-FFF2-40B4-BE49-F238E27FC236}">
                  <a16:creationId xmlns:a16="http://schemas.microsoft.com/office/drawing/2014/main" id="{2E4E2EB5-D5EC-154F-B3D9-53F4F11D067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0" name="Rectangle 41">
              <a:extLst>
                <a:ext uri="{FF2B5EF4-FFF2-40B4-BE49-F238E27FC236}">
                  <a16:creationId xmlns:a16="http://schemas.microsoft.com/office/drawing/2014/main" id="{6EB9ABF8-AFA6-FF4C-A426-516CC090741A}"/>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2701" name="Rectangle 42">
              <a:extLst>
                <a:ext uri="{FF2B5EF4-FFF2-40B4-BE49-F238E27FC236}">
                  <a16:creationId xmlns:a16="http://schemas.microsoft.com/office/drawing/2014/main" id="{40DAE334-B5A1-F646-A429-A84E2B8938CA}"/>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2702" name="Rectangle 112">
              <a:extLst>
                <a:ext uri="{FF2B5EF4-FFF2-40B4-BE49-F238E27FC236}">
                  <a16:creationId xmlns:a16="http://schemas.microsoft.com/office/drawing/2014/main" id="{4A5A646A-0224-0346-97C1-0B8AE486A5D2}"/>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3" name="Rectangle 113">
              <a:extLst>
                <a:ext uri="{FF2B5EF4-FFF2-40B4-BE49-F238E27FC236}">
                  <a16:creationId xmlns:a16="http://schemas.microsoft.com/office/drawing/2014/main" id="{71FA55B8-7468-2F48-B32D-87A600297BDB}"/>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2704" name="Rectangle 114">
              <a:extLst>
                <a:ext uri="{FF2B5EF4-FFF2-40B4-BE49-F238E27FC236}">
                  <a16:creationId xmlns:a16="http://schemas.microsoft.com/office/drawing/2014/main" id="{69556F63-C06A-704C-B8D9-9EDABA845827}"/>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5" name="Rectangle 115">
              <a:extLst>
                <a:ext uri="{FF2B5EF4-FFF2-40B4-BE49-F238E27FC236}">
                  <a16:creationId xmlns:a16="http://schemas.microsoft.com/office/drawing/2014/main" id="{C3C4D0C2-6F1A-B74B-AEE2-0BD3B8DF7A2D}"/>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2706" name="Rectangle 116">
              <a:extLst>
                <a:ext uri="{FF2B5EF4-FFF2-40B4-BE49-F238E27FC236}">
                  <a16:creationId xmlns:a16="http://schemas.microsoft.com/office/drawing/2014/main" id="{24B4F4B6-CC00-CB4F-AD8E-9AA9C736F72B}"/>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7" name="Rectangle 117">
              <a:extLst>
                <a:ext uri="{FF2B5EF4-FFF2-40B4-BE49-F238E27FC236}">
                  <a16:creationId xmlns:a16="http://schemas.microsoft.com/office/drawing/2014/main" id="{2E3E1C63-975A-2747-AAA9-21B20B1B62DE}"/>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2708" name="Rectangle 118">
              <a:extLst>
                <a:ext uri="{FF2B5EF4-FFF2-40B4-BE49-F238E27FC236}">
                  <a16:creationId xmlns:a16="http://schemas.microsoft.com/office/drawing/2014/main" id="{6C75121D-C92B-D841-9B78-50B4E8DFA3EF}"/>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2709" name="Rectangle 119">
              <a:extLst>
                <a:ext uri="{FF2B5EF4-FFF2-40B4-BE49-F238E27FC236}">
                  <a16:creationId xmlns:a16="http://schemas.microsoft.com/office/drawing/2014/main" id="{9ADA6EBE-65C6-1748-94FA-1435D8253D54}"/>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2710" name="Freeform 120">
              <a:extLst>
                <a:ext uri="{FF2B5EF4-FFF2-40B4-BE49-F238E27FC236}">
                  <a16:creationId xmlns:a16="http://schemas.microsoft.com/office/drawing/2014/main" id="{DCD0CC0B-F2CB-1249-9852-19E175F4A4B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2643" name="Group 50">
            <a:extLst>
              <a:ext uri="{FF2B5EF4-FFF2-40B4-BE49-F238E27FC236}">
                <a16:creationId xmlns:a16="http://schemas.microsoft.com/office/drawing/2014/main" id="{719233DF-AADC-B742-9E57-52792594995E}"/>
              </a:ext>
            </a:extLst>
          </p:cNvPr>
          <p:cNvGrpSpPr>
            <a:grpSpLocks/>
          </p:cNvGrpSpPr>
          <p:nvPr/>
        </p:nvGrpSpPr>
        <p:grpSpPr bwMode="auto">
          <a:xfrm>
            <a:off x="1668464" y="4191001"/>
            <a:ext cx="7704137" cy="1458913"/>
            <a:chOff x="540924" y="5341417"/>
            <a:chExt cx="7703792" cy="1459573"/>
          </a:xfrm>
        </p:grpSpPr>
        <p:grpSp>
          <p:nvGrpSpPr>
            <p:cNvPr id="112650" name="Group 51">
              <a:extLst>
                <a:ext uri="{FF2B5EF4-FFF2-40B4-BE49-F238E27FC236}">
                  <a16:creationId xmlns:a16="http://schemas.microsoft.com/office/drawing/2014/main" id="{6D26C604-E48E-B048-AECB-4E0F11BF4DF1}"/>
                </a:ext>
              </a:extLst>
            </p:cNvPr>
            <p:cNvGrpSpPr>
              <a:grpSpLocks/>
            </p:cNvGrpSpPr>
            <p:nvPr/>
          </p:nvGrpSpPr>
          <p:grpSpPr bwMode="auto">
            <a:xfrm>
              <a:off x="540924" y="5483399"/>
              <a:ext cx="4186520" cy="369888"/>
              <a:chOff x="459834" y="5636111"/>
              <a:chExt cx="7724364" cy="369888"/>
            </a:xfrm>
          </p:grpSpPr>
          <p:grpSp>
            <p:nvGrpSpPr>
              <p:cNvPr id="112660" name="Group 126">
                <a:extLst>
                  <a:ext uri="{FF2B5EF4-FFF2-40B4-BE49-F238E27FC236}">
                    <a16:creationId xmlns:a16="http://schemas.microsoft.com/office/drawing/2014/main" id="{C63072B1-6054-4F40-9E00-FCA94EC08F6D}"/>
                  </a:ext>
                </a:extLst>
              </p:cNvPr>
              <p:cNvGrpSpPr>
                <a:grpSpLocks/>
              </p:cNvGrpSpPr>
              <p:nvPr/>
            </p:nvGrpSpPr>
            <p:grpSpPr bwMode="auto">
              <a:xfrm>
                <a:off x="459834" y="5636111"/>
                <a:ext cx="4625562" cy="369888"/>
                <a:chOff x="627033" y="5580840"/>
                <a:chExt cx="6230966" cy="369332"/>
              </a:xfrm>
            </p:grpSpPr>
            <p:sp>
              <p:nvSpPr>
                <p:cNvPr id="112662" name="Freeform 13">
                  <a:extLst>
                    <a:ext uri="{FF2B5EF4-FFF2-40B4-BE49-F238E27FC236}">
                      <a16:creationId xmlns:a16="http://schemas.microsoft.com/office/drawing/2014/main" id="{D69186A2-027E-9642-B504-C4ED43F4FA70}"/>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63" name="TextBox 133">
                  <a:extLst>
                    <a:ext uri="{FF2B5EF4-FFF2-40B4-BE49-F238E27FC236}">
                      <a16:creationId xmlns:a16="http://schemas.microsoft.com/office/drawing/2014/main" id="{8F6FFB84-2DA2-194F-B594-DB1485BE5E9B}"/>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2661" name="Freeform 13">
                <a:extLst>
                  <a:ext uri="{FF2B5EF4-FFF2-40B4-BE49-F238E27FC236}">
                    <a16:creationId xmlns:a16="http://schemas.microsoft.com/office/drawing/2014/main" id="{93921FA3-2442-6E49-B568-7D4F5C24BB69}"/>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2651" name="Group 126">
              <a:extLst>
                <a:ext uri="{FF2B5EF4-FFF2-40B4-BE49-F238E27FC236}">
                  <a16:creationId xmlns:a16="http://schemas.microsoft.com/office/drawing/2014/main" id="{9A473166-145A-A64E-8567-55F060B97D67}"/>
                </a:ext>
              </a:extLst>
            </p:cNvPr>
            <p:cNvGrpSpPr>
              <a:grpSpLocks/>
            </p:cNvGrpSpPr>
            <p:nvPr/>
          </p:nvGrpSpPr>
          <p:grpSpPr bwMode="auto">
            <a:xfrm>
              <a:off x="704890" y="6022997"/>
              <a:ext cx="7539826" cy="372353"/>
              <a:chOff x="1875990" y="5646260"/>
              <a:chExt cx="15186603" cy="371794"/>
            </a:xfrm>
          </p:grpSpPr>
          <p:sp>
            <p:nvSpPr>
              <p:cNvPr id="112658" name="Freeform 13">
                <a:extLst>
                  <a:ext uri="{FF2B5EF4-FFF2-40B4-BE49-F238E27FC236}">
                    <a16:creationId xmlns:a16="http://schemas.microsoft.com/office/drawing/2014/main" id="{C483EA85-DA54-F045-9D68-1F5DD1051260}"/>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59" name="TextBox 133">
                <a:extLst>
                  <a:ext uri="{FF2B5EF4-FFF2-40B4-BE49-F238E27FC236}">
                    <a16:creationId xmlns:a16="http://schemas.microsoft.com/office/drawing/2014/main" id="{AE8D816C-B191-BD47-9C64-EBBF73FCEDAD}"/>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2652" name="Freeform 53">
              <a:extLst>
                <a:ext uri="{FF2B5EF4-FFF2-40B4-BE49-F238E27FC236}">
                  <a16:creationId xmlns:a16="http://schemas.microsoft.com/office/drawing/2014/main" id="{19AF7264-C977-CE48-A951-750817E3B9BF}"/>
                </a:ext>
              </a:extLst>
            </p:cNvPr>
            <p:cNvSpPr>
              <a:spLocks/>
            </p:cNvSpPr>
            <p:nvPr/>
          </p:nvSpPr>
          <p:spPr bwMode="auto">
            <a:xfrm>
              <a:off x="4891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53" name="TextBox 54">
              <a:extLst>
                <a:ext uri="{FF2B5EF4-FFF2-40B4-BE49-F238E27FC236}">
                  <a16:creationId xmlns:a16="http://schemas.microsoft.com/office/drawing/2014/main" id="{07361CD5-E898-2945-8514-0F1CEC68C16A}"/>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2654" name="Straight Arrow Connector 55">
              <a:extLst>
                <a:ext uri="{FF2B5EF4-FFF2-40B4-BE49-F238E27FC236}">
                  <a16:creationId xmlns:a16="http://schemas.microsoft.com/office/drawing/2014/main" id="{914F2A7B-16A3-9345-8B99-EFA8514DCC18}"/>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2655" name="Group 56">
              <a:extLst>
                <a:ext uri="{FF2B5EF4-FFF2-40B4-BE49-F238E27FC236}">
                  <a16:creationId xmlns:a16="http://schemas.microsoft.com/office/drawing/2014/main" id="{4D140D5C-8CA0-4540-9D7E-463F506A6617}"/>
                </a:ext>
              </a:extLst>
            </p:cNvPr>
            <p:cNvGrpSpPr>
              <a:grpSpLocks/>
            </p:cNvGrpSpPr>
            <p:nvPr/>
          </p:nvGrpSpPr>
          <p:grpSpPr bwMode="auto">
            <a:xfrm>
              <a:off x="4720530" y="5550276"/>
              <a:ext cx="3359528" cy="278849"/>
              <a:chOff x="1985680" y="5694160"/>
              <a:chExt cx="6198518" cy="278849"/>
            </a:xfrm>
          </p:grpSpPr>
          <p:sp>
            <p:nvSpPr>
              <p:cNvPr id="112656" name="Freeform 13">
                <a:extLst>
                  <a:ext uri="{FF2B5EF4-FFF2-40B4-BE49-F238E27FC236}">
                    <a16:creationId xmlns:a16="http://schemas.microsoft.com/office/drawing/2014/main" id="{FF5A576B-85C6-7B44-99A3-13ED4009984E}"/>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57" name="Freeform 13">
                <a:extLst>
                  <a:ext uri="{FF2B5EF4-FFF2-40B4-BE49-F238E27FC236}">
                    <a16:creationId xmlns:a16="http://schemas.microsoft.com/office/drawing/2014/main" id="{B378C271-1C45-AB42-B6DC-BC282D5770F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2644" name="Group 2">
            <a:extLst>
              <a:ext uri="{FF2B5EF4-FFF2-40B4-BE49-F238E27FC236}">
                <a16:creationId xmlns:a16="http://schemas.microsoft.com/office/drawing/2014/main" id="{321A706A-2199-4245-A3CC-1CFDD2527924}"/>
              </a:ext>
            </a:extLst>
          </p:cNvPr>
          <p:cNvGrpSpPr>
            <a:grpSpLocks/>
          </p:cNvGrpSpPr>
          <p:nvPr/>
        </p:nvGrpSpPr>
        <p:grpSpPr bwMode="auto">
          <a:xfrm>
            <a:off x="2562226" y="1636714"/>
            <a:ext cx="6234113" cy="473075"/>
            <a:chOff x="1647825" y="1637371"/>
            <a:chExt cx="6234529" cy="472960"/>
          </a:xfrm>
        </p:grpSpPr>
        <p:sp>
          <p:nvSpPr>
            <p:cNvPr id="112645" name="TextBox 1">
              <a:extLst>
                <a:ext uri="{FF2B5EF4-FFF2-40B4-BE49-F238E27FC236}">
                  <a16:creationId xmlns:a16="http://schemas.microsoft.com/office/drawing/2014/main" id="{C0E24ECD-A996-2F47-9265-617E0849302B}"/>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2646" name="TextBox 66">
              <a:extLst>
                <a:ext uri="{FF2B5EF4-FFF2-40B4-BE49-F238E27FC236}">
                  <a16:creationId xmlns:a16="http://schemas.microsoft.com/office/drawing/2014/main" id="{AD2CF00E-5A86-F141-A1C5-8CB65A089BCF}"/>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2647" name="TextBox 67">
              <a:extLst>
                <a:ext uri="{FF2B5EF4-FFF2-40B4-BE49-F238E27FC236}">
                  <a16:creationId xmlns:a16="http://schemas.microsoft.com/office/drawing/2014/main" id="{A8214064-5FFC-1545-9074-BF1FAB7C3601}"/>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2648" name="TextBox 68">
              <a:extLst>
                <a:ext uri="{FF2B5EF4-FFF2-40B4-BE49-F238E27FC236}">
                  <a16:creationId xmlns:a16="http://schemas.microsoft.com/office/drawing/2014/main" id="{B040EF69-ACFD-3347-BC31-4B321056FA5B}"/>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2649" name="TextBox 69">
              <a:extLst>
                <a:ext uri="{FF2B5EF4-FFF2-40B4-BE49-F238E27FC236}">
                  <a16:creationId xmlns:a16="http://schemas.microsoft.com/office/drawing/2014/main" id="{FE074956-722C-8F4F-9A04-A0A1D46ABCB7}"/>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itle 1">
            <a:extLst>
              <a:ext uri="{FF2B5EF4-FFF2-40B4-BE49-F238E27FC236}">
                <a16:creationId xmlns:a16="http://schemas.microsoft.com/office/drawing/2014/main" id="{97A72C7C-686C-6D49-8DDD-95B16013C826}"/>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3666" name="Group 1">
            <a:extLst>
              <a:ext uri="{FF2B5EF4-FFF2-40B4-BE49-F238E27FC236}">
                <a16:creationId xmlns:a16="http://schemas.microsoft.com/office/drawing/2014/main" id="{358D2730-4851-504C-BC9F-48B9EB581BFE}"/>
              </a:ext>
            </a:extLst>
          </p:cNvPr>
          <p:cNvGrpSpPr>
            <a:grpSpLocks/>
          </p:cNvGrpSpPr>
          <p:nvPr/>
        </p:nvGrpSpPr>
        <p:grpSpPr bwMode="auto">
          <a:xfrm>
            <a:off x="2019300" y="1827213"/>
            <a:ext cx="7054714" cy="1395412"/>
            <a:chOff x="1052513" y="914400"/>
            <a:chExt cx="7054714" cy="1395413"/>
          </a:xfrm>
        </p:grpSpPr>
        <p:sp>
          <p:nvSpPr>
            <p:cNvPr id="113688" name="Rectangle 4">
              <a:extLst>
                <a:ext uri="{FF2B5EF4-FFF2-40B4-BE49-F238E27FC236}">
                  <a16:creationId xmlns:a16="http://schemas.microsoft.com/office/drawing/2014/main" id="{A0C60B59-2C2A-BD44-9713-90EA51FFAB1D}"/>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3689" name="Rectangle 5">
              <a:extLst>
                <a:ext uri="{FF2B5EF4-FFF2-40B4-BE49-F238E27FC236}">
                  <a16:creationId xmlns:a16="http://schemas.microsoft.com/office/drawing/2014/main" id="{BCD93D30-BB23-634F-884D-0548827D80C3}"/>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3690" name="Rectangle 6">
              <a:extLst>
                <a:ext uri="{FF2B5EF4-FFF2-40B4-BE49-F238E27FC236}">
                  <a16:creationId xmlns:a16="http://schemas.microsoft.com/office/drawing/2014/main" id="{B820C7C9-FFB3-B44F-99DE-E3C76C650296}"/>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691" name="Line 7">
              <a:extLst>
                <a:ext uri="{FF2B5EF4-FFF2-40B4-BE49-F238E27FC236}">
                  <a16:creationId xmlns:a16="http://schemas.microsoft.com/office/drawing/2014/main" id="{7F9175F6-53B0-3144-BA88-2461DCF62A34}"/>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2" name="Freeform 8">
              <a:extLst>
                <a:ext uri="{FF2B5EF4-FFF2-40B4-BE49-F238E27FC236}">
                  <a16:creationId xmlns:a16="http://schemas.microsoft.com/office/drawing/2014/main" id="{6B0726B5-A05D-BD4D-A70D-0761B079703B}"/>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3693" name="Rectangle 9">
              <a:extLst>
                <a:ext uri="{FF2B5EF4-FFF2-40B4-BE49-F238E27FC236}">
                  <a16:creationId xmlns:a16="http://schemas.microsoft.com/office/drawing/2014/main" id="{3B05BEB8-D8EB-764D-9670-37827F2C6782}"/>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694" name="Rectangle 10">
              <a:extLst>
                <a:ext uri="{FF2B5EF4-FFF2-40B4-BE49-F238E27FC236}">
                  <a16:creationId xmlns:a16="http://schemas.microsoft.com/office/drawing/2014/main" id="{F900E265-4DBA-8A47-A25D-25C21F3CAB52}"/>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3695" name="Rectangle 11">
              <a:extLst>
                <a:ext uri="{FF2B5EF4-FFF2-40B4-BE49-F238E27FC236}">
                  <a16:creationId xmlns:a16="http://schemas.microsoft.com/office/drawing/2014/main" id="{305B1617-E583-D643-AE6C-92918E540CF4}"/>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3696" name="Rectangle 12">
              <a:extLst>
                <a:ext uri="{FF2B5EF4-FFF2-40B4-BE49-F238E27FC236}">
                  <a16:creationId xmlns:a16="http://schemas.microsoft.com/office/drawing/2014/main" id="{3F272649-EAEE-3243-AF62-274A9AC1392F}"/>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3697" name="Rectangle 13">
              <a:extLst>
                <a:ext uri="{FF2B5EF4-FFF2-40B4-BE49-F238E27FC236}">
                  <a16:creationId xmlns:a16="http://schemas.microsoft.com/office/drawing/2014/main" id="{8BDDB449-A947-0441-A918-68509931BEC3}"/>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698" name="Line 14">
              <a:extLst>
                <a:ext uri="{FF2B5EF4-FFF2-40B4-BE49-F238E27FC236}">
                  <a16:creationId xmlns:a16="http://schemas.microsoft.com/office/drawing/2014/main" id="{A7ECA3D2-3384-724E-9F8A-34DDA2B49FFE}"/>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9" name="Rectangle 15">
              <a:extLst>
                <a:ext uri="{FF2B5EF4-FFF2-40B4-BE49-F238E27FC236}">
                  <a16:creationId xmlns:a16="http://schemas.microsoft.com/office/drawing/2014/main" id="{55F19FC6-FE96-DD48-B8C4-5DA331654138}"/>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3700" name="Rectangle 16">
              <a:extLst>
                <a:ext uri="{FF2B5EF4-FFF2-40B4-BE49-F238E27FC236}">
                  <a16:creationId xmlns:a16="http://schemas.microsoft.com/office/drawing/2014/main" id="{FB7C1198-6B2F-1E4E-8945-E615B5143F91}"/>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01" name="Rectangle 17">
              <a:extLst>
                <a:ext uri="{FF2B5EF4-FFF2-40B4-BE49-F238E27FC236}">
                  <a16:creationId xmlns:a16="http://schemas.microsoft.com/office/drawing/2014/main" id="{6CD8EAC4-8D6D-7249-88EA-8BFC10479324}"/>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3702" name="Rectangle 18">
              <a:extLst>
                <a:ext uri="{FF2B5EF4-FFF2-40B4-BE49-F238E27FC236}">
                  <a16:creationId xmlns:a16="http://schemas.microsoft.com/office/drawing/2014/main" id="{C36E5296-D128-9046-A298-BA352F574BBA}"/>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03" name="Line 19">
              <a:extLst>
                <a:ext uri="{FF2B5EF4-FFF2-40B4-BE49-F238E27FC236}">
                  <a16:creationId xmlns:a16="http://schemas.microsoft.com/office/drawing/2014/main" id="{757666BA-A65B-2248-B23A-D04DF43D388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04" name="Rectangle 20">
              <a:extLst>
                <a:ext uri="{FF2B5EF4-FFF2-40B4-BE49-F238E27FC236}">
                  <a16:creationId xmlns:a16="http://schemas.microsoft.com/office/drawing/2014/main" id="{543E27A0-5A42-634A-8561-44A477ACFE2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3705" name="Rectangle 21">
              <a:extLst>
                <a:ext uri="{FF2B5EF4-FFF2-40B4-BE49-F238E27FC236}">
                  <a16:creationId xmlns:a16="http://schemas.microsoft.com/office/drawing/2014/main" id="{554E0D91-D412-E147-90E5-BAE498BC8C94}"/>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06" name="Rectangle 22">
              <a:extLst>
                <a:ext uri="{FF2B5EF4-FFF2-40B4-BE49-F238E27FC236}">
                  <a16:creationId xmlns:a16="http://schemas.microsoft.com/office/drawing/2014/main" id="{BA46661E-41E8-4649-9209-B72A5182AC5C}"/>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3707" name="Rectangle 23">
              <a:extLst>
                <a:ext uri="{FF2B5EF4-FFF2-40B4-BE49-F238E27FC236}">
                  <a16:creationId xmlns:a16="http://schemas.microsoft.com/office/drawing/2014/main" id="{189873AE-05A7-F844-B3EE-9161E1CECA9B}"/>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08" name="Line 24">
              <a:extLst>
                <a:ext uri="{FF2B5EF4-FFF2-40B4-BE49-F238E27FC236}">
                  <a16:creationId xmlns:a16="http://schemas.microsoft.com/office/drawing/2014/main" id="{A5693F41-2BDC-5C48-96C9-D169EAD40835}"/>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09" name="Line 25">
              <a:extLst>
                <a:ext uri="{FF2B5EF4-FFF2-40B4-BE49-F238E27FC236}">
                  <a16:creationId xmlns:a16="http://schemas.microsoft.com/office/drawing/2014/main" id="{D4DD4545-2FBA-0C41-91F7-2BC8EFE43D29}"/>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0" name="Line 26">
              <a:extLst>
                <a:ext uri="{FF2B5EF4-FFF2-40B4-BE49-F238E27FC236}">
                  <a16:creationId xmlns:a16="http://schemas.microsoft.com/office/drawing/2014/main" id="{059177BB-D5AE-EA4D-AE6E-540A8AE35C10}"/>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1" name="Line 27">
              <a:extLst>
                <a:ext uri="{FF2B5EF4-FFF2-40B4-BE49-F238E27FC236}">
                  <a16:creationId xmlns:a16="http://schemas.microsoft.com/office/drawing/2014/main" id="{4C7E91EF-1EFE-C14C-B9DE-1D552D03C521}"/>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2" name="Line 28">
              <a:extLst>
                <a:ext uri="{FF2B5EF4-FFF2-40B4-BE49-F238E27FC236}">
                  <a16:creationId xmlns:a16="http://schemas.microsoft.com/office/drawing/2014/main" id="{5DD105A5-8DA2-854C-8FE3-18FF20B87586}"/>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3" name="Line 29">
              <a:extLst>
                <a:ext uri="{FF2B5EF4-FFF2-40B4-BE49-F238E27FC236}">
                  <a16:creationId xmlns:a16="http://schemas.microsoft.com/office/drawing/2014/main" id="{72FE3F13-D556-2742-A1E8-8DEF8956E6D0}"/>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4" name="Freeform 30">
              <a:extLst>
                <a:ext uri="{FF2B5EF4-FFF2-40B4-BE49-F238E27FC236}">
                  <a16:creationId xmlns:a16="http://schemas.microsoft.com/office/drawing/2014/main" id="{7FD74EB2-841F-B948-9D46-EDA80CDC76A7}"/>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5" name="Freeform 31">
              <a:extLst>
                <a:ext uri="{FF2B5EF4-FFF2-40B4-BE49-F238E27FC236}">
                  <a16:creationId xmlns:a16="http://schemas.microsoft.com/office/drawing/2014/main" id="{8A0C7EBF-3954-AB43-9313-2D158A5A2DA8}"/>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6" name="Freeform 32">
              <a:extLst>
                <a:ext uri="{FF2B5EF4-FFF2-40B4-BE49-F238E27FC236}">
                  <a16:creationId xmlns:a16="http://schemas.microsoft.com/office/drawing/2014/main" id="{69C500B7-072C-A64D-AFD0-6D8874422730}"/>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7" name="Freeform 33">
              <a:extLst>
                <a:ext uri="{FF2B5EF4-FFF2-40B4-BE49-F238E27FC236}">
                  <a16:creationId xmlns:a16="http://schemas.microsoft.com/office/drawing/2014/main" id="{49E45C80-9EA9-C948-9525-166310112649}"/>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8" name="Freeform 34">
              <a:extLst>
                <a:ext uri="{FF2B5EF4-FFF2-40B4-BE49-F238E27FC236}">
                  <a16:creationId xmlns:a16="http://schemas.microsoft.com/office/drawing/2014/main" id="{B344973C-0945-6747-A5D9-423958926B4D}"/>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19" name="Freeform 35">
              <a:extLst>
                <a:ext uri="{FF2B5EF4-FFF2-40B4-BE49-F238E27FC236}">
                  <a16:creationId xmlns:a16="http://schemas.microsoft.com/office/drawing/2014/main" id="{AA6EB9FC-5398-5A45-B5B3-373E3E5D4138}"/>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20" name="Freeform 36">
              <a:extLst>
                <a:ext uri="{FF2B5EF4-FFF2-40B4-BE49-F238E27FC236}">
                  <a16:creationId xmlns:a16="http://schemas.microsoft.com/office/drawing/2014/main" id="{78C43B0A-B5FF-D540-BC1F-877A58A155F5}"/>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21" name="Line 37">
              <a:extLst>
                <a:ext uri="{FF2B5EF4-FFF2-40B4-BE49-F238E27FC236}">
                  <a16:creationId xmlns:a16="http://schemas.microsoft.com/office/drawing/2014/main" id="{6D9C7768-04F4-6C42-A61C-FCDCCC4A0AEF}"/>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22" name="Freeform 38">
              <a:extLst>
                <a:ext uri="{FF2B5EF4-FFF2-40B4-BE49-F238E27FC236}">
                  <a16:creationId xmlns:a16="http://schemas.microsoft.com/office/drawing/2014/main" id="{29271F5D-36F0-E64C-9220-164198E9EEC8}"/>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3723" name="Rectangle 40">
              <a:extLst>
                <a:ext uri="{FF2B5EF4-FFF2-40B4-BE49-F238E27FC236}">
                  <a16:creationId xmlns:a16="http://schemas.microsoft.com/office/drawing/2014/main" id="{897FDD05-7A96-F543-A2DA-12F0B3ECC56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24" name="Rectangle 41">
              <a:extLst>
                <a:ext uri="{FF2B5EF4-FFF2-40B4-BE49-F238E27FC236}">
                  <a16:creationId xmlns:a16="http://schemas.microsoft.com/office/drawing/2014/main" id="{005024D4-3373-324A-AB48-7787F0FD55C8}"/>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3725" name="Rectangle 42">
              <a:extLst>
                <a:ext uri="{FF2B5EF4-FFF2-40B4-BE49-F238E27FC236}">
                  <a16:creationId xmlns:a16="http://schemas.microsoft.com/office/drawing/2014/main" id="{ABDE18B0-77FD-9D46-B8D4-E918164C1EB9}"/>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3726" name="Rectangle 112">
              <a:extLst>
                <a:ext uri="{FF2B5EF4-FFF2-40B4-BE49-F238E27FC236}">
                  <a16:creationId xmlns:a16="http://schemas.microsoft.com/office/drawing/2014/main" id="{CBD32D0A-F0D6-4548-AE11-51CB8428E2C2}"/>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27" name="Rectangle 113">
              <a:extLst>
                <a:ext uri="{FF2B5EF4-FFF2-40B4-BE49-F238E27FC236}">
                  <a16:creationId xmlns:a16="http://schemas.microsoft.com/office/drawing/2014/main" id="{4EA36141-5CAE-0B40-AEDD-8CA2B6355E08}"/>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3728" name="Rectangle 114">
              <a:extLst>
                <a:ext uri="{FF2B5EF4-FFF2-40B4-BE49-F238E27FC236}">
                  <a16:creationId xmlns:a16="http://schemas.microsoft.com/office/drawing/2014/main" id="{342D4098-EAFD-FF45-9EAE-019D8CFE4DAD}"/>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29" name="Rectangle 115">
              <a:extLst>
                <a:ext uri="{FF2B5EF4-FFF2-40B4-BE49-F238E27FC236}">
                  <a16:creationId xmlns:a16="http://schemas.microsoft.com/office/drawing/2014/main" id="{B4200299-B3F6-A043-8C9B-10CF3559CA4E}"/>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3730" name="Rectangle 116">
              <a:extLst>
                <a:ext uri="{FF2B5EF4-FFF2-40B4-BE49-F238E27FC236}">
                  <a16:creationId xmlns:a16="http://schemas.microsoft.com/office/drawing/2014/main" id="{BB5B41C7-C17D-DD40-8AD4-7E3FBB6BDE9D}"/>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31" name="Rectangle 117">
              <a:extLst>
                <a:ext uri="{FF2B5EF4-FFF2-40B4-BE49-F238E27FC236}">
                  <a16:creationId xmlns:a16="http://schemas.microsoft.com/office/drawing/2014/main" id="{D7458794-9B10-B740-96B5-E1B71A608435}"/>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3732" name="Rectangle 118">
              <a:extLst>
                <a:ext uri="{FF2B5EF4-FFF2-40B4-BE49-F238E27FC236}">
                  <a16:creationId xmlns:a16="http://schemas.microsoft.com/office/drawing/2014/main" id="{B7399662-A366-0649-91EF-BE94CD9989F4}"/>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3733" name="Rectangle 119">
              <a:extLst>
                <a:ext uri="{FF2B5EF4-FFF2-40B4-BE49-F238E27FC236}">
                  <a16:creationId xmlns:a16="http://schemas.microsoft.com/office/drawing/2014/main" id="{69DB3B34-6AEF-2448-93B1-1A1F22CD2F48}"/>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3734" name="Freeform 120">
              <a:extLst>
                <a:ext uri="{FF2B5EF4-FFF2-40B4-BE49-F238E27FC236}">
                  <a16:creationId xmlns:a16="http://schemas.microsoft.com/office/drawing/2014/main" id="{7A1E354F-592A-2E49-9327-328543D7BAD7}"/>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3667" name="Group 50">
            <a:extLst>
              <a:ext uri="{FF2B5EF4-FFF2-40B4-BE49-F238E27FC236}">
                <a16:creationId xmlns:a16="http://schemas.microsoft.com/office/drawing/2014/main" id="{5AF28698-6FDF-5948-8715-CB36934C559C}"/>
              </a:ext>
            </a:extLst>
          </p:cNvPr>
          <p:cNvGrpSpPr>
            <a:grpSpLocks/>
          </p:cNvGrpSpPr>
          <p:nvPr/>
        </p:nvGrpSpPr>
        <p:grpSpPr bwMode="auto">
          <a:xfrm>
            <a:off x="1668464" y="4191001"/>
            <a:ext cx="7704137" cy="1458913"/>
            <a:chOff x="540924" y="5341417"/>
            <a:chExt cx="7703792" cy="1459573"/>
          </a:xfrm>
        </p:grpSpPr>
        <p:grpSp>
          <p:nvGrpSpPr>
            <p:cNvPr id="113674" name="Group 51">
              <a:extLst>
                <a:ext uri="{FF2B5EF4-FFF2-40B4-BE49-F238E27FC236}">
                  <a16:creationId xmlns:a16="http://schemas.microsoft.com/office/drawing/2014/main" id="{70F43B01-4484-424C-93E2-C713EBDD2BDB}"/>
                </a:ext>
              </a:extLst>
            </p:cNvPr>
            <p:cNvGrpSpPr>
              <a:grpSpLocks/>
            </p:cNvGrpSpPr>
            <p:nvPr/>
          </p:nvGrpSpPr>
          <p:grpSpPr bwMode="auto">
            <a:xfrm>
              <a:off x="540924" y="5483399"/>
              <a:ext cx="4186520" cy="369888"/>
              <a:chOff x="459834" y="5636111"/>
              <a:chExt cx="7724364" cy="369888"/>
            </a:xfrm>
          </p:grpSpPr>
          <p:grpSp>
            <p:nvGrpSpPr>
              <p:cNvPr id="113684" name="Group 126">
                <a:extLst>
                  <a:ext uri="{FF2B5EF4-FFF2-40B4-BE49-F238E27FC236}">
                    <a16:creationId xmlns:a16="http://schemas.microsoft.com/office/drawing/2014/main" id="{616FCAED-1CAC-9943-B6CF-CCA74DE988E9}"/>
                  </a:ext>
                </a:extLst>
              </p:cNvPr>
              <p:cNvGrpSpPr>
                <a:grpSpLocks/>
              </p:cNvGrpSpPr>
              <p:nvPr/>
            </p:nvGrpSpPr>
            <p:grpSpPr bwMode="auto">
              <a:xfrm>
                <a:off x="459834" y="5636111"/>
                <a:ext cx="4625562" cy="369888"/>
                <a:chOff x="627033" y="5580840"/>
                <a:chExt cx="6230966" cy="369332"/>
              </a:xfrm>
            </p:grpSpPr>
            <p:sp>
              <p:nvSpPr>
                <p:cNvPr id="113686" name="Freeform 13">
                  <a:extLst>
                    <a:ext uri="{FF2B5EF4-FFF2-40B4-BE49-F238E27FC236}">
                      <a16:creationId xmlns:a16="http://schemas.microsoft.com/office/drawing/2014/main" id="{B8150B66-DFB4-2A44-A05D-5F51E89DC58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87" name="TextBox 133">
                  <a:extLst>
                    <a:ext uri="{FF2B5EF4-FFF2-40B4-BE49-F238E27FC236}">
                      <a16:creationId xmlns:a16="http://schemas.microsoft.com/office/drawing/2014/main" id="{B1EC4474-A255-4C4A-9AE4-8E8136682190}"/>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3685" name="Freeform 13">
                <a:extLst>
                  <a:ext uri="{FF2B5EF4-FFF2-40B4-BE49-F238E27FC236}">
                    <a16:creationId xmlns:a16="http://schemas.microsoft.com/office/drawing/2014/main" id="{6EF145B7-8291-024B-A028-6EAD5F5D01A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3675" name="Group 126">
              <a:extLst>
                <a:ext uri="{FF2B5EF4-FFF2-40B4-BE49-F238E27FC236}">
                  <a16:creationId xmlns:a16="http://schemas.microsoft.com/office/drawing/2014/main" id="{089231B9-CCC6-B545-A1F8-E54ADF19E616}"/>
                </a:ext>
              </a:extLst>
            </p:cNvPr>
            <p:cNvGrpSpPr>
              <a:grpSpLocks/>
            </p:cNvGrpSpPr>
            <p:nvPr/>
          </p:nvGrpSpPr>
          <p:grpSpPr bwMode="auto">
            <a:xfrm>
              <a:off x="704890" y="6022997"/>
              <a:ext cx="7539826" cy="372353"/>
              <a:chOff x="1875990" y="5646260"/>
              <a:chExt cx="15186603" cy="371794"/>
            </a:xfrm>
          </p:grpSpPr>
          <p:sp>
            <p:nvSpPr>
              <p:cNvPr id="113682" name="Freeform 13">
                <a:extLst>
                  <a:ext uri="{FF2B5EF4-FFF2-40B4-BE49-F238E27FC236}">
                    <a16:creationId xmlns:a16="http://schemas.microsoft.com/office/drawing/2014/main" id="{C2175673-5D24-C446-8756-2A66D91AD323}"/>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83" name="TextBox 133">
                <a:extLst>
                  <a:ext uri="{FF2B5EF4-FFF2-40B4-BE49-F238E27FC236}">
                    <a16:creationId xmlns:a16="http://schemas.microsoft.com/office/drawing/2014/main" id="{7E121BFA-4CC4-F843-8CE2-93F99CE732BE}"/>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3676" name="Freeform 53">
              <a:extLst>
                <a:ext uri="{FF2B5EF4-FFF2-40B4-BE49-F238E27FC236}">
                  <a16:creationId xmlns:a16="http://schemas.microsoft.com/office/drawing/2014/main" id="{8697FB8F-CD7C-2B4B-9E5D-06FD91B038E5}"/>
                </a:ext>
              </a:extLst>
            </p:cNvPr>
            <p:cNvSpPr>
              <a:spLocks/>
            </p:cNvSpPr>
            <p:nvPr/>
          </p:nvSpPr>
          <p:spPr bwMode="auto">
            <a:xfrm>
              <a:off x="5272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77" name="TextBox 54">
              <a:extLst>
                <a:ext uri="{FF2B5EF4-FFF2-40B4-BE49-F238E27FC236}">
                  <a16:creationId xmlns:a16="http://schemas.microsoft.com/office/drawing/2014/main" id="{8494E264-1684-F74B-B54D-AF070D833640}"/>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3678" name="Straight Arrow Connector 55">
              <a:extLst>
                <a:ext uri="{FF2B5EF4-FFF2-40B4-BE49-F238E27FC236}">
                  <a16:creationId xmlns:a16="http://schemas.microsoft.com/office/drawing/2014/main" id="{8C8132DD-04C4-8347-8424-7DF373B67FF3}"/>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3679" name="Group 56">
              <a:extLst>
                <a:ext uri="{FF2B5EF4-FFF2-40B4-BE49-F238E27FC236}">
                  <a16:creationId xmlns:a16="http://schemas.microsoft.com/office/drawing/2014/main" id="{326599B0-3355-EC4E-A23F-C9593783D9F8}"/>
                </a:ext>
              </a:extLst>
            </p:cNvPr>
            <p:cNvGrpSpPr>
              <a:grpSpLocks/>
            </p:cNvGrpSpPr>
            <p:nvPr/>
          </p:nvGrpSpPr>
          <p:grpSpPr bwMode="auto">
            <a:xfrm>
              <a:off x="4720530" y="5550276"/>
              <a:ext cx="3359528" cy="278849"/>
              <a:chOff x="1985680" y="5694160"/>
              <a:chExt cx="6198518" cy="278849"/>
            </a:xfrm>
          </p:grpSpPr>
          <p:sp>
            <p:nvSpPr>
              <p:cNvPr id="113680" name="Freeform 13">
                <a:extLst>
                  <a:ext uri="{FF2B5EF4-FFF2-40B4-BE49-F238E27FC236}">
                    <a16:creationId xmlns:a16="http://schemas.microsoft.com/office/drawing/2014/main" id="{19D7F10F-DF9E-1241-B62D-8799B1EB897C}"/>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681" name="Freeform 13">
                <a:extLst>
                  <a:ext uri="{FF2B5EF4-FFF2-40B4-BE49-F238E27FC236}">
                    <a16:creationId xmlns:a16="http://schemas.microsoft.com/office/drawing/2014/main" id="{C21E853C-8959-7741-BA4B-B3A5928A2872}"/>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3668" name="Group 2">
            <a:extLst>
              <a:ext uri="{FF2B5EF4-FFF2-40B4-BE49-F238E27FC236}">
                <a16:creationId xmlns:a16="http://schemas.microsoft.com/office/drawing/2014/main" id="{0BBB6691-4633-814D-9EA6-1F5A8DAEDC3B}"/>
              </a:ext>
            </a:extLst>
          </p:cNvPr>
          <p:cNvGrpSpPr>
            <a:grpSpLocks/>
          </p:cNvGrpSpPr>
          <p:nvPr/>
        </p:nvGrpSpPr>
        <p:grpSpPr bwMode="auto">
          <a:xfrm>
            <a:off x="2562226" y="1636714"/>
            <a:ext cx="6234113" cy="473075"/>
            <a:chOff x="1647825" y="1637371"/>
            <a:chExt cx="6234529" cy="472960"/>
          </a:xfrm>
        </p:grpSpPr>
        <p:sp>
          <p:nvSpPr>
            <p:cNvPr id="113669" name="TextBox 1">
              <a:extLst>
                <a:ext uri="{FF2B5EF4-FFF2-40B4-BE49-F238E27FC236}">
                  <a16:creationId xmlns:a16="http://schemas.microsoft.com/office/drawing/2014/main" id="{33797048-4BC5-6E4C-979C-DE465EFFFEAB}"/>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3670" name="TextBox 66">
              <a:extLst>
                <a:ext uri="{FF2B5EF4-FFF2-40B4-BE49-F238E27FC236}">
                  <a16:creationId xmlns:a16="http://schemas.microsoft.com/office/drawing/2014/main" id="{790EF767-752E-6A4B-A518-35F49EDD1792}"/>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3671" name="TextBox 67">
              <a:extLst>
                <a:ext uri="{FF2B5EF4-FFF2-40B4-BE49-F238E27FC236}">
                  <a16:creationId xmlns:a16="http://schemas.microsoft.com/office/drawing/2014/main" id="{4F1DF546-2F5C-4742-AD86-EAC9AE1143E2}"/>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3672" name="TextBox 68">
              <a:extLst>
                <a:ext uri="{FF2B5EF4-FFF2-40B4-BE49-F238E27FC236}">
                  <a16:creationId xmlns:a16="http://schemas.microsoft.com/office/drawing/2014/main" id="{38FD5AAD-827A-C64B-9F7F-6E1EF42604D5}"/>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3673" name="TextBox 69">
              <a:extLst>
                <a:ext uri="{FF2B5EF4-FFF2-40B4-BE49-F238E27FC236}">
                  <a16:creationId xmlns:a16="http://schemas.microsoft.com/office/drawing/2014/main" id="{EC1E0990-E2F9-5C45-91A1-0F52690198A1}"/>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Title 1">
            <a:extLst>
              <a:ext uri="{FF2B5EF4-FFF2-40B4-BE49-F238E27FC236}">
                <a16:creationId xmlns:a16="http://schemas.microsoft.com/office/drawing/2014/main" id="{24D535AA-7FFD-9943-8347-9E8A35356357}"/>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4690" name="Group 1">
            <a:extLst>
              <a:ext uri="{FF2B5EF4-FFF2-40B4-BE49-F238E27FC236}">
                <a16:creationId xmlns:a16="http://schemas.microsoft.com/office/drawing/2014/main" id="{53035981-7649-C448-A95E-673EDBB51EB9}"/>
              </a:ext>
            </a:extLst>
          </p:cNvPr>
          <p:cNvGrpSpPr>
            <a:grpSpLocks/>
          </p:cNvGrpSpPr>
          <p:nvPr/>
        </p:nvGrpSpPr>
        <p:grpSpPr bwMode="auto">
          <a:xfrm>
            <a:off x="2019300" y="1827213"/>
            <a:ext cx="7054714" cy="1395412"/>
            <a:chOff x="1052513" y="914400"/>
            <a:chExt cx="7054714" cy="1395413"/>
          </a:xfrm>
        </p:grpSpPr>
        <p:sp>
          <p:nvSpPr>
            <p:cNvPr id="114712" name="Rectangle 4">
              <a:extLst>
                <a:ext uri="{FF2B5EF4-FFF2-40B4-BE49-F238E27FC236}">
                  <a16:creationId xmlns:a16="http://schemas.microsoft.com/office/drawing/2014/main" id="{7C939FC1-8533-B141-A6F3-D8F0B742BD7E}"/>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4713" name="Rectangle 5">
              <a:extLst>
                <a:ext uri="{FF2B5EF4-FFF2-40B4-BE49-F238E27FC236}">
                  <a16:creationId xmlns:a16="http://schemas.microsoft.com/office/drawing/2014/main" id="{ACA1899C-E6FD-EC44-A78F-33F12A9EB33D}"/>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4714" name="Rectangle 6">
              <a:extLst>
                <a:ext uri="{FF2B5EF4-FFF2-40B4-BE49-F238E27FC236}">
                  <a16:creationId xmlns:a16="http://schemas.microsoft.com/office/drawing/2014/main" id="{86742C6B-47DA-1846-830D-540A4683D040}"/>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15" name="Line 7">
              <a:extLst>
                <a:ext uri="{FF2B5EF4-FFF2-40B4-BE49-F238E27FC236}">
                  <a16:creationId xmlns:a16="http://schemas.microsoft.com/office/drawing/2014/main" id="{45488705-CD15-9A4F-BAD7-71BCDCBA6A62}"/>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16" name="Freeform 8">
              <a:extLst>
                <a:ext uri="{FF2B5EF4-FFF2-40B4-BE49-F238E27FC236}">
                  <a16:creationId xmlns:a16="http://schemas.microsoft.com/office/drawing/2014/main" id="{2C1C6793-5CAF-9148-AFF4-3F9746BB9BF4}"/>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4717" name="Rectangle 9">
              <a:extLst>
                <a:ext uri="{FF2B5EF4-FFF2-40B4-BE49-F238E27FC236}">
                  <a16:creationId xmlns:a16="http://schemas.microsoft.com/office/drawing/2014/main" id="{E4C85799-32DC-E949-AC7F-8CEF9145944B}"/>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18" name="Rectangle 10">
              <a:extLst>
                <a:ext uri="{FF2B5EF4-FFF2-40B4-BE49-F238E27FC236}">
                  <a16:creationId xmlns:a16="http://schemas.microsoft.com/office/drawing/2014/main" id="{45EFBE34-D3E2-E944-AE4D-53B7467DD39A}"/>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4719" name="Rectangle 11">
              <a:extLst>
                <a:ext uri="{FF2B5EF4-FFF2-40B4-BE49-F238E27FC236}">
                  <a16:creationId xmlns:a16="http://schemas.microsoft.com/office/drawing/2014/main" id="{EC59AD90-DDF0-1544-80FE-F360E30B1F54}"/>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4720" name="Rectangle 12">
              <a:extLst>
                <a:ext uri="{FF2B5EF4-FFF2-40B4-BE49-F238E27FC236}">
                  <a16:creationId xmlns:a16="http://schemas.microsoft.com/office/drawing/2014/main" id="{129DD85F-5ECF-5B48-B3F4-69797A4AC39A}"/>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4721" name="Rectangle 13">
              <a:extLst>
                <a:ext uri="{FF2B5EF4-FFF2-40B4-BE49-F238E27FC236}">
                  <a16:creationId xmlns:a16="http://schemas.microsoft.com/office/drawing/2014/main" id="{0C6E3CD6-B187-1C4F-8832-B41671ABA199}"/>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22" name="Line 14">
              <a:extLst>
                <a:ext uri="{FF2B5EF4-FFF2-40B4-BE49-F238E27FC236}">
                  <a16:creationId xmlns:a16="http://schemas.microsoft.com/office/drawing/2014/main" id="{F48A1BC3-BBA3-CD46-9693-F5D180142E54}"/>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23" name="Rectangle 15">
              <a:extLst>
                <a:ext uri="{FF2B5EF4-FFF2-40B4-BE49-F238E27FC236}">
                  <a16:creationId xmlns:a16="http://schemas.microsoft.com/office/drawing/2014/main" id="{9BF18387-9C71-5C42-A04C-7AA097E35E70}"/>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4724" name="Rectangle 16">
              <a:extLst>
                <a:ext uri="{FF2B5EF4-FFF2-40B4-BE49-F238E27FC236}">
                  <a16:creationId xmlns:a16="http://schemas.microsoft.com/office/drawing/2014/main" id="{C0AC6DAB-F65E-F649-9FA5-434C23B1640C}"/>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25" name="Rectangle 17">
              <a:extLst>
                <a:ext uri="{FF2B5EF4-FFF2-40B4-BE49-F238E27FC236}">
                  <a16:creationId xmlns:a16="http://schemas.microsoft.com/office/drawing/2014/main" id="{55D3A583-C5EE-8345-9D2B-47AA9A3FE946}"/>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4726" name="Rectangle 18">
              <a:extLst>
                <a:ext uri="{FF2B5EF4-FFF2-40B4-BE49-F238E27FC236}">
                  <a16:creationId xmlns:a16="http://schemas.microsoft.com/office/drawing/2014/main" id="{E90C5E97-2CDE-A640-AFA0-07A5BA4A79F9}"/>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27" name="Line 19">
              <a:extLst>
                <a:ext uri="{FF2B5EF4-FFF2-40B4-BE49-F238E27FC236}">
                  <a16:creationId xmlns:a16="http://schemas.microsoft.com/office/drawing/2014/main" id="{35B5DCFB-FBCF-7A4C-9417-5F932D5F1BB3}"/>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28" name="Rectangle 20">
              <a:extLst>
                <a:ext uri="{FF2B5EF4-FFF2-40B4-BE49-F238E27FC236}">
                  <a16:creationId xmlns:a16="http://schemas.microsoft.com/office/drawing/2014/main" id="{4437C24C-ADB0-E840-93BA-33F4C1A833F4}"/>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4729" name="Rectangle 21">
              <a:extLst>
                <a:ext uri="{FF2B5EF4-FFF2-40B4-BE49-F238E27FC236}">
                  <a16:creationId xmlns:a16="http://schemas.microsoft.com/office/drawing/2014/main" id="{958065F2-2F25-CE42-8B3C-2584316C10F7}"/>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30" name="Rectangle 22">
              <a:extLst>
                <a:ext uri="{FF2B5EF4-FFF2-40B4-BE49-F238E27FC236}">
                  <a16:creationId xmlns:a16="http://schemas.microsoft.com/office/drawing/2014/main" id="{59FC5EBF-BDC4-CD42-9882-728C2C49DFC1}"/>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4731" name="Rectangle 23">
              <a:extLst>
                <a:ext uri="{FF2B5EF4-FFF2-40B4-BE49-F238E27FC236}">
                  <a16:creationId xmlns:a16="http://schemas.microsoft.com/office/drawing/2014/main" id="{102E9107-48A4-AA4A-A3C7-B23FA5678B2D}"/>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32" name="Line 24">
              <a:extLst>
                <a:ext uri="{FF2B5EF4-FFF2-40B4-BE49-F238E27FC236}">
                  <a16:creationId xmlns:a16="http://schemas.microsoft.com/office/drawing/2014/main" id="{7074BD82-1092-544A-BB2F-87C1A3262229}"/>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3" name="Line 25">
              <a:extLst>
                <a:ext uri="{FF2B5EF4-FFF2-40B4-BE49-F238E27FC236}">
                  <a16:creationId xmlns:a16="http://schemas.microsoft.com/office/drawing/2014/main" id="{11DFEF54-5E98-D04F-86B3-E0413D46796E}"/>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4" name="Line 26">
              <a:extLst>
                <a:ext uri="{FF2B5EF4-FFF2-40B4-BE49-F238E27FC236}">
                  <a16:creationId xmlns:a16="http://schemas.microsoft.com/office/drawing/2014/main" id="{156D9BA6-F7AA-724F-8DD0-D246EE22AB63}"/>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5" name="Line 27">
              <a:extLst>
                <a:ext uri="{FF2B5EF4-FFF2-40B4-BE49-F238E27FC236}">
                  <a16:creationId xmlns:a16="http://schemas.microsoft.com/office/drawing/2014/main" id="{2F70C165-DD6B-E04E-8CED-DEB3629FF0F3}"/>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6" name="Line 28">
              <a:extLst>
                <a:ext uri="{FF2B5EF4-FFF2-40B4-BE49-F238E27FC236}">
                  <a16:creationId xmlns:a16="http://schemas.microsoft.com/office/drawing/2014/main" id="{21E8C3C6-6E7F-CE4B-93D4-9D479B491EF3}"/>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7" name="Line 29">
              <a:extLst>
                <a:ext uri="{FF2B5EF4-FFF2-40B4-BE49-F238E27FC236}">
                  <a16:creationId xmlns:a16="http://schemas.microsoft.com/office/drawing/2014/main" id="{54F17341-6DCE-1342-A8E2-25527D0399FF}"/>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38" name="Freeform 30">
              <a:extLst>
                <a:ext uri="{FF2B5EF4-FFF2-40B4-BE49-F238E27FC236}">
                  <a16:creationId xmlns:a16="http://schemas.microsoft.com/office/drawing/2014/main" id="{33677ECA-D9C2-B941-A662-E274BE781B7E}"/>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39" name="Freeform 31">
              <a:extLst>
                <a:ext uri="{FF2B5EF4-FFF2-40B4-BE49-F238E27FC236}">
                  <a16:creationId xmlns:a16="http://schemas.microsoft.com/office/drawing/2014/main" id="{53F0ACE8-A9BC-4747-93D6-F628E331CCCD}"/>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0" name="Freeform 32">
              <a:extLst>
                <a:ext uri="{FF2B5EF4-FFF2-40B4-BE49-F238E27FC236}">
                  <a16:creationId xmlns:a16="http://schemas.microsoft.com/office/drawing/2014/main" id="{430539C7-04BF-4442-BA17-1D396CE0B70D}"/>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1" name="Freeform 33">
              <a:extLst>
                <a:ext uri="{FF2B5EF4-FFF2-40B4-BE49-F238E27FC236}">
                  <a16:creationId xmlns:a16="http://schemas.microsoft.com/office/drawing/2014/main" id="{303F1FFB-0940-924D-B463-1A642D62F828}"/>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2" name="Freeform 34">
              <a:extLst>
                <a:ext uri="{FF2B5EF4-FFF2-40B4-BE49-F238E27FC236}">
                  <a16:creationId xmlns:a16="http://schemas.microsoft.com/office/drawing/2014/main" id="{B54D8902-78BE-834B-A768-26F0DC1561F5}"/>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3" name="Freeform 35">
              <a:extLst>
                <a:ext uri="{FF2B5EF4-FFF2-40B4-BE49-F238E27FC236}">
                  <a16:creationId xmlns:a16="http://schemas.microsoft.com/office/drawing/2014/main" id="{87E69F30-4EFC-984D-9215-89D72D7641AA}"/>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4" name="Freeform 36">
              <a:extLst>
                <a:ext uri="{FF2B5EF4-FFF2-40B4-BE49-F238E27FC236}">
                  <a16:creationId xmlns:a16="http://schemas.microsoft.com/office/drawing/2014/main" id="{362B0EB9-B009-3E44-9C16-4359AD657F12}"/>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5" name="Line 37">
              <a:extLst>
                <a:ext uri="{FF2B5EF4-FFF2-40B4-BE49-F238E27FC236}">
                  <a16:creationId xmlns:a16="http://schemas.microsoft.com/office/drawing/2014/main" id="{E80118B2-443C-9149-9BDF-BCA2BB4C609B}"/>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46" name="Freeform 38">
              <a:extLst>
                <a:ext uri="{FF2B5EF4-FFF2-40B4-BE49-F238E27FC236}">
                  <a16:creationId xmlns:a16="http://schemas.microsoft.com/office/drawing/2014/main" id="{ECB11C71-27BC-CC4E-82E6-E5CC84364AEC}"/>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4747" name="Rectangle 40">
              <a:extLst>
                <a:ext uri="{FF2B5EF4-FFF2-40B4-BE49-F238E27FC236}">
                  <a16:creationId xmlns:a16="http://schemas.microsoft.com/office/drawing/2014/main" id="{55FC7365-9FF5-3E44-9478-A69F07B6AF0F}"/>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48" name="Rectangle 41">
              <a:extLst>
                <a:ext uri="{FF2B5EF4-FFF2-40B4-BE49-F238E27FC236}">
                  <a16:creationId xmlns:a16="http://schemas.microsoft.com/office/drawing/2014/main" id="{824CD0F5-DF76-2844-9623-76BF2A93E633}"/>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4749" name="Rectangle 42">
              <a:extLst>
                <a:ext uri="{FF2B5EF4-FFF2-40B4-BE49-F238E27FC236}">
                  <a16:creationId xmlns:a16="http://schemas.microsoft.com/office/drawing/2014/main" id="{41D3A88A-E5C1-C54A-8640-1D24F242E350}"/>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4750" name="Rectangle 112">
              <a:extLst>
                <a:ext uri="{FF2B5EF4-FFF2-40B4-BE49-F238E27FC236}">
                  <a16:creationId xmlns:a16="http://schemas.microsoft.com/office/drawing/2014/main" id="{D0DA8466-6DCF-F741-8A00-B667DEF955D7}"/>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51" name="Rectangle 113">
              <a:extLst>
                <a:ext uri="{FF2B5EF4-FFF2-40B4-BE49-F238E27FC236}">
                  <a16:creationId xmlns:a16="http://schemas.microsoft.com/office/drawing/2014/main" id="{4AA3B8F8-5BB6-2243-8581-1DF5A28CF0FC}"/>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4752" name="Rectangle 114">
              <a:extLst>
                <a:ext uri="{FF2B5EF4-FFF2-40B4-BE49-F238E27FC236}">
                  <a16:creationId xmlns:a16="http://schemas.microsoft.com/office/drawing/2014/main" id="{E9474CBD-4FE3-5F40-B334-6F839A489AF5}"/>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53" name="Rectangle 115">
              <a:extLst>
                <a:ext uri="{FF2B5EF4-FFF2-40B4-BE49-F238E27FC236}">
                  <a16:creationId xmlns:a16="http://schemas.microsoft.com/office/drawing/2014/main" id="{38FB1275-E365-F445-815E-7F6BA1C5DC88}"/>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4754" name="Rectangle 116">
              <a:extLst>
                <a:ext uri="{FF2B5EF4-FFF2-40B4-BE49-F238E27FC236}">
                  <a16:creationId xmlns:a16="http://schemas.microsoft.com/office/drawing/2014/main" id="{20966586-387E-DF48-B9A6-31FB2D01CD7F}"/>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55" name="Rectangle 117">
              <a:extLst>
                <a:ext uri="{FF2B5EF4-FFF2-40B4-BE49-F238E27FC236}">
                  <a16:creationId xmlns:a16="http://schemas.microsoft.com/office/drawing/2014/main" id="{03FCF0EB-32F1-8E4E-BF72-AD7C8014A834}"/>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4756" name="Rectangle 118">
              <a:extLst>
                <a:ext uri="{FF2B5EF4-FFF2-40B4-BE49-F238E27FC236}">
                  <a16:creationId xmlns:a16="http://schemas.microsoft.com/office/drawing/2014/main" id="{2CF359F3-08B2-6D45-83F5-B20DC1FF3BA0}"/>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4757" name="Rectangle 119">
              <a:extLst>
                <a:ext uri="{FF2B5EF4-FFF2-40B4-BE49-F238E27FC236}">
                  <a16:creationId xmlns:a16="http://schemas.microsoft.com/office/drawing/2014/main" id="{FF941C79-98F5-0046-9BD6-662FEE748B3D}"/>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4758" name="Freeform 120">
              <a:extLst>
                <a:ext uri="{FF2B5EF4-FFF2-40B4-BE49-F238E27FC236}">
                  <a16:creationId xmlns:a16="http://schemas.microsoft.com/office/drawing/2014/main" id="{0DD35804-1F2E-5445-830F-45D06C659779}"/>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4691" name="Group 50">
            <a:extLst>
              <a:ext uri="{FF2B5EF4-FFF2-40B4-BE49-F238E27FC236}">
                <a16:creationId xmlns:a16="http://schemas.microsoft.com/office/drawing/2014/main" id="{2AB2F7EB-7D8F-5141-9FA4-6737A68EF29E}"/>
              </a:ext>
            </a:extLst>
          </p:cNvPr>
          <p:cNvGrpSpPr>
            <a:grpSpLocks/>
          </p:cNvGrpSpPr>
          <p:nvPr/>
        </p:nvGrpSpPr>
        <p:grpSpPr bwMode="auto">
          <a:xfrm>
            <a:off x="1668464" y="4191001"/>
            <a:ext cx="7704137" cy="1458913"/>
            <a:chOff x="540924" y="5341417"/>
            <a:chExt cx="7703792" cy="1459573"/>
          </a:xfrm>
        </p:grpSpPr>
        <p:grpSp>
          <p:nvGrpSpPr>
            <p:cNvPr id="114698" name="Group 51">
              <a:extLst>
                <a:ext uri="{FF2B5EF4-FFF2-40B4-BE49-F238E27FC236}">
                  <a16:creationId xmlns:a16="http://schemas.microsoft.com/office/drawing/2014/main" id="{1328C207-6CDC-FF4B-B878-300C022E6A83}"/>
                </a:ext>
              </a:extLst>
            </p:cNvPr>
            <p:cNvGrpSpPr>
              <a:grpSpLocks/>
            </p:cNvGrpSpPr>
            <p:nvPr/>
          </p:nvGrpSpPr>
          <p:grpSpPr bwMode="auto">
            <a:xfrm>
              <a:off x="540924" y="5483399"/>
              <a:ext cx="4186520" cy="369888"/>
              <a:chOff x="459834" y="5636111"/>
              <a:chExt cx="7724364" cy="369888"/>
            </a:xfrm>
          </p:grpSpPr>
          <p:grpSp>
            <p:nvGrpSpPr>
              <p:cNvPr id="114708" name="Group 126">
                <a:extLst>
                  <a:ext uri="{FF2B5EF4-FFF2-40B4-BE49-F238E27FC236}">
                    <a16:creationId xmlns:a16="http://schemas.microsoft.com/office/drawing/2014/main" id="{64CC2722-C81A-AC4D-89CB-1DF0F1117002}"/>
                  </a:ext>
                </a:extLst>
              </p:cNvPr>
              <p:cNvGrpSpPr>
                <a:grpSpLocks/>
              </p:cNvGrpSpPr>
              <p:nvPr/>
            </p:nvGrpSpPr>
            <p:grpSpPr bwMode="auto">
              <a:xfrm>
                <a:off x="459834" y="5636111"/>
                <a:ext cx="4625562" cy="369888"/>
                <a:chOff x="627033" y="5580840"/>
                <a:chExt cx="6230966" cy="369332"/>
              </a:xfrm>
            </p:grpSpPr>
            <p:sp>
              <p:nvSpPr>
                <p:cNvPr id="114710" name="Freeform 13">
                  <a:extLst>
                    <a:ext uri="{FF2B5EF4-FFF2-40B4-BE49-F238E27FC236}">
                      <a16:creationId xmlns:a16="http://schemas.microsoft.com/office/drawing/2014/main" id="{DF4F8D54-04BD-AD41-9B0D-7742C91B9F47}"/>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11" name="TextBox 133">
                  <a:extLst>
                    <a:ext uri="{FF2B5EF4-FFF2-40B4-BE49-F238E27FC236}">
                      <a16:creationId xmlns:a16="http://schemas.microsoft.com/office/drawing/2014/main" id="{44EE1886-B42B-C446-AF70-C31929E20259}"/>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4709" name="Freeform 13">
                <a:extLst>
                  <a:ext uri="{FF2B5EF4-FFF2-40B4-BE49-F238E27FC236}">
                    <a16:creationId xmlns:a16="http://schemas.microsoft.com/office/drawing/2014/main" id="{19C998EE-2F90-474C-8DD8-06AC0D81822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4699" name="Group 126">
              <a:extLst>
                <a:ext uri="{FF2B5EF4-FFF2-40B4-BE49-F238E27FC236}">
                  <a16:creationId xmlns:a16="http://schemas.microsoft.com/office/drawing/2014/main" id="{F6D75988-7C45-1340-AF5A-37A635831075}"/>
                </a:ext>
              </a:extLst>
            </p:cNvPr>
            <p:cNvGrpSpPr>
              <a:grpSpLocks/>
            </p:cNvGrpSpPr>
            <p:nvPr/>
          </p:nvGrpSpPr>
          <p:grpSpPr bwMode="auto">
            <a:xfrm>
              <a:off x="704890" y="6022997"/>
              <a:ext cx="7539826" cy="372353"/>
              <a:chOff x="1875990" y="5646260"/>
              <a:chExt cx="15186603" cy="371794"/>
            </a:xfrm>
          </p:grpSpPr>
          <p:sp>
            <p:nvSpPr>
              <p:cNvPr id="114706" name="Freeform 13">
                <a:extLst>
                  <a:ext uri="{FF2B5EF4-FFF2-40B4-BE49-F238E27FC236}">
                    <a16:creationId xmlns:a16="http://schemas.microsoft.com/office/drawing/2014/main" id="{0883405E-D36A-7648-BD63-13217CEB0683}"/>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07" name="TextBox 133">
                <a:extLst>
                  <a:ext uri="{FF2B5EF4-FFF2-40B4-BE49-F238E27FC236}">
                    <a16:creationId xmlns:a16="http://schemas.microsoft.com/office/drawing/2014/main" id="{DA3C307A-453D-944A-AB1C-9BFC100E4641}"/>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4700" name="Freeform 53">
              <a:extLst>
                <a:ext uri="{FF2B5EF4-FFF2-40B4-BE49-F238E27FC236}">
                  <a16:creationId xmlns:a16="http://schemas.microsoft.com/office/drawing/2014/main" id="{96864C75-497D-B94D-AA9B-187EAC290166}"/>
                </a:ext>
              </a:extLst>
            </p:cNvPr>
            <p:cNvSpPr>
              <a:spLocks/>
            </p:cNvSpPr>
            <p:nvPr/>
          </p:nvSpPr>
          <p:spPr bwMode="auto">
            <a:xfrm>
              <a:off x="56539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01" name="TextBox 54">
              <a:extLst>
                <a:ext uri="{FF2B5EF4-FFF2-40B4-BE49-F238E27FC236}">
                  <a16:creationId xmlns:a16="http://schemas.microsoft.com/office/drawing/2014/main" id="{642BBB4A-C944-254C-BAD9-0A00D30656D7}"/>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4702" name="Straight Arrow Connector 55">
              <a:extLst>
                <a:ext uri="{FF2B5EF4-FFF2-40B4-BE49-F238E27FC236}">
                  <a16:creationId xmlns:a16="http://schemas.microsoft.com/office/drawing/2014/main" id="{B6313C2F-0EDD-9C48-9087-AB736C6BE95C}"/>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4703" name="Group 56">
              <a:extLst>
                <a:ext uri="{FF2B5EF4-FFF2-40B4-BE49-F238E27FC236}">
                  <a16:creationId xmlns:a16="http://schemas.microsoft.com/office/drawing/2014/main" id="{09D46764-3A64-B049-8A9C-EB67EB414004}"/>
                </a:ext>
              </a:extLst>
            </p:cNvPr>
            <p:cNvGrpSpPr>
              <a:grpSpLocks/>
            </p:cNvGrpSpPr>
            <p:nvPr/>
          </p:nvGrpSpPr>
          <p:grpSpPr bwMode="auto">
            <a:xfrm>
              <a:off x="4720530" y="5550276"/>
              <a:ext cx="3359528" cy="278849"/>
              <a:chOff x="1985680" y="5694160"/>
              <a:chExt cx="6198518" cy="278849"/>
            </a:xfrm>
          </p:grpSpPr>
          <p:sp>
            <p:nvSpPr>
              <p:cNvPr id="114704" name="Freeform 13">
                <a:extLst>
                  <a:ext uri="{FF2B5EF4-FFF2-40B4-BE49-F238E27FC236}">
                    <a16:creationId xmlns:a16="http://schemas.microsoft.com/office/drawing/2014/main" id="{CD0BA3F5-3B9F-5F48-9A6C-DC9A188D0E7D}"/>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05" name="Freeform 13">
                <a:extLst>
                  <a:ext uri="{FF2B5EF4-FFF2-40B4-BE49-F238E27FC236}">
                    <a16:creationId xmlns:a16="http://schemas.microsoft.com/office/drawing/2014/main" id="{21D9DDFC-A225-4646-B4B2-3DBE318356D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4692" name="Group 2">
            <a:extLst>
              <a:ext uri="{FF2B5EF4-FFF2-40B4-BE49-F238E27FC236}">
                <a16:creationId xmlns:a16="http://schemas.microsoft.com/office/drawing/2014/main" id="{6F1F5051-DEAF-B742-A896-DA24DAFF012A}"/>
              </a:ext>
            </a:extLst>
          </p:cNvPr>
          <p:cNvGrpSpPr>
            <a:grpSpLocks/>
          </p:cNvGrpSpPr>
          <p:nvPr/>
        </p:nvGrpSpPr>
        <p:grpSpPr bwMode="auto">
          <a:xfrm>
            <a:off x="2562226" y="1636714"/>
            <a:ext cx="6234113" cy="473075"/>
            <a:chOff x="1647825" y="1637371"/>
            <a:chExt cx="6234529" cy="472960"/>
          </a:xfrm>
        </p:grpSpPr>
        <p:sp>
          <p:nvSpPr>
            <p:cNvPr id="114693" name="TextBox 1">
              <a:extLst>
                <a:ext uri="{FF2B5EF4-FFF2-40B4-BE49-F238E27FC236}">
                  <a16:creationId xmlns:a16="http://schemas.microsoft.com/office/drawing/2014/main" id="{F54DB7FA-2E12-E342-BFC2-A277974EF85A}"/>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4694" name="TextBox 66">
              <a:extLst>
                <a:ext uri="{FF2B5EF4-FFF2-40B4-BE49-F238E27FC236}">
                  <a16:creationId xmlns:a16="http://schemas.microsoft.com/office/drawing/2014/main" id="{2D383C1D-FA0C-BF4C-A828-EEE08687A9C4}"/>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4695" name="TextBox 67">
              <a:extLst>
                <a:ext uri="{FF2B5EF4-FFF2-40B4-BE49-F238E27FC236}">
                  <a16:creationId xmlns:a16="http://schemas.microsoft.com/office/drawing/2014/main" id="{090E851C-2496-564B-B56A-061AC991D1E5}"/>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4696" name="TextBox 68">
              <a:extLst>
                <a:ext uri="{FF2B5EF4-FFF2-40B4-BE49-F238E27FC236}">
                  <a16:creationId xmlns:a16="http://schemas.microsoft.com/office/drawing/2014/main" id="{2CAC9F00-9A74-644A-B0C3-4626597B78D1}"/>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4697" name="TextBox 69">
              <a:extLst>
                <a:ext uri="{FF2B5EF4-FFF2-40B4-BE49-F238E27FC236}">
                  <a16:creationId xmlns:a16="http://schemas.microsoft.com/office/drawing/2014/main" id="{A0B3DF36-CD1E-7841-A1B6-E859A369F9A1}"/>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itle 1">
            <a:extLst>
              <a:ext uri="{FF2B5EF4-FFF2-40B4-BE49-F238E27FC236}">
                <a16:creationId xmlns:a16="http://schemas.microsoft.com/office/drawing/2014/main" id="{75DE02EF-CFE9-1442-80C4-164FFF30D0A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5714" name="Group 1">
            <a:extLst>
              <a:ext uri="{FF2B5EF4-FFF2-40B4-BE49-F238E27FC236}">
                <a16:creationId xmlns:a16="http://schemas.microsoft.com/office/drawing/2014/main" id="{E8ED85E2-B698-8A4F-93FE-A656860387AB}"/>
              </a:ext>
            </a:extLst>
          </p:cNvPr>
          <p:cNvGrpSpPr>
            <a:grpSpLocks/>
          </p:cNvGrpSpPr>
          <p:nvPr/>
        </p:nvGrpSpPr>
        <p:grpSpPr bwMode="auto">
          <a:xfrm>
            <a:off x="2019300" y="1827213"/>
            <a:ext cx="7054714" cy="1395412"/>
            <a:chOff x="1052513" y="914400"/>
            <a:chExt cx="7054714" cy="1395413"/>
          </a:xfrm>
        </p:grpSpPr>
        <p:sp>
          <p:nvSpPr>
            <p:cNvPr id="115736" name="Rectangle 4">
              <a:extLst>
                <a:ext uri="{FF2B5EF4-FFF2-40B4-BE49-F238E27FC236}">
                  <a16:creationId xmlns:a16="http://schemas.microsoft.com/office/drawing/2014/main" id="{6C354442-32CE-9E40-A8B9-494948A2DADF}"/>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5737" name="Rectangle 5">
              <a:extLst>
                <a:ext uri="{FF2B5EF4-FFF2-40B4-BE49-F238E27FC236}">
                  <a16:creationId xmlns:a16="http://schemas.microsoft.com/office/drawing/2014/main" id="{FDA2D381-3407-4845-A504-8781057F4646}"/>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5738" name="Rectangle 6">
              <a:extLst>
                <a:ext uri="{FF2B5EF4-FFF2-40B4-BE49-F238E27FC236}">
                  <a16:creationId xmlns:a16="http://schemas.microsoft.com/office/drawing/2014/main" id="{57FB548C-BA4D-FB4B-B009-1508F4A25B86}"/>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39" name="Line 7">
              <a:extLst>
                <a:ext uri="{FF2B5EF4-FFF2-40B4-BE49-F238E27FC236}">
                  <a16:creationId xmlns:a16="http://schemas.microsoft.com/office/drawing/2014/main" id="{D16A7A41-E282-8843-98E6-D5D98D050665}"/>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40" name="Freeform 8">
              <a:extLst>
                <a:ext uri="{FF2B5EF4-FFF2-40B4-BE49-F238E27FC236}">
                  <a16:creationId xmlns:a16="http://schemas.microsoft.com/office/drawing/2014/main" id="{B5B2770F-AF4B-1E46-A1C8-701BA9083D59}"/>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5741" name="Rectangle 9">
              <a:extLst>
                <a:ext uri="{FF2B5EF4-FFF2-40B4-BE49-F238E27FC236}">
                  <a16:creationId xmlns:a16="http://schemas.microsoft.com/office/drawing/2014/main" id="{3AFEECB5-0021-584B-8429-8224F0942FA5}"/>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42" name="Rectangle 10">
              <a:extLst>
                <a:ext uri="{FF2B5EF4-FFF2-40B4-BE49-F238E27FC236}">
                  <a16:creationId xmlns:a16="http://schemas.microsoft.com/office/drawing/2014/main" id="{827B4407-9D27-8B41-9624-D198B89ADDA9}"/>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5743" name="Rectangle 11">
              <a:extLst>
                <a:ext uri="{FF2B5EF4-FFF2-40B4-BE49-F238E27FC236}">
                  <a16:creationId xmlns:a16="http://schemas.microsoft.com/office/drawing/2014/main" id="{DCB0471B-59A7-F642-851F-80D402441EEA}"/>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5744" name="Rectangle 12">
              <a:extLst>
                <a:ext uri="{FF2B5EF4-FFF2-40B4-BE49-F238E27FC236}">
                  <a16:creationId xmlns:a16="http://schemas.microsoft.com/office/drawing/2014/main" id="{310C46FD-4BCF-654F-A81E-69BD90352C76}"/>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5745" name="Rectangle 13">
              <a:extLst>
                <a:ext uri="{FF2B5EF4-FFF2-40B4-BE49-F238E27FC236}">
                  <a16:creationId xmlns:a16="http://schemas.microsoft.com/office/drawing/2014/main" id="{766DD08F-A374-4543-8C02-8A5896097EBE}"/>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46" name="Line 14">
              <a:extLst>
                <a:ext uri="{FF2B5EF4-FFF2-40B4-BE49-F238E27FC236}">
                  <a16:creationId xmlns:a16="http://schemas.microsoft.com/office/drawing/2014/main" id="{14FAC064-D39C-F64D-BC05-CF33A48DF935}"/>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47" name="Rectangle 15">
              <a:extLst>
                <a:ext uri="{FF2B5EF4-FFF2-40B4-BE49-F238E27FC236}">
                  <a16:creationId xmlns:a16="http://schemas.microsoft.com/office/drawing/2014/main" id="{9A0B77C6-A566-CA43-8858-038A811901B5}"/>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5748" name="Rectangle 16">
              <a:extLst>
                <a:ext uri="{FF2B5EF4-FFF2-40B4-BE49-F238E27FC236}">
                  <a16:creationId xmlns:a16="http://schemas.microsoft.com/office/drawing/2014/main" id="{2C903507-4B21-4248-A161-83BA1A3C4387}"/>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49" name="Rectangle 17">
              <a:extLst>
                <a:ext uri="{FF2B5EF4-FFF2-40B4-BE49-F238E27FC236}">
                  <a16:creationId xmlns:a16="http://schemas.microsoft.com/office/drawing/2014/main" id="{E6A91D6E-36EE-B247-832E-CBA4233AF892}"/>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5750" name="Rectangle 18">
              <a:extLst>
                <a:ext uri="{FF2B5EF4-FFF2-40B4-BE49-F238E27FC236}">
                  <a16:creationId xmlns:a16="http://schemas.microsoft.com/office/drawing/2014/main" id="{3A33E96B-1228-AF47-B875-C087AEA1BB51}"/>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51" name="Line 19">
              <a:extLst>
                <a:ext uri="{FF2B5EF4-FFF2-40B4-BE49-F238E27FC236}">
                  <a16:creationId xmlns:a16="http://schemas.microsoft.com/office/drawing/2014/main" id="{39BDBF4E-F24B-3E46-9BF7-ACDC2F66180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2" name="Rectangle 20">
              <a:extLst>
                <a:ext uri="{FF2B5EF4-FFF2-40B4-BE49-F238E27FC236}">
                  <a16:creationId xmlns:a16="http://schemas.microsoft.com/office/drawing/2014/main" id="{C79DB2CA-66C9-B949-A1B7-9EF0415F1598}"/>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5753" name="Rectangle 21">
              <a:extLst>
                <a:ext uri="{FF2B5EF4-FFF2-40B4-BE49-F238E27FC236}">
                  <a16:creationId xmlns:a16="http://schemas.microsoft.com/office/drawing/2014/main" id="{1EA0DE30-42F6-F241-B63A-90B33B5D6156}"/>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54" name="Rectangle 22">
              <a:extLst>
                <a:ext uri="{FF2B5EF4-FFF2-40B4-BE49-F238E27FC236}">
                  <a16:creationId xmlns:a16="http://schemas.microsoft.com/office/drawing/2014/main" id="{8BA17101-D370-F041-96F8-C36D580DBA21}"/>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5755" name="Rectangle 23">
              <a:extLst>
                <a:ext uri="{FF2B5EF4-FFF2-40B4-BE49-F238E27FC236}">
                  <a16:creationId xmlns:a16="http://schemas.microsoft.com/office/drawing/2014/main" id="{4AD63018-EFC5-A149-93EC-360FFA55A3B9}"/>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56" name="Line 24">
              <a:extLst>
                <a:ext uri="{FF2B5EF4-FFF2-40B4-BE49-F238E27FC236}">
                  <a16:creationId xmlns:a16="http://schemas.microsoft.com/office/drawing/2014/main" id="{3DCDEA30-4585-984C-939C-729797FEBC9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7" name="Line 25">
              <a:extLst>
                <a:ext uri="{FF2B5EF4-FFF2-40B4-BE49-F238E27FC236}">
                  <a16:creationId xmlns:a16="http://schemas.microsoft.com/office/drawing/2014/main" id="{D51BF72A-CF91-604C-89E5-25AA4C1B00F4}"/>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8" name="Line 26">
              <a:extLst>
                <a:ext uri="{FF2B5EF4-FFF2-40B4-BE49-F238E27FC236}">
                  <a16:creationId xmlns:a16="http://schemas.microsoft.com/office/drawing/2014/main" id="{D8EE6BA1-1A35-564B-8F45-CD8ADE76974B}"/>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9" name="Line 27">
              <a:extLst>
                <a:ext uri="{FF2B5EF4-FFF2-40B4-BE49-F238E27FC236}">
                  <a16:creationId xmlns:a16="http://schemas.microsoft.com/office/drawing/2014/main" id="{0349DD0F-BA11-8141-B33C-E40BF87FCCC4}"/>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0" name="Line 28">
              <a:extLst>
                <a:ext uri="{FF2B5EF4-FFF2-40B4-BE49-F238E27FC236}">
                  <a16:creationId xmlns:a16="http://schemas.microsoft.com/office/drawing/2014/main" id="{7D1CD40B-5E9F-0E4C-A7A0-22D00D2140C4}"/>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1" name="Line 29">
              <a:extLst>
                <a:ext uri="{FF2B5EF4-FFF2-40B4-BE49-F238E27FC236}">
                  <a16:creationId xmlns:a16="http://schemas.microsoft.com/office/drawing/2014/main" id="{59EFDEEF-8960-474C-A5E0-CB41DEDA0860}"/>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2" name="Freeform 30">
              <a:extLst>
                <a:ext uri="{FF2B5EF4-FFF2-40B4-BE49-F238E27FC236}">
                  <a16:creationId xmlns:a16="http://schemas.microsoft.com/office/drawing/2014/main" id="{0FCC504C-0BAF-1D43-8525-38AD162D5612}"/>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3" name="Freeform 31">
              <a:extLst>
                <a:ext uri="{FF2B5EF4-FFF2-40B4-BE49-F238E27FC236}">
                  <a16:creationId xmlns:a16="http://schemas.microsoft.com/office/drawing/2014/main" id="{5907D7A4-C2B0-E94B-9000-F8E8B05A78D2}"/>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4" name="Freeform 32">
              <a:extLst>
                <a:ext uri="{FF2B5EF4-FFF2-40B4-BE49-F238E27FC236}">
                  <a16:creationId xmlns:a16="http://schemas.microsoft.com/office/drawing/2014/main" id="{A2A2C017-5AB2-C349-99F2-53586A0AA536}"/>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5" name="Freeform 33">
              <a:extLst>
                <a:ext uri="{FF2B5EF4-FFF2-40B4-BE49-F238E27FC236}">
                  <a16:creationId xmlns:a16="http://schemas.microsoft.com/office/drawing/2014/main" id="{E00D7C3A-BB23-7642-8267-5C8EAE32E9B5}"/>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6" name="Freeform 34">
              <a:extLst>
                <a:ext uri="{FF2B5EF4-FFF2-40B4-BE49-F238E27FC236}">
                  <a16:creationId xmlns:a16="http://schemas.microsoft.com/office/drawing/2014/main" id="{5D06C15D-6B34-C94D-A0F6-163B1CFC4193}"/>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7" name="Freeform 35">
              <a:extLst>
                <a:ext uri="{FF2B5EF4-FFF2-40B4-BE49-F238E27FC236}">
                  <a16:creationId xmlns:a16="http://schemas.microsoft.com/office/drawing/2014/main" id="{8E9694F2-0085-FE42-931F-FAD2B4FC5B82}"/>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8" name="Freeform 36">
              <a:extLst>
                <a:ext uri="{FF2B5EF4-FFF2-40B4-BE49-F238E27FC236}">
                  <a16:creationId xmlns:a16="http://schemas.microsoft.com/office/drawing/2014/main" id="{209374AA-2CA5-1248-850F-EB945165E5E0}"/>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9" name="Line 37">
              <a:extLst>
                <a:ext uri="{FF2B5EF4-FFF2-40B4-BE49-F238E27FC236}">
                  <a16:creationId xmlns:a16="http://schemas.microsoft.com/office/drawing/2014/main" id="{B7F645B2-7665-2B42-B623-6907B5E390EF}"/>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0" name="Freeform 38">
              <a:extLst>
                <a:ext uri="{FF2B5EF4-FFF2-40B4-BE49-F238E27FC236}">
                  <a16:creationId xmlns:a16="http://schemas.microsoft.com/office/drawing/2014/main" id="{04551242-C7D5-3645-8773-CEA9C3440AF1}"/>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5771" name="Rectangle 40">
              <a:extLst>
                <a:ext uri="{FF2B5EF4-FFF2-40B4-BE49-F238E27FC236}">
                  <a16:creationId xmlns:a16="http://schemas.microsoft.com/office/drawing/2014/main" id="{9F972F89-81A8-374E-9DE9-0DD24EE97E84}"/>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72" name="Rectangle 41">
              <a:extLst>
                <a:ext uri="{FF2B5EF4-FFF2-40B4-BE49-F238E27FC236}">
                  <a16:creationId xmlns:a16="http://schemas.microsoft.com/office/drawing/2014/main" id="{FBB91FE7-BAC9-7B4B-9A5A-8B21EF93C601}"/>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5773" name="Rectangle 42">
              <a:extLst>
                <a:ext uri="{FF2B5EF4-FFF2-40B4-BE49-F238E27FC236}">
                  <a16:creationId xmlns:a16="http://schemas.microsoft.com/office/drawing/2014/main" id="{6DF912D7-C21B-1141-8F19-6B7BFEFC263F}"/>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5774" name="Rectangle 112">
              <a:extLst>
                <a:ext uri="{FF2B5EF4-FFF2-40B4-BE49-F238E27FC236}">
                  <a16:creationId xmlns:a16="http://schemas.microsoft.com/office/drawing/2014/main" id="{303F5161-29F1-224B-9B1E-8EB50A7109DC}"/>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75" name="Rectangle 113">
              <a:extLst>
                <a:ext uri="{FF2B5EF4-FFF2-40B4-BE49-F238E27FC236}">
                  <a16:creationId xmlns:a16="http://schemas.microsoft.com/office/drawing/2014/main" id="{49B96101-7DC6-AE4D-9FCF-B5EADBC3B612}"/>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5776" name="Rectangle 114">
              <a:extLst>
                <a:ext uri="{FF2B5EF4-FFF2-40B4-BE49-F238E27FC236}">
                  <a16:creationId xmlns:a16="http://schemas.microsoft.com/office/drawing/2014/main" id="{E09C4447-D1C4-0145-927D-AA4A6F69C027}"/>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77" name="Rectangle 115">
              <a:extLst>
                <a:ext uri="{FF2B5EF4-FFF2-40B4-BE49-F238E27FC236}">
                  <a16:creationId xmlns:a16="http://schemas.microsoft.com/office/drawing/2014/main" id="{1C500324-ECD9-1F4A-8F15-AB9EB3C48762}"/>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5778" name="Rectangle 116">
              <a:extLst>
                <a:ext uri="{FF2B5EF4-FFF2-40B4-BE49-F238E27FC236}">
                  <a16:creationId xmlns:a16="http://schemas.microsoft.com/office/drawing/2014/main" id="{815AB4AB-8CA7-834A-9EBD-5C46E5998A83}"/>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79" name="Rectangle 117">
              <a:extLst>
                <a:ext uri="{FF2B5EF4-FFF2-40B4-BE49-F238E27FC236}">
                  <a16:creationId xmlns:a16="http://schemas.microsoft.com/office/drawing/2014/main" id="{957E6E2B-B68D-B84B-B173-10014EBEB2AE}"/>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5780" name="Rectangle 118">
              <a:extLst>
                <a:ext uri="{FF2B5EF4-FFF2-40B4-BE49-F238E27FC236}">
                  <a16:creationId xmlns:a16="http://schemas.microsoft.com/office/drawing/2014/main" id="{AFA7EFBC-1706-3040-A909-768F2A2A3885}"/>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5781" name="Rectangle 119">
              <a:extLst>
                <a:ext uri="{FF2B5EF4-FFF2-40B4-BE49-F238E27FC236}">
                  <a16:creationId xmlns:a16="http://schemas.microsoft.com/office/drawing/2014/main" id="{09478BB9-F562-A341-BB98-CD3E0A0D9519}"/>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5782" name="Freeform 120">
              <a:extLst>
                <a:ext uri="{FF2B5EF4-FFF2-40B4-BE49-F238E27FC236}">
                  <a16:creationId xmlns:a16="http://schemas.microsoft.com/office/drawing/2014/main" id="{8D52FA61-B5CE-1B4F-BC4F-8CA502DAB77C}"/>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5715" name="Group 50">
            <a:extLst>
              <a:ext uri="{FF2B5EF4-FFF2-40B4-BE49-F238E27FC236}">
                <a16:creationId xmlns:a16="http://schemas.microsoft.com/office/drawing/2014/main" id="{7FC76A4A-58BD-7844-8123-05E682499C7E}"/>
              </a:ext>
            </a:extLst>
          </p:cNvPr>
          <p:cNvGrpSpPr>
            <a:grpSpLocks/>
          </p:cNvGrpSpPr>
          <p:nvPr/>
        </p:nvGrpSpPr>
        <p:grpSpPr bwMode="auto">
          <a:xfrm>
            <a:off x="1668464" y="4191001"/>
            <a:ext cx="7704137" cy="1458913"/>
            <a:chOff x="540924" y="5341417"/>
            <a:chExt cx="7703792" cy="1459573"/>
          </a:xfrm>
        </p:grpSpPr>
        <p:grpSp>
          <p:nvGrpSpPr>
            <p:cNvPr id="115722" name="Group 51">
              <a:extLst>
                <a:ext uri="{FF2B5EF4-FFF2-40B4-BE49-F238E27FC236}">
                  <a16:creationId xmlns:a16="http://schemas.microsoft.com/office/drawing/2014/main" id="{F7EE0AF6-8578-394A-81B2-D4A0A133D830}"/>
                </a:ext>
              </a:extLst>
            </p:cNvPr>
            <p:cNvGrpSpPr>
              <a:grpSpLocks/>
            </p:cNvGrpSpPr>
            <p:nvPr/>
          </p:nvGrpSpPr>
          <p:grpSpPr bwMode="auto">
            <a:xfrm>
              <a:off x="540924" y="5483399"/>
              <a:ext cx="4186520" cy="369888"/>
              <a:chOff x="459834" y="5636111"/>
              <a:chExt cx="7724364" cy="369888"/>
            </a:xfrm>
          </p:grpSpPr>
          <p:grpSp>
            <p:nvGrpSpPr>
              <p:cNvPr id="115732" name="Group 126">
                <a:extLst>
                  <a:ext uri="{FF2B5EF4-FFF2-40B4-BE49-F238E27FC236}">
                    <a16:creationId xmlns:a16="http://schemas.microsoft.com/office/drawing/2014/main" id="{A14F88B7-D8C9-3F41-9441-0E8103267037}"/>
                  </a:ext>
                </a:extLst>
              </p:cNvPr>
              <p:cNvGrpSpPr>
                <a:grpSpLocks/>
              </p:cNvGrpSpPr>
              <p:nvPr/>
            </p:nvGrpSpPr>
            <p:grpSpPr bwMode="auto">
              <a:xfrm>
                <a:off x="459834" y="5636111"/>
                <a:ext cx="4625562" cy="369888"/>
                <a:chOff x="627033" y="5580840"/>
                <a:chExt cx="6230966" cy="369332"/>
              </a:xfrm>
            </p:grpSpPr>
            <p:sp>
              <p:nvSpPr>
                <p:cNvPr id="115734" name="Freeform 13">
                  <a:extLst>
                    <a:ext uri="{FF2B5EF4-FFF2-40B4-BE49-F238E27FC236}">
                      <a16:creationId xmlns:a16="http://schemas.microsoft.com/office/drawing/2014/main" id="{E61933A8-E8A9-DB46-814C-008D219EAA1E}"/>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35" name="TextBox 133">
                  <a:extLst>
                    <a:ext uri="{FF2B5EF4-FFF2-40B4-BE49-F238E27FC236}">
                      <a16:creationId xmlns:a16="http://schemas.microsoft.com/office/drawing/2014/main" id="{6EDAC887-69F8-AA44-B227-F44DE60C9B42}"/>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5733" name="Freeform 13">
                <a:extLst>
                  <a:ext uri="{FF2B5EF4-FFF2-40B4-BE49-F238E27FC236}">
                    <a16:creationId xmlns:a16="http://schemas.microsoft.com/office/drawing/2014/main" id="{3B3C1AD7-0D80-634D-98CB-FAFC6173ECFD}"/>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5723" name="Group 126">
              <a:extLst>
                <a:ext uri="{FF2B5EF4-FFF2-40B4-BE49-F238E27FC236}">
                  <a16:creationId xmlns:a16="http://schemas.microsoft.com/office/drawing/2014/main" id="{6CB8A531-86F8-3045-A1A8-340006FADD76}"/>
                </a:ext>
              </a:extLst>
            </p:cNvPr>
            <p:cNvGrpSpPr>
              <a:grpSpLocks/>
            </p:cNvGrpSpPr>
            <p:nvPr/>
          </p:nvGrpSpPr>
          <p:grpSpPr bwMode="auto">
            <a:xfrm>
              <a:off x="704890" y="6022997"/>
              <a:ext cx="7539826" cy="372353"/>
              <a:chOff x="1875990" y="5646260"/>
              <a:chExt cx="15186603" cy="371794"/>
            </a:xfrm>
          </p:grpSpPr>
          <p:sp>
            <p:nvSpPr>
              <p:cNvPr id="115730" name="Freeform 13">
                <a:extLst>
                  <a:ext uri="{FF2B5EF4-FFF2-40B4-BE49-F238E27FC236}">
                    <a16:creationId xmlns:a16="http://schemas.microsoft.com/office/drawing/2014/main" id="{99F1F9BC-7563-704F-8698-4870758538E9}"/>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31" name="TextBox 133">
                <a:extLst>
                  <a:ext uri="{FF2B5EF4-FFF2-40B4-BE49-F238E27FC236}">
                    <a16:creationId xmlns:a16="http://schemas.microsoft.com/office/drawing/2014/main" id="{2C4598A9-691D-534D-B666-FAE369298DFA}"/>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5724" name="Freeform 53">
              <a:extLst>
                <a:ext uri="{FF2B5EF4-FFF2-40B4-BE49-F238E27FC236}">
                  <a16:creationId xmlns:a16="http://schemas.microsoft.com/office/drawing/2014/main" id="{85924025-4D08-5242-A36D-DF84CEE7DC16}"/>
                </a:ext>
              </a:extLst>
            </p:cNvPr>
            <p:cNvSpPr>
              <a:spLocks/>
            </p:cNvSpPr>
            <p:nvPr/>
          </p:nvSpPr>
          <p:spPr bwMode="auto">
            <a:xfrm>
              <a:off x="58825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25" name="TextBox 54">
              <a:extLst>
                <a:ext uri="{FF2B5EF4-FFF2-40B4-BE49-F238E27FC236}">
                  <a16:creationId xmlns:a16="http://schemas.microsoft.com/office/drawing/2014/main" id="{38166B99-4894-0F4B-92BD-3E4A3367B302}"/>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5726" name="Straight Arrow Connector 55">
              <a:extLst>
                <a:ext uri="{FF2B5EF4-FFF2-40B4-BE49-F238E27FC236}">
                  <a16:creationId xmlns:a16="http://schemas.microsoft.com/office/drawing/2014/main" id="{32FC8646-9939-C546-A568-960B540E1A9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5727" name="Group 56">
              <a:extLst>
                <a:ext uri="{FF2B5EF4-FFF2-40B4-BE49-F238E27FC236}">
                  <a16:creationId xmlns:a16="http://schemas.microsoft.com/office/drawing/2014/main" id="{50FB9A0D-7EA9-9049-8BB8-62E1F6C863BE}"/>
                </a:ext>
              </a:extLst>
            </p:cNvPr>
            <p:cNvGrpSpPr>
              <a:grpSpLocks/>
            </p:cNvGrpSpPr>
            <p:nvPr/>
          </p:nvGrpSpPr>
          <p:grpSpPr bwMode="auto">
            <a:xfrm>
              <a:off x="4720530" y="5550276"/>
              <a:ext cx="3359528" cy="278849"/>
              <a:chOff x="1985680" y="5694160"/>
              <a:chExt cx="6198518" cy="278849"/>
            </a:xfrm>
          </p:grpSpPr>
          <p:sp>
            <p:nvSpPr>
              <p:cNvPr id="115728" name="Freeform 13">
                <a:extLst>
                  <a:ext uri="{FF2B5EF4-FFF2-40B4-BE49-F238E27FC236}">
                    <a16:creationId xmlns:a16="http://schemas.microsoft.com/office/drawing/2014/main" id="{0335E533-BE57-7140-B121-4692CFC4707E}"/>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29" name="Freeform 13">
                <a:extLst>
                  <a:ext uri="{FF2B5EF4-FFF2-40B4-BE49-F238E27FC236}">
                    <a16:creationId xmlns:a16="http://schemas.microsoft.com/office/drawing/2014/main" id="{1B5E23DA-F24A-BC44-B942-1CF7F172FC14}"/>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5716" name="Group 2">
            <a:extLst>
              <a:ext uri="{FF2B5EF4-FFF2-40B4-BE49-F238E27FC236}">
                <a16:creationId xmlns:a16="http://schemas.microsoft.com/office/drawing/2014/main" id="{03AD102B-6ECC-B642-870A-CE1EEA9D3D66}"/>
              </a:ext>
            </a:extLst>
          </p:cNvPr>
          <p:cNvGrpSpPr>
            <a:grpSpLocks/>
          </p:cNvGrpSpPr>
          <p:nvPr/>
        </p:nvGrpSpPr>
        <p:grpSpPr bwMode="auto">
          <a:xfrm>
            <a:off x="2562226" y="1636714"/>
            <a:ext cx="6234113" cy="473075"/>
            <a:chOff x="1647825" y="1637371"/>
            <a:chExt cx="6234529" cy="472960"/>
          </a:xfrm>
        </p:grpSpPr>
        <p:sp>
          <p:nvSpPr>
            <p:cNvPr id="115717" name="TextBox 1">
              <a:extLst>
                <a:ext uri="{FF2B5EF4-FFF2-40B4-BE49-F238E27FC236}">
                  <a16:creationId xmlns:a16="http://schemas.microsoft.com/office/drawing/2014/main" id="{B06D1EE1-3F4A-FF4A-8C61-77654A8B299C}"/>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5718" name="TextBox 66">
              <a:extLst>
                <a:ext uri="{FF2B5EF4-FFF2-40B4-BE49-F238E27FC236}">
                  <a16:creationId xmlns:a16="http://schemas.microsoft.com/office/drawing/2014/main" id="{90DDDB46-62AA-CC43-BC8D-FC859A5AF1AF}"/>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5719" name="TextBox 67">
              <a:extLst>
                <a:ext uri="{FF2B5EF4-FFF2-40B4-BE49-F238E27FC236}">
                  <a16:creationId xmlns:a16="http://schemas.microsoft.com/office/drawing/2014/main" id="{05044EEE-452D-A640-94E9-5411BCC87064}"/>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5720" name="TextBox 68">
              <a:extLst>
                <a:ext uri="{FF2B5EF4-FFF2-40B4-BE49-F238E27FC236}">
                  <a16:creationId xmlns:a16="http://schemas.microsoft.com/office/drawing/2014/main" id="{174E47D8-8858-494E-95B9-717287A4C1F7}"/>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5721" name="TextBox 69">
              <a:extLst>
                <a:ext uri="{FF2B5EF4-FFF2-40B4-BE49-F238E27FC236}">
                  <a16:creationId xmlns:a16="http://schemas.microsoft.com/office/drawing/2014/main" id="{333BA96A-FECC-B844-B4AA-94E4746531A9}"/>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gr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Title 1">
            <a:extLst>
              <a:ext uri="{FF2B5EF4-FFF2-40B4-BE49-F238E27FC236}">
                <a16:creationId xmlns:a16="http://schemas.microsoft.com/office/drawing/2014/main" id="{BD948C00-893A-BD4D-9AAB-8ED41DCA5638}"/>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6738" name="Group 1">
            <a:extLst>
              <a:ext uri="{FF2B5EF4-FFF2-40B4-BE49-F238E27FC236}">
                <a16:creationId xmlns:a16="http://schemas.microsoft.com/office/drawing/2014/main" id="{71BA1CAD-0F86-6D48-8A02-0969D5D2BF25}"/>
              </a:ext>
            </a:extLst>
          </p:cNvPr>
          <p:cNvGrpSpPr>
            <a:grpSpLocks/>
          </p:cNvGrpSpPr>
          <p:nvPr/>
        </p:nvGrpSpPr>
        <p:grpSpPr bwMode="auto">
          <a:xfrm>
            <a:off x="2019300" y="1827213"/>
            <a:ext cx="7054714" cy="1395412"/>
            <a:chOff x="1052513" y="914400"/>
            <a:chExt cx="7054714" cy="1395413"/>
          </a:xfrm>
        </p:grpSpPr>
        <p:sp>
          <p:nvSpPr>
            <p:cNvPr id="116760" name="Rectangle 4">
              <a:extLst>
                <a:ext uri="{FF2B5EF4-FFF2-40B4-BE49-F238E27FC236}">
                  <a16:creationId xmlns:a16="http://schemas.microsoft.com/office/drawing/2014/main" id="{CC35C6C6-8903-4341-A52F-5DAD18B9B211}"/>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6761" name="Rectangle 5">
              <a:extLst>
                <a:ext uri="{FF2B5EF4-FFF2-40B4-BE49-F238E27FC236}">
                  <a16:creationId xmlns:a16="http://schemas.microsoft.com/office/drawing/2014/main" id="{7BBF61D8-BF4E-E64B-A50E-03883AB90F5E}"/>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6762" name="Rectangle 6">
              <a:extLst>
                <a:ext uri="{FF2B5EF4-FFF2-40B4-BE49-F238E27FC236}">
                  <a16:creationId xmlns:a16="http://schemas.microsoft.com/office/drawing/2014/main" id="{4FEDA439-1922-4B47-A494-ED3207FB0642}"/>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63" name="Line 7">
              <a:extLst>
                <a:ext uri="{FF2B5EF4-FFF2-40B4-BE49-F238E27FC236}">
                  <a16:creationId xmlns:a16="http://schemas.microsoft.com/office/drawing/2014/main" id="{C75D55EC-596F-8543-A304-E8068E156E22}"/>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64" name="Freeform 8">
              <a:extLst>
                <a:ext uri="{FF2B5EF4-FFF2-40B4-BE49-F238E27FC236}">
                  <a16:creationId xmlns:a16="http://schemas.microsoft.com/office/drawing/2014/main" id="{57870B37-C7FB-474E-821F-3A81BFBC4E24}"/>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6765" name="Rectangle 9">
              <a:extLst>
                <a:ext uri="{FF2B5EF4-FFF2-40B4-BE49-F238E27FC236}">
                  <a16:creationId xmlns:a16="http://schemas.microsoft.com/office/drawing/2014/main" id="{82EEA0BB-D943-B345-B2E9-2EE73FB1AC3D}"/>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66" name="Rectangle 10">
              <a:extLst>
                <a:ext uri="{FF2B5EF4-FFF2-40B4-BE49-F238E27FC236}">
                  <a16:creationId xmlns:a16="http://schemas.microsoft.com/office/drawing/2014/main" id="{50AC915D-FD33-6B43-868D-14A5CC31AE3A}"/>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6767" name="Rectangle 11">
              <a:extLst>
                <a:ext uri="{FF2B5EF4-FFF2-40B4-BE49-F238E27FC236}">
                  <a16:creationId xmlns:a16="http://schemas.microsoft.com/office/drawing/2014/main" id="{A51D98BF-66BD-1448-867C-5941496E94C6}"/>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6768" name="Rectangle 12">
              <a:extLst>
                <a:ext uri="{FF2B5EF4-FFF2-40B4-BE49-F238E27FC236}">
                  <a16:creationId xmlns:a16="http://schemas.microsoft.com/office/drawing/2014/main" id="{1498851B-E6C1-884E-A8A3-7D4BA51F1CE7}"/>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6769" name="Rectangle 13">
              <a:extLst>
                <a:ext uri="{FF2B5EF4-FFF2-40B4-BE49-F238E27FC236}">
                  <a16:creationId xmlns:a16="http://schemas.microsoft.com/office/drawing/2014/main" id="{DFE26F5B-291F-B14D-A2D9-456CB7F1D3AC}"/>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70" name="Line 14">
              <a:extLst>
                <a:ext uri="{FF2B5EF4-FFF2-40B4-BE49-F238E27FC236}">
                  <a16:creationId xmlns:a16="http://schemas.microsoft.com/office/drawing/2014/main" id="{E81D1DDC-A33C-E74A-99A6-85EBC87A5298}"/>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71" name="Rectangle 15">
              <a:extLst>
                <a:ext uri="{FF2B5EF4-FFF2-40B4-BE49-F238E27FC236}">
                  <a16:creationId xmlns:a16="http://schemas.microsoft.com/office/drawing/2014/main" id="{5E25232B-FB93-7D48-96CD-369FCED67E16}"/>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6772" name="Rectangle 16">
              <a:extLst>
                <a:ext uri="{FF2B5EF4-FFF2-40B4-BE49-F238E27FC236}">
                  <a16:creationId xmlns:a16="http://schemas.microsoft.com/office/drawing/2014/main" id="{A1C84B0A-FABF-974E-8800-048EC0562875}"/>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73" name="Rectangle 17">
              <a:extLst>
                <a:ext uri="{FF2B5EF4-FFF2-40B4-BE49-F238E27FC236}">
                  <a16:creationId xmlns:a16="http://schemas.microsoft.com/office/drawing/2014/main" id="{6F821E8B-2C55-584D-B92B-4C12CB008802}"/>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6774" name="Rectangle 18">
              <a:extLst>
                <a:ext uri="{FF2B5EF4-FFF2-40B4-BE49-F238E27FC236}">
                  <a16:creationId xmlns:a16="http://schemas.microsoft.com/office/drawing/2014/main" id="{454924AF-84AC-C045-942D-3EF8293D8840}"/>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75" name="Line 19">
              <a:extLst>
                <a:ext uri="{FF2B5EF4-FFF2-40B4-BE49-F238E27FC236}">
                  <a16:creationId xmlns:a16="http://schemas.microsoft.com/office/drawing/2014/main" id="{7632C58E-3961-C04A-8845-15AE97C82E47}"/>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76" name="Rectangle 20">
              <a:extLst>
                <a:ext uri="{FF2B5EF4-FFF2-40B4-BE49-F238E27FC236}">
                  <a16:creationId xmlns:a16="http://schemas.microsoft.com/office/drawing/2014/main" id="{37BE6C97-4EF8-2443-94F7-F840AA9F9AEA}"/>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6777" name="Rectangle 21">
              <a:extLst>
                <a:ext uri="{FF2B5EF4-FFF2-40B4-BE49-F238E27FC236}">
                  <a16:creationId xmlns:a16="http://schemas.microsoft.com/office/drawing/2014/main" id="{D80AE2A9-59A1-CD40-BBA5-A614A474708F}"/>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78" name="Rectangle 22">
              <a:extLst>
                <a:ext uri="{FF2B5EF4-FFF2-40B4-BE49-F238E27FC236}">
                  <a16:creationId xmlns:a16="http://schemas.microsoft.com/office/drawing/2014/main" id="{DA482DC6-892E-114D-9F8F-DABB7055A596}"/>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6779" name="Rectangle 23">
              <a:extLst>
                <a:ext uri="{FF2B5EF4-FFF2-40B4-BE49-F238E27FC236}">
                  <a16:creationId xmlns:a16="http://schemas.microsoft.com/office/drawing/2014/main" id="{6B86CD3E-DB1E-5341-B5AF-0122AD127170}"/>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80" name="Line 24">
              <a:extLst>
                <a:ext uri="{FF2B5EF4-FFF2-40B4-BE49-F238E27FC236}">
                  <a16:creationId xmlns:a16="http://schemas.microsoft.com/office/drawing/2014/main" id="{8D77FACD-4387-694E-9670-4740B03AC7B3}"/>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1" name="Line 25">
              <a:extLst>
                <a:ext uri="{FF2B5EF4-FFF2-40B4-BE49-F238E27FC236}">
                  <a16:creationId xmlns:a16="http://schemas.microsoft.com/office/drawing/2014/main" id="{ABCABD10-07AF-F249-9F24-CD2865810D7E}"/>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2" name="Line 26">
              <a:extLst>
                <a:ext uri="{FF2B5EF4-FFF2-40B4-BE49-F238E27FC236}">
                  <a16:creationId xmlns:a16="http://schemas.microsoft.com/office/drawing/2014/main" id="{63104115-3351-7648-9DAB-3E1098A7DE89}"/>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3" name="Line 27">
              <a:extLst>
                <a:ext uri="{FF2B5EF4-FFF2-40B4-BE49-F238E27FC236}">
                  <a16:creationId xmlns:a16="http://schemas.microsoft.com/office/drawing/2014/main" id="{F36A0E74-FD86-F34D-873E-9C65A4C7C999}"/>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4" name="Line 28">
              <a:extLst>
                <a:ext uri="{FF2B5EF4-FFF2-40B4-BE49-F238E27FC236}">
                  <a16:creationId xmlns:a16="http://schemas.microsoft.com/office/drawing/2014/main" id="{F7B60608-4BBE-1843-9A2D-EED5EFF34FBB}"/>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5" name="Line 29">
              <a:extLst>
                <a:ext uri="{FF2B5EF4-FFF2-40B4-BE49-F238E27FC236}">
                  <a16:creationId xmlns:a16="http://schemas.microsoft.com/office/drawing/2014/main" id="{8A12120A-B4BF-CF48-9BBF-E6E67E366A25}"/>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86" name="Freeform 30">
              <a:extLst>
                <a:ext uri="{FF2B5EF4-FFF2-40B4-BE49-F238E27FC236}">
                  <a16:creationId xmlns:a16="http://schemas.microsoft.com/office/drawing/2014/main" id="{F5792F6F-B5F4-5F4D-AD05-2DC989FF8C63}"/>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87" name="Freeform 31">
              <a:extLst>
                <a:ext uri="{FF2B5EF4-FFF2-40B4-BE49-F238E27FC236}">
                  <a16:creationId xmlns:a16="http://schemas.microsoft.com/office/drawing/2014/main" id="{224722A9-8F75-5744-BFD4-274A7A3C461B}"/>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88" name="Freeform 32">
              <a:extLst>
                <a:ext uri="{FF2B5EF4-FFF2-40B4-BE49-F238E27FC236}">
                  <a16:creationId xmlns:a16="http://schemas.microsoft.com/office/drawing/2014/main" id="{50454CC6-9BE2-D341-9859-6457409C833B}"/>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89" name="Freeform 33">
              <a:extLst>
                <a:ext uri="{FF2B5EF4-FFF2-40B4-BE49-F238E27FC236}">
                  <a16:creationId xmlns:a16="http://schemas.microsoft.com/office/drawing/2014/main" id="{B1BD1F6F-3C2F-B34A-B34B-E9EB159AAA08}"/>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0" name="Freeform 34">
              <a:extLst>
                <a:ext uri="{FF2B5EF4-FFF2-40B4-BE49-F238E27FC236}">
                  <a16:creationId xmlns:a16="http://schemas.microsoft.com/office/drawing/2014/main" id="{BB61204F-09B8-934F-B594-19D04EF73443}"/>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1" name="Freeform 35">
              <a:extLst>
                <a:ext uri="{FF2B5EF4-FFF2-40B4-BE49-F238E27FC236}">
                  <a16:creationId xmlns:a16="http://schemas.microsoft.com/office/drawing/2014/main" id="{9E06A746-AC1E-2143-98BC-F33AF62A946E}"/>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2" name="Freeform 36">
              <a:extLst>
                <a:ext uri="{FF2B5EF4-FFF2-40B4-BE49-F238E27FC236}">
                  <a16:creationId xmlns:a16="http://schemas.microsoft.com/office/drawing/2014/main" id="{BBAF3267-A42F-134E-AE5A-01E437E87BED}"/>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3" name="Line 37">
              <a:extLst>
                <a:ext uri="{FF2B5EF4-FFF2-40B4-BE49-F238E27FC236}">
                  <a16:creationId xmlns:a16="http://schemas.microsoft.com/office/drawing/2014/main" id="{BD49DA8B-D127-9F4F-A562-BF6037F74B0C}"/>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94" name="Freeform 38">
              <a:extLst>
                <a:ext uri="{FF2B5EF4-FFF2-40B4-BE49-F238E27FC236}">
                  <a16:creationId xmlns:a16="http://schemas.microsoft.com/office/drawing/2014/main" id="{BF77F0C3-AD9D-1F40-9DB5-D70463945326}"/>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6795" name="Rectangle 40">
              <a:extLst>
                <a:ext uri="{FF2B5EF4-FFF2-40B4-BE49-F238E27FC236}">
                  <a16:creationId xmlns:a16="http://schemas.microsoft.com/office/drawing/2014/main" id="{D4BAE8DD-31A5-7147-B516-A5C860F6689D}"/>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96" name="Rectangle 41">
              <a:extLst>
                <a:ext uri="{FF2B5EF4-FFF2-40B4-BE49-F238E27FC236}">
                  <a16:creationId xmlns:a16="http://schemas.microsoft.com/office/drawing/2014/main" id="{08B4396E-C483-9845-B68A-E1ACC3E7EDA5}"/>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6797" name="Rectangle 42">
              <a:extLst>
                <a:ext uri="{FF2B5EF4-FFF2-40B4-BE49-F238E27FC236}">
                  <a16:creationId xmlns:a16="http://schemas.microsoft.com/office/drawing/2014/main" id="{E5757F86-A5DE-6C48-B1B8-3308C5E74646}"/>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6798" name="Rectangle 112">
              <a:extLst>
                <a:ext uri="{FF2B5EF4-FFF2-40B4-BE49-F238E27FC236}">
                  <a16:creationId xmlns:a16="http://schemas.microsoft.com/office/drawing/2014/main" id="{533049C5-7030-234C-9CDE-7B0A22530464}"/>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799" name="Rectangle 113">
              <a:extLst>
                <a:ext uri="{FF2B5EF4-FFF2-40B4-BE49-F238E27FC236}">
                  <a16:creationId xmlns:a16="http://schemas.microsoft.com/office/drawing/2014/main" id="{C84AE57B-9FDC-3E41-9E3A-91FA97B394A5}"/>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6800" name="Rectangle 114">
              <a:extLst>
                <a:ext uri="{FF2B5EF4-FFF2-40B4-BE49-F238E27FC236}">
                  <a16:creationId xmlns:a16="http://schemas.microsoft.com/office/drawing/2014/main" id="{452082F2-A0A1-5743-8356-EDF07803988E}"/>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801" name="Rectangle 115">
              <a:extLst>
                <a:ext uri="{FF2B5EF4-FFF2-40B4-BE49-F238E27FC236}">
                  <a16:creationId xmlns:a16="http://schemas.microsoft.com/office/drawing/2014/main" id="{FB47DA1B-0C30-AC42-BAFB-A2FC8FDA872A}"/>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6802" name="Rectangle 116">
              <a:extLst>
                <a:ext uri="{FF2B5EF4-FFF2-40B4-BE49-F238E27FC236}">
                  <a16:creationId xmlns:a16="http://schemas.microsoft.com/office/drawing/2014/main" id="{DF113811-1EE5-3D41-8D7E-C1D9E351FFED}"/>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803" name="Rectangle 117">
              <a:extLst>
                <a:ext uri="{FF2B5EF4-FFF2-40B4-BE49-F238E27FC236}">
                  <a16:creationId xmlns:a16="http://schemas.microsoft.com/office/drawing/2014/main" id="{39E11DCD-873D-8B47-A0D2-3E2E27702F30}"/>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6804" name="Rectangle 118">
              <a:extLst>
                <a:ext uri="{FF2B5EF4-FFF2-40B4-BE49-F238E27FC236}">
                  <a16:creationId xmlns:a16="http://schemas.microsoft.com/office/drawing/2014/main" id="{9BBC634A-7A86-C047-AB1C-4292DD5BD2F3}"/>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6805" name="Rectangle 119">
              <a:extLst>
                <a:ext uri="{FF2B5EF4-FFF2-40B4-BE49-F238E27FC236}">
                  <a16:creationId xmlns:a16="http://schemas.microsoft.com/office/drawing/2014/main" id="{93AAD55B-988C-854A-9FEF-44597607B47E}"/>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6806" name="Freeform 120">
              <a:extLst>
                <a:ext uri="{FF2B5EF4-FFF2-40B4-BE49-F238E27FC236}">
                  <a16:creationId xmlns:a16="http://schemas.microsoft.com/office/drawing/2014/main" id="{E517F83F-CA6F-A542-B8D2-21AB643AA6F8}"/>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6739" name="Group 50">
            <a:extLst>
              <a:ext uri="{FF2B5EF4-FFF2-40B4-BE49-F238E27FC236}">
                <a16:creationId xmlns:a16="http://schemas.microsoft.com/office/drawing/2014/main" id="{DC668256-1C01-7A44-B64D-CF075C15CE14}"/>
              </a:ext>
            </a:extLst>
          </p:cNvPr>
          <p:cNvGrpSpPr>
            <a:grpSpLocks/>
          </p:cNvGrpSpPr>
          <p:nvPr/>
        </p:nvGrpSpPr>
        <p:grpSpPr bwMode="auto">
          <a:xfrm>
            <a:off x="1668464" y="4191001"/>
            <a:ext cx="7704137" cy="1458913"/>
            <a:chOff x="540924" y="5341417"/>
            <a:chExt cx="7703792" cy="1459573"/>
          </a:xfrm>
        </p:grpSpPr>
        <p:grpSp>
          <p:nvGrpSpPr>
            <p:cNvPr id="116746" name="Group 51">
              <a:extLst>
                <a:ext uri="{FF2B5EF4-FFF2-40B4-BE49-F238E27FC236}">
                  <a16:creationId xmlns:a16="http://schemas.microsoft.com/office/drawing/2014/main" id="{5DD3D918-B201-604C-85EC-63F8FCAE3567}"/>
                </a:ext>
              </a:extLst>
            </p:cNvPr>
            <p:cNvGrpSpPr>
              <a:grpSpLocks/>
            </p:cNvGrpSpPr>
            <p:nvPr/>
          </p:nvGrpSpPr>
          <p:grpSpPr bwMode="auto">
            <a:xfrm>
              <a:off x="540924" y="5483399"/>
              <a:ext cx="4186520" cy="369888"/>
              <a:chOff x="459834" y="5636111"/>
              <a:chExt cx="7724364" cy="369888"/>
            </a:xfrm>
          </p:grpSpPr>
          <p:grpSp>
            <p:nvGrpSpPr>
              <p:cNvPr id="116756" name="Group 126">
                <a:extLst>
                  <a:ext uri="{FF2B5EF4-FFF2-40B4-BE49-F238E27FC236}">
                    <a16:creationId xmlns:a16="http://schemas.microsoft.com/office/drawing/2014/main" id="{3FA5DB5D-C763-4A4A-8936-CE715136D206}"/>
                  </a:ext>
                </a:extLst>
              </p:cNvPr>
              <p:cNvGrpSpPr>
                <a:grpSpLocks/>
              </p:cNvGrpSpPr>
              <p:nvPr/>
            </p:nvGrpSpPr>
            <p:grpSpPr bwMode="auto">
              <a:xfrm>
                <a:off x="459834" y="5636111"/>
                <a:ext cx="4625562" cy="369888"/>
                <a:chOff x="627033" y="5580840"/>
                <a:chExt cx="6230966" cy="369332"/>
              </a:xfrm>
            </p:grpSpPr>
            <p:sp>
              <p:nvSpPr>
                <p:cNvPr id="116758" name="Freeform 13">
                  <a:extLst>
                    <a:ext uri="{FF2B5EF4-FFF2-40B4-BE49-F238E27FC236}">
                      <a16:creationId xmlns:a16="http://schemas.microsoft.com/office/drawing/2014/main" id="{863B7E0D-1F0C-874D-B849-229F9753680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59" name="TextBox 133">
                  <a:extLst>
                    <a:ext uri="{FF2B5EF4-FFF2-40B4-BE49-F238E27FC236}">
                      <a16:creationId xmlns:a16="http://schemas.microsoft.com/office/drawing/2014/main" id="{168AD81A-C5F5-E146-BBF0-1CB155F37DE4}"/>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6757" name="Freeform 13">
                <a:extLst>
                  <a:ext uri="{FF2B5EF4-FFF2-40B4-BE49-F238E27FC236}">
                    <a16:creationId xmlns:a16="http://schemas.microsoft.com/office/drawing/2014/main" id="{F0A258A4-6028-6B4D-B54E-BD5E739B41AB}"/>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6747" name="Group 126">
              <a:extLst>
                <a:ext uri="{FF2B5EF4-FFF2-40B4-BE49-F238E27FC236}">
                  <a16:creationId xmlns:a16="http://schemas.microsoft.com/office/drawing/2014/main" id="{07B1AF04-024C-E745-B1B5-ACEF09335026}"/>
                </a:ext>
              </a:extLst>
            </p:cNvPr>
            <p:cNvGrpSpPr>
              <a:grpSpLocks/>
            </p:cNvGrpSpPr>
            <p:nvPr/>
          </p:nvGrpSpPr>
          <p:grpSpPr bwMode="auto">
            <a:xfrm>
              <a:off x="704890" y="6022997"/>
              <a:ext cx="7539826" cy="372353"/>
              <a:chOff x="1875990" y="5646260"/>
              <a:chExt cx="15186603" cy="371794"/>
            </a:xfrm>
          </p:grpSpPr>
          <p:sp>
            <p:nvSpPr>
              <p:cNvPr id="116754" name="Freeform 13">
                <a:extLst>
                  <a:ext uri="{FF2B5EF4-FFF2-40B4-BE49-F238E27FC236}">
                    <a16:creationId xmlns:a16="http://schemas.microsoft.com/office/drawing/2014/main" id="{9E937367-0D46-A34D-9EAB-BE6250617CAD}"/>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55" name="TextBox 133">
                <a:extLst>
                  <a:ext uri="{FF2B5EF4-FFF2-40B4-BE49-F238E27FC236}">
                    <a16:creationId xmlns:a16="http://schemas.microsoft.com/office/drawing/2014/main" id="{26A63DA8-EE93-A049-8DE5-33EFA771BB3B}"/>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6748" name="Freeform 53">
              <a:extLst>
                <a:ext uri="{FF2B5EF4-FFF2-40B4-BE49-F238E27FC236}">
                  <a16:creationId xmlns:a16="http://schemas.microsoft.com/office/drawing/2014/main" id="{72D1C02B-5F80-1945-82FB-F848F86F93FA}"/>
                </a:ext>
              </a:extLst>
            </p:cNvPr>
            <p:cNvSpPr>
              <a:spLocks/>
            </p:cNvSpPr>
            <p:nvPr/>
          </p:nvSpPr>
          <p:spPr bwMode="auto">
            <a:xfrm>
              <a:off x="61111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49" name="TextBox 54">
              <a:extLst>
                <a:ext uri="{FF2B5EF4-FFF2-40B4-BE49-F238E27FC236}">
                  <a16:creationId xmlns:a16="http://schemas.microsoft.com/office/drawing/2014/main" id="{F8DC916B-7C24-B749-8546-539BF3B08F4E}"/>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6750" name="Straight Arrow Connector 55">
              <a:extLst>
                <a:ext uri="{FF2B5EF4-FFF2-40B4-BE49-F238E27FC236}">
                  <a16:creationId xmlns:a16="http://schemas.microsoft.com/office/drawing/2014/main" id="{0B1F2F1B-8C47-9B47-8528-73C668C88C9B}"/>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6751" name="Group 56">
              <a:extLst>
                <a:ext uri="{FF2B5EF4-FFF2-40B4-BE49-F238E27FC236}">
                  <a16:creationId xmlns:a16="http://schemas.microsoft.com/office/drawing/2014/main" id="{0700F6C1-9C5B-9A46-A712-6A0CF749A428}"/>
                </a:ext>
              </a:extLst>
            </p:cNvPr>
            <p:cNvGrpSpPr>
              <a:grpSpLocks/>
            </p:cNvGrpSpPr>
            <p:nvPr/>
          </p:nvGrpSpPr>
          <p:grpSpPr bwMode="auto">
            <a:xfrm>
              <a:off x="4720530" y="5550276"/>
              <a:ext cx="3359528" cy="278849"/>
              <a:chOff x="1985680" y="5694160"/>
              <a:chExt cx="6198518" cy="278849"/>
            </a:xfrm>
          </p:grpSpPr>
          <p:sp>
            <p:nvSpPr>
              <p:cNvPr id="116752" name="Freeform 13">
                <a:extLst>
                  <a:ext uri="{FF2B5EF4-FFF2-40B4-BE49-F238E27FC236}">
                    <a16:creationId xmlns:a16="http://schemas.microsoft.com/office/drawing/2014/main" id="{0C41D09A-CB62-944C-85CC-915720AA674C}"/>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53" name="Freeform 13">
                <a:extLst>
                  <a:ext uri="{FF2B5EF4-FFF2-40B4-BE49-F238E27FC236}">
                    <a16:creationId xmlns:a16="http://schemas.microsoft.com/office/drawing/2014/main" id="{753FE38F-0384-2542-A977-8C358F5A959A}"/>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6740" name="Group 2">
            <a:extLst>
              <a:ext uri="{FF2B5EF4-FFF2-40B4-BE49-F238E27FC236}">
                <a16:creationId xmlns:a16="http://schemas.microsoft.com/office/drawing/2014/main" id="{958FE4F6-47B3-6D46-886F-0A719162AA08}"/>
              </a:ext>
            </a:extLst>
          </p:cNvPr>
          <p:cNvGrpSpPr>
            <a:grpSpLocks/>
          </p:cNvGrpSpPr>
          <p:nvPr/>
        </p:nvGrpSpPr>
        <p:grpSpPr bwMode="auto">
          <a:xfrm>
            <a:off x="2562226" y="1636714"/>
            <a:ext cx="6234113" cy="473075"/>
            <a:chOff x="1647825" y="1637371"/>
            <a:chExt cx="6234529" cy="472960"/>
          </a:xfrm>
        </p:grpSpPr>
        <p:sp>
          <p:nvSpPr>
            <p:cNvPr id="116741" name="TextBox 1">
              <a:extLst>
                <a:ext uri="{FF2B5EF4-FFF2-40B4-BE49-F238E27FC236}">
                  <a16:creationId xmlns:a16="http://schemas.microsoft.com/office/drawing/2014/main" id="{1C4F1CA1-C5AA-2F48-8CF9-0B0FD068841B}"/>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6742" name="TextBox 66">
              <a:extLst>
                <a:ext uri="{FF2B5EF4-FFF2-40B4-BE49-F238E27FC236}">
                  <a16:creationId xmlns:a16="http://schemas.microsoft.com/office/drawing/2014/main" id="{59FD5269-0461-6F4F-9A2C-0EDA86BD875C}"/>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6743" name="TextBox 67">
              <a:extLst>
                <a:ext uri="{FF2B5EF4-FFF2-40B4-BE49-F238E27FC236}">
                  <a16:creationId xmlns:a16="http://schemas.microsoft.com/office/drawing/2014/main" id="{8A164A56-1C74-5B4E-8435-94ECBFD1C7C0}"/>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6744" name="TextBox 68">
              <a:extLst>
                <a:ext uri="{FF2B5EF4-FFF2-40B4-BE49-F238E27FC236}">
                  <a16:creationId xmlns:a16="http://schemas.microsoft.com/office/drawing/2014/main" id="{BDEB3856-2622-9E4C-958E-3E86DFD0E84E}"/>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6745" name="TextBox 69">
              <a:extLst>
                <a:ext uri="{FF2B5EF4-FFF2-40B4-BE49-F238E27FC236}">
                  <a16:creationId xmlns:a16="http://schemas.microsoft.com/office/drawing/2014/main" id="{7CB3287E-CADC-A64F-9AEC-E82017F473E2}"/>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Title 1">
            <a:extLst>
              <a:ext uri="{FF2B5EF4-FFF2-40B4-BE49-F238E27FC236}">
                <a16:creationId xmlns:a16="http://schemas.microsoft.com/office/drawing/2014/main" id="{8CE5FB17-24E6-FD45-B7F1-4F627F7948F1}"/>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solidFill>
                  <a:srgbClr val="000000"/>
                </a:solidFill>
              </a:rPr>
              <a:t>Shift Register Simulation</a:t>
            </a:r>
          </a:p>
        </p:txBody>
      </p:sp>
      <p:grpSp>
        <p:nvGrpSpPr>
          <p:cNvPr id="117762" name="Group 1">
            <a:extLst>
              <a:ext uri="{FF2B5EF4-FFF2-40B4-BE49-F238E27FC236}">
                <a16:creationId xmlns:a16="http://schemas.microsoft.com/office/drawing/2014/main" id="{72E8F4DB-816C-B344-A768-3F4DF0BB3009}"/>
              </a:ext>
            </a:extLst>
          </p:cNvPr>
          <p:cNvGrpSpPr>
            <a:grpSpLocks/>
          </p:cNvGrpSpPr>
          <p:nvPr/>
        </p:nvGrpSpPr>
        <p:grpSpPr bwMode="auto">
          <a:xfrm>
            <a:off x="2019300" y="1827213"/>
            <a:ext cx="7054714" cy="1395412"/>
            <a:chOff x="1052513" y="914400"/>
            <a:chExt cx="7054714" cy="1395413"/>
          </a:xfrm>
        </p:grpSpPr>
        <p:sp>
          <p:nvSpPr>
            <p:cNvPr id="117784" name="Rectangle 4">
              <a:extLst>
                <a:ext uri="{FF2B5EF4-FFF2-40B4-BE49-F238E27FC236}">
                  <a16:creationId xmlns:a16="http://schemas.microsoft.com/office/drawing/2014/main" id="{ACBEB41F-72E8-A949-87FF-741BAEB6B390}"/>
                </a:ext>
              </a:extLst>
            </p:cNvPr>
            <p:cNvSpPr>
              <a:spLocks noChangeArrowheads="1"/>
            </p:cNvSpPr>
            <p:nvPr/>
          </p:nvSpPr>
          <p:spPr bwMode="auto">
            <a:xfrm>
              <a:off x="20859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7785" name="Rectangle 5">
              <a:extLst>
                <a:ext uri="{FF2B5EF4-FFF2-40B4-BE49-F238E27FC236}">
                  <a16:creationId xmlns:a16="http://schemas.microsoft.com/office/drawing/2014/main" id="{990EC454-0CBF-944F-AB37-A9EA7FDD9786}"/>
                </a:ext>
              </a:extLst>
            </p:cNvPr>
            <p:cNvSpPr>
              <a:spLocks noChangeArrowheads="1"/>
            </p:cNvSpPr>
            <p:nvPr/>
          </p:nvSpPr>
          <p:spPr bwMode="auto">
            <a:xfrm>
              <a:off x="2152651"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7786" name="Rectangle 6">
              <a:extLst>
                <a:ext uri="{FF2B5EF4-FFF2-40B4-BE49-F238E27FC236}">
                  <a16:creationId xmlns:a16="http://schemas.microsoft.com/office/drawing/2014/main" id="{D8FE3DF9-7EF4-9C47-8FD0-7CCB116C427B}"/>
                </a:ext>
              </a:extLst>
            </p:cNvPr>
            <p:cNvSpPr>
              <a:spLocks noChangeArrowheads="1"/>
            </p:cNvSpPr>
            <p:nvPr/>
          </p:nvSpPr>
          <p:spPr bwMode="auto">
            <a:xfrm>
              <a:off x="25479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87" name="Line 7">
              <a:extLst>
                <a:ext uri="{FF2B5EF4-FFF2-40B4-BE49-F238E27FC236}">
                  <a16:creationId xmlns:a16="http://schemas.microsoft.com/office/drawing/2014/main" id="{DEEE3575-6A23-F248-B1AA-8595E50C3618}"/>
                </a:ext>
              </a:extLst>
            </p:cNvPr>
            <p:cNvSpPr>
              <a:spLocks noChangeShapeType="1"/>
            </p:cNvSpPr>
            <p:nvPr/>
          </p:nvSpPr>
          <p:spPr bwMode="auto">
            <a:xfrm flipH="1">
              <a:off x="25622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788" name="Freeform 8">
              <a:extLst>
                <a:ext uri="{FF2B5EF4-FFF2-40B4-BE49-F238E27FC236}">
                  <a16:creationId xmlns:a16="http://schemas.microsoft.com/office/drawing/2014/main" id="{3CDA344E-F4E1-4740-9A1F-DA78020B1181}"/>
                </a:ext>
              </a:extLst>
            </p:cNvPr>
            <p:cNvSpPr>
              <a:spLocks/>
            </p:cNvSpPr>
            <p:nvPr/>
          </p:nvSpPr>
          <p:spPr bwMode="auto">
            <a:xfrm>
              <a:off x="4760913" y="2252663"/>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5" y="13"/>
                  </a:lnTo>
                  <a:lnTo>
                    <a:pt x="5" y="12"/>
                  </a:lnTo>
                  <a:lnTo>
                    <a:pt x="6" y="12"/>
                  </a:lnTo>
                  <a:lnTo>
                    <a:pt x="7" y="11"/>
                  </a:lnTo>
                  <a:lnTo>
                    <a:pt x="8" y="10"/>
                  </a:lnTo>
                  <a:lnTo>
                    <a:pt x="8" y="8"/>
                  </a:lnTo>
                  <a:lnTo>
                    <a:pt x="9" y="7"/>
                  </a:lnTo>
                  <a:lnTo>
                    <a:pt x="11" y="6"/>
                  </a:lnTo>
                  <a:lnTo>
                    <a:pt x="12" y="6"/>
                  </a:lnTo>
                  <a:lnTo>
                    <a:pt x="13" y="5"/>
                  </a:lnTo>
                  <a:lnTo>
                    <a:pt x="14" y="4"/>
                  </a:lnTo>
                  <a:lnTo>
                    <a:pt x="15" y="4"/>
                  </a:lnTo>
                  <a:lnTo>
                    <a:pt x="17" y="2"/>
                  </a:lnTo>
                  <a:lnTo>
                    <a:pt x="18" y="2"/>
                  </a:lnTo>
                  <a:lnTo>
                    <a:pt x="19" y="1"/>
                  </a:lnTo>
                  <a:lnTo>
                    <a:pt x="20" y="1"/>
                  </a:lnTo>
                  <a:lnTo>
                    <a:pt x="21" y="1"/>
                  </a:lnTo>
                  <a:lnTo>
                    <a:pt x="24" y="0"/>
                  </a:lnTo>
                  <a:lnTo>
                    <a:pt x="25" y="0"/>
                  </a:lnTo>
                  <a:lnTo>
                    <a:pt x="26" y="0"/>
                  </a:lnTo>
                  <a:lnTo>
                    <a:pt x="27" y="0"/>
                  </a:lnTo>
                  <a:lnTo>
                    <a:pt x="29" y="0"/>
                  </a:lnTo>
                  <a:lnTo>
                    <a:pt x="43" y="0"/>
                  </a:lnTo>
                  <a:lnTo>
                    <a:pt x="44" y="0"/>
                  </a:lnTo>
                  <a:lnTo>
                    <a:pt x="47" y="0"/>
                  </a:lnTo>
                  <a:lnTo>
                    <a:pt x="48" y="0"/>
                  </a:lnTo>
                  <a:lnTo>
                    <a:pt x="49" y="0"/>
                  </a:lnTo>
                  <a:lnTo>
                    <a:pt x="50" y="1"/>
                  </a:lnTo>
                  <a:lnTo>
                    <a:pt x="51" y="1"/>
                  </a:lnTo>
                  <a:lnTo>
                    <a:pt x="53" y="1"/>
                  </a:lnTo>
                  <a:lnTo>
                    <a:pt x="55" y="2"/>
                  </a:lnTo>
                  <a:lnTo>
                    <a:pt x="56" y="2"/>
                  </a:lnTo>
                  <a:lnTo>
                    <a:pt x="57" y="4"/>
                  </a:lnTo>
                  <a:lnTo>
                    <a:pt x="59" y="4"/>
                  </a:lnTo>
                  <a:lnTo>
                    <a:pt x="60" y="5"/>
                  </a:lnTo>
                  <a:lnTo>
                    <a:pt x="61" y="6"/>
                  </a:lnTo>
                  <a:lnTo>
                    <a:pt x="62" y="7"/>
                  </a:lnTo>
                  <a:lnTo>
                    <a:pt x="63" y="8"/>
                  </a:lnTo>
                  <a:lnTo>
                    <a:pt x="65" y="10"/>
                  </a:lnTo>
                  <a:lnTo>
                    <a:pt x="66" y="11"/>
                  </a:lnTo>
                  <a:lnTo>
                    <a:pt x="66" y="12"/>
                  </a:lnTo>
                  <a:lnTo>
                    <a:pt x="67" y="12"/>
                  </a:lnTo>
                  <a:lnTo>
                    <a:pt x="68" y="13"/>
                  </a:lnTo>
                  <a:lnTo>
                    <a:pt x="68" y="14"/>
                  </a:lnTo>
                  <a:lnTo>
                    <a:pt x="69" y="17"/>
                  </a:lnTo>
                  <a:lnTo>
                    <a:pt x="69" y="18"/>
                  </a:lnTo>
                  <a:lnTo>
                    <a:pt x="71" y="19"/>
                  </a:lnTo>
                  <a:lnTo>
                    <a:pt x="71"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1" y="52"/>
                  </a:lnTo>
                  <a:lnTo>
                    <a:pt x="71" y="53"/>
                  </a:lnTo>
                  <a:lnTo>
                    <a:pt x="69" y="54"/>
                  </a:lnTo>
                  <a:lnTo>
                    <a:pt x="69" y="55"/>
                  </a:lnTo>
                  <a:lnTo>
                    <a:pt x="68" y="56"/>
                  </a:lnTo>
                  <a:lnTo>
                    <a:pt x="68" y="58"/>
                  </a:lnTo>
                  <a:lnTo>
                    <a:pt x="67" y="59"/>
                  </a:lnTo>
                  <a:lnTo>
                    <a:pt x="66" y="60"/>
                  </a:lnTo>
                  <a:lnTo>
                    <a:pt x="66" y="61"/>
                  </a:lnTo>
                  <a:lnTo>
                    <a:pt x="65" y="62"/>
                  </a:lnTo>
                  <a:lnTo>
                    <a:pt x="63" y="64"/>
                  </a:lnTo>
                  <a:lnTo>
                    <a:pt x="62" y="65"/>
                  </a:lnTo>
                  <a:lnTo>
                    <a:pt x="61" y="65"/>
                  </a:lnTo>
                  <a:lnTo>
                    <a:pt x="61" y="66"/>
                  </a:lnTo>
                  <a:lnTo>
                    <a:pt x="60" y="67"/>
                  </a:lnTo>
                  <a:lnTo>
                    <a:pt x="59" y="67"/>
                  </a:lnTo>
                  <a:lnTo>
                    <a:pt x="57" y="68"/>
                  </a:lnTo>
                  <a:lnTo>
                    <a:pt x="56" y="68"/>
                  </a:lnTo>
                  <a:lnTo>
                    <a:pt x="55" y="70"/>
                  </a:lnTo>
                  <a:lnTo>
                    <a:pt x="53" y="70"/>
                  </a:lnTo>
                  <a:lnTo>
                    <a:pt x="51" y="71"/>
                  </a:lnTo>
                  <a:lnTo>
                    <a:pt x="50" y="71"/>
                  </a:lnTo>
                  <a:lnTo>
                    <a:pt x="49" y="71"/>
                  </a:lnTo>
                  <a:lnTo>
                    <a:pt x="48" y="72"/>
                  </a:lnTo>
                  <a:lnTo>
                    <a:pt x="47" y="72"/>
                  </a:lnTo>
                  <a:lnTo>
                    <a:pt x="44" y="72"/>
                  </a:lnTo>
                  <a:lnTo>
                    <a:pt x="43" y="72"/>
                  </a:lnTo>
                  <a:lnTo>
                    <a:pt x="29" y="72"/>
                  </a:lnTo>
                  <a:lnTo>
                    <a:pt x="27" y="72"/>
                  </a:lnTo>
                  <a:lnTo>
                    <a:pt x="26" y="72"/>
                  </a:lnTo>
                  <a:lnTo>
                    <a:pt x="25" y="72"/>
                  </a:lnTo>
                  <a:lnTo>
                    <a:pt x="24" y="71"/>
                  </a:lnTo>
                  <a:lnTo>
                    <a:pt x="21" y="71"/>
                  </a:lnTo>
                  <a:lnTo>
                    <a:pt x="20" y="71"/>
                  </a:lnTo>
                  <a:lnTo>
                    <a:pt x="19" y="70"/>
                  </a:lnTo>
                  <a:lnTo>
                    <a:pt x="18" y="70"/>
                  </a:lnTo>
                  <a:lnTo>
                    <a:pt x="17" y="68"/>
                  </a:lnTo>
                  <a:lnTo>
                    <a:pt x="15" y="68"/>
                  </a:lnTo>
                  <a:lnTo>
                    <a:pt x="14" y="67"/>
                  </a:lnTo>
                  <a:lnTo>
                    <a:pt x="13" y="67"/>
                  </a:lnTo>
                  <a:lnTo>
                    <a:pt x="12" y="66"/>
                  </a:lnTo>
                  <a:lnTo>
                    <a:pt x="11" y="65"/>
                  </a:lnTo>
                  <a:lnTo>
                    <a:pt x="9" y="65"/>
                  </a:lnTo>
                  <a:lnTo>
                    <a:pt x="8" y="64"/>
                  </a:lnTo>
                  <a:lnTo>
                    <a:pt x="8" y="62"/>
                  </a:lnTo>
                  <a:lnTo>
                    <a:pt x="7" y="61"/>
                  </a:lnTo>
                  <a:lnTo>
                    <a:pt x="6" y="60"/>
                  </a:lnTo>
                  <a:lnTo>
                    <a:pt x="5" y="59"/>
                  </a:lnTo>
                  <a:lnTo>
                    <a:pt x="5"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7789" name="Rectangle 9">
              <a:extLst>
                <a:ext uri="{FF2B5EF4-FFF2-40B4-BE49-F238E27FC236}">
                  <a16:creationId xmlns:a16="http://schemas.microsoft.com/office/drawing/2014/main" id="{DD396F75-92F7-E147-9DA9-7865FE5FF864}"/>
                </a:ext>
              </a:extLst>
            </p:cNvPr>
            <p:cNvSpPr>
              <a:spLocks noChangeArrowheads="1"/>
            </p:cNvSpPr>
            <p:nvPr/>
          </p:nvSpPr>
          <p:spPr bwMode="auto">
            <a:xfrm>
              <a:off x="2549526"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90" name="Rectangle 10">
              <a:extLst>
                <a:ext uri="{FF2B5EF4-FFF2-40B4-BE49-F238E27FC236}">
                  <a16:creationId xmlns:a16="http://schemas.microsoft.com/office/drawing/2014/main" id="{81D297F1-F699-9448-91F9-848FDCCC8313}"/>
                </a:ext>
              </a:extLst>
            </p:cNvPr>
            <p:cNvSpPr>
              <a:spLocks noChangeArrowheads="1"/>
            </p:cNvSpPr>
            <p:nvPr/>
          </p:nvSpPr>
          <p:spPr bwMode="auto">
            <a:xfrm>
              <a:off x="3571876"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7791" name="Rectangle 11">
              <a:extLst>
                <a:ext uri="{FF2B5EF4-FFF2-40B4-BE49-F238E27FC236}">
                  <a16:creationId xmlns:a16="http://schemas.microsoft.com/office/drawing/2014/main" id="{CDBB1C2A-34F6-FE41-99B3-DBF45036E555}"/>
                </a:ext>
              </a:extLst>
            </p:cNvPr>
            <p:cNvSpPr>
              <a:spLocks noChangeArrowheads="1"/>
            </p:cNvSpPr>
            <p:nvPr/>
          </p:nvSpPr>
          <p:spPr bwMode="auto">
            <a:xfrm>
              <a:off x="1052513" y="1627188"/>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solidFill>
                  <a:srgbClr val="000000"/>
                </a:solidFill>
                <a:latin typeface="Times" pitchFamily="2" charset="0"/>
              </a:endParaRPr>
            </a:p>
          </p:txBody>
        </p:sp>
        <p:sp>
          <p:nvSpPr>
            <p:cNvPr id="117792" name="Rectangle 12">
              <a:extLst>
                <a:ext uri="{FF2B5EF4-FFF2-40B4-BE49-F238E27FC236}">
                  <a16:creationId xmlns:a16="http://schemas.microsoft.com/office/drawing/2014/main" id="{BD730E91-58E7-CE43-8682-3120CEBE6031}"/>
                </a:ext>
              </a:extLst>
            </p:cNvPr>
            <p:cNvSpPr>
              <a:spLocks noChangeArrowheads="1"/>
            </p:cNvSpPr>
            <p:nvPr/>
          </p:nvSpPr>
          <p:spPr bwMode="auto">
            <a:xfrm>
              <a:off x="36369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7793" name="Rectangle 13">
              <a:extLst>
                <a:ext uri="{FF2B5EF4-FFF2-40B4-BE49-F238E27FC236}">
                  <a16:creationId xmlns:a16="http://schemas.microsoft.com/office/drawing/2014/main" id="{8D8896EC-0ACA-9D49-827E-4598411FAEED}"/>
                </a:ext>
              </a:extLst>
            </p:cNvPr>
            <p:cNvSpPr>
              <a:spLocks noChangeArrowheads="1"/>
            </p:cNvSpPr>
            <p:nvPr/>
          </p:nvSpPr>
          <p:spPr bwMode="auto">
            <a:xfrm>
              <a:off x="4033838"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94" name="Line 14">
              <a:extLst>
                <a:ext uri="{FF2B5EF4-FFF2-40B4-BE49-F238E27FC236}">
                  <a16:creationId xmlns:a16="http://schemas.microsoft.com/office/drawing/2014/main" id="{BD849217-AAD4-EB46-9A90-8A10593A7C6E}"/>
                </a:ext>
              </a:extLst>
            </p:cNvPr>
            <p:cNvSpPr>
              <a:spLocks noChangeShapeType="1"/>
            </p:cNvSpPr>
            <p:nvPr/>
          </p:nvSpPr>
          <p:spPr bwMode="auto">
            <a:xfrm flipH="1">
              <a:off x="4048126"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795" name="Rectangle 15">
              <a:extLst>
                <a:ext uri="{FF2B5EF4-FFF2-40B4-BE49-F238E27FC236}">
                  <a16:creationId xmlns:a16="http://schemas.microsoft.com/office/drawing/2014/main" id="{62DA40A1-9C60-734F-8563-2996D645B74C}"/>
                </a:ext>
              </a:extLst>
            </p:cNvPr>
            <p:cNvSpPr>
              <a:spLocks noChangeArrowheads="1"/>
            </p:cNvSpPr>
            <p:nvPr/>
          </p:nvSpPr>
          <p:spPr bwMode="auto">
            <a:xfrm>
              <a:off x="5057776" y="928688"/>
              <a:ext cx="668338"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7796" name="Rectangle 16">
              <a:extLst>
                <a:ext uri="{FF2B5EF4-FFF2-40B4-BE49-F238E27FC236}">
                  <a16:creationId xmlns:a16="http://schemas.microsoft.com/office/drawing/2014/main" id="{B18687A6-2F7C-324C-AA54-5071911EC071}"/>
                </a:ext>
              </a:extLst>
            </p:cNvPr>
            <p:cNvSpPr>
              <a:spLocks noChangeArrowheads="1"/>
            </p:cNvSpPr>
            <p:nvPr/>
          </p:nvSpPr>
          <p:spPr bwMode="auto">
            <a:xfrm>
              <a:off x="40338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97" name="Rectangle 17">
              <a:extLst>
                <a:ext uri="{FF2B5EF4-FFF2-40B4-BE49-F238E27FC236}">
                  <a16:creationId xmlns:a16="http://schemas.microsoft.com/office/drawing/2014/main" id="{46AA22E2-4F05-8446-9467-6B586FF7EB58}"/>
                </a:ext>
              </a:extLst>
            </p:cNvPr>
            <p:cNvSpPr>
              <a:spLocks noChangeArrowheads="1"/>
            </p:cNvSpPr>
            <p:nvPr/>
          </p:nvSpPr>
          <p:spPr bwMode="auto">
            <a:xfrm>
              <a:off x="5122863"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7798" name="Rectangle 18">
              <a:extLst>
                <a:ext uri="{FF2B5EF4-FFF2-40B4-BE49-F238E27FC236}">
                  <a16:creationId xmlns:a16="http://schemas.microsoft.com/office/drawing/2014/main" id="{46DBFF44-ABD4-794B-8229-40763BD079E8}"/>
                </a:ext>
              </a:extLst>
            </p:cNvPr>
            <p:cNvSpPr>
              <a:spLocks noChangeArrowheads="1"/>
            </p:cNvSpPr>
            <p:nvPr/>
          </p:nvSpPr>
          <p:spPr bwMode="auto">
            <a:xfrm>
              <a:off x="55181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799" name="Line 19">
              <a:extLst>
                <a:ext uri="{FF2B5EF4-FFF2-40B4-BE49-F238E27FC236}">
                  <a16:creationId xmlns:a16="http://schemas.microsoft.com/office/drawing/2014/main" id="{6B660D1B-AAFE-B445-B3FA-2BDE30CF33C6}"/>
                </a:ext>
              </a:extLst>
            </p:cNvPr>
            <p:cNvSpPr>
              <a:spLocks noChangeShapeType="1"/>
            </p:cNvSpPr>
            <p:nvPr/>
          </p:nvSpPr>
          <p:spPr bwMode="auto">
            <a:xfrm flipH="1">
              <a:off x="55356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0" name="Rectangle 20">
              <a:extLst>
                <a:ext uri="{FF2B5EF4-FFF2-40B4-BE49-F238E27FC236}">
                  <a16:creationId xmlns:a16="http://schemas.microsoft.com/office/drawing/2014/main" id="{2A930E67-7E7C-954F-8CD9-895B0CB8EBF5}"/>
                </a:ext>
              </a:extLst>
            </p:cNvPr>
            <p:cNvSpPr>
              <a:spLocks noChangeArrowheads="1"/>
            </p:cNvSpPr>
            <p:nvPr/>
          </p:nvSpPr>
          <p:spPr bwMode="auto">
            <a:xfrm>
              <a:off x="6545263" y="928688"/>
              <a:ext cx="666750" cy="106838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17801" name="Rectangle 21">
              <a:extLst>
                <a:ext uri="{FF2B5EF4-FFF2-40B4-BE49-F238E27FC236}">
                  <a16:creationId xmlns:a16="http://schemas.microsoft.com/office/drawing/2014/main" id="{9B39AB84-9DF2-174E-B856-5ED270E7BE75}"/>
                </a:ext>
              </a:extLst>
            </p:cNvPr>
            <p:cNvSpPr>
              <a:spLocks noChangeArrowheads="1"/>
            </p:cNvSpPr>
            <p:nvPr/>
          </p:nvSpPr>
          <p:spPr bwMode="auto">
            <a:xfrm>
              <a:off x="5519738"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02" name="Rectangle 22">
              <a:extLst>
                <a:ext uri="{FF2B5EF4-FFF2-40B4-BE49-F238E27FC236}">
                  <a16:creationId xmlns:a16="http://schemas.microsoft.com/office/drawing/2014/main" id="{DA27ED02-C573-4642-9BBC-5F37C58EC45E}"/>
                </a:ext>
              </a:extLst>
            </p:cNvPr>
            <p:cNvSpPr>
              <a:spLocks noChangeArrowheads="1"/>
            </p:cNvSpPr>
            <p:nvPr/>
          </p:nvSpPr>
          <p:spPr bwMode="auto">
            <a:xfrm>
              <a:off x="6607176" y="11080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solidFill>
                  <a:srgbClr val="000000"/>
                </a:solidFill>
                <a:latin typeface="Times" pitchFamily="2" charset="0"/>
              </a:endParaRPr>
            </a:p>
          </p:txBody>
        </p:sp>
        <p:sp>
          <p:nvSpPr>
            <p:cNvPr id="117803" name="Rectangle 23">
              <a:extLst>
                <a:ext uri="{FF2B5EF4-FFF2-40B4-BE49-F238E27FC236}">
                  <a16:creationId xmlns:a16="http://schemas.microsoft.com/office/drawing/2014/main" id="{8803582D-9A89-9647-8AB1-B4C1C42EC07D}"/>
                </a:ext>
              </a:extLst>
            </p:cNvPr>
            <p:cNvSpPr>
              <a:spLocks noChangeArrowheads="1"/>
            </p:cNvSpPr>
            <p:nvPr/>
          </p:nvSpPr>
          <p:spPr bwMode="auto">
            <a:xfrm>
              <a:off x="7004051" y="11001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04" name="Line 24">
              <a:extLst>
                <a:ext uri="{FF2B5EF4-FFF2-40B4-BE49-F238E27FC236}">
                  <a16:creationId xmlns:a16="http://schemas.microsoft.com/office/drawing/2014/main" id="{4F1012C4-B1B4-EA48-A964-BB2D3862296F}"/>
                </a:ext>
              </a:extLst>
            </p:cNvPr>
            <p:cNvSpPr>
              <a:spLocks noChangeShapeType="1"/>
            </p:cNvSpPr>
            <p:nvPr/>
          </p:nvSpPr>
          <p:spPr bwMode="auto">
            <a:xfrm flipH="1">
              <a:off x="7021513" y="1633538"/>
              <a:ext cx="95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5" name="Line 25">
              <a:extLst>
                <a:ext uri="{FF2B5EF4-FFF2-40B4-BE49-F238E27FC236}">
                  <a16:creationId xmlns:a16="http://schemas.microsoft.com/office/drawing/2014/main" id="{6BAD905B-4457-8541-A250-1A398C311713}"/>
                </a:ext>
              </a:extLst>
            </p:cNvPr>
            <p:cNvSpPr>
              <a:spLocks noChangeShapeType="1"/>
            </p:cNvSpPr>
            <p:nvPr/>
          </p:nvSpPr>
          <p:spPr bwMode="auto">
            <a:xfrm>
              <a:off x="1552576" y="1216025"/>
              <a:ext cx="5334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6" name="Line 26">
              <a:extLst>
                <a:ext uri="{FF2B5EF4-FFF2-40B4-BE49-F238E27FC236}">
                  <a16:creationId xmlns:a16="http://schemas.microsoft.com/office/drawing/2014/main" id="{3D7BF86B-2284-4E47-9DB4-29DFF4C424F5}"/>
                </a:ext>
              </a:extLst>
            </p:cNvPr>
            <p:cNvSpPr>
              <a:spLocks noChangeShapeType="1"/>
            </p:cNvSpPr>
            <p:nvPr/>
          </p:nvSpPr>
          <p:spPr bwMode="auto">
            <a:xfrm flipH="1">
              <a:off x="27527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7" name="Line 27">
              <a:extLst>
                <a:ext uri="{FF2B5EF4-FFF2-40B4-BE49-F238E27FC236}">
                  <a16:creationId xmlns:a16="http://schemas.microsoft.com/office/drawing/2014/main" id="{A48B908D-ACAC-A243-8BD0-3A130C8BA92D}"/>
                </a:ext>
              </a:extLst>
            </p:cNvPr>
            <p:cNvSpPr>
              <a:spLocks noChangeShapeType="1"/>
            </p:cNvSpPr>
            <p:nvPr/>
          </p:nvSpPr>
          <p:spPr bwMode="auto">
            <a:xfrm flipH="1">
              <a:off x="4238626"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8" name="Line 28">
              <a:extLst>
                <a:ext uri="{FF2B5EF4-FFF2-40B4-BE49-F238E27FC236}">
                  <a16:creationId xmlns:a16="http://schemas.microsoft.com/office/drawing/2014/main" id="{AB97999C-1F5B-3243-A8FB-9580139D3A1A}"/>
                </a:ext>
              </a:extLst>
            </p:cNvPr>
            <p:cNvSpPr>
              <a:spLocks noChangeShapeType="1"/>
            </p:cNvSpPr>
            <p:nvPr/>
          </p:nvSpPr>
          <p:spPr bwMode="auto">
            <a:xfrm flipH="1">
              <a:off x="5726113" y="1216025"/>
              <a:ext cx="8191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9" name="Line 29">
              <a:extLst>
                <a:ext uri="{FF2B5EF4-FFF2-40B4-BE49-F238E27FC236}">
                  <a16:creationId xmlns:a16="http://schemas.microsoft.com/office/drawing/2014/main" id="{7B89A224-31DD-0446-886C-1E11B5ED6E0A}"/>
                </a:ext>
              </a:extLst>
            </p:cNvPr>
            <p:cNvSpPr>
              <a:spLocks noChangeShapeType="1"/>
            </p:cNvSpPr>
            <p:nvPr/>
          </p:nvSpPr>
          <p:spPr bwMode="auto">
            <a:xfrm flipH="1">
              <a:off x="7212013" y="1216025"/>
              <a:ext cx="4762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0" name="Freeform 30">
              <a:extLst>
                <a:ext uri="{FF2B5EF4-FFF2-40B4-BE49-F238E27FC236}">
                  <a16:creationId xmlns:a16="http://schemas.microsoft.com/office/drawing/2014/main" id="{4921FC59-DD61-094F-AAB0-4CA83D1E907E}"/>
                </a:ext>
              </a:extLst>
            </p:cNvPr>
            <p:cNvSpPr>
              <a:spLocks/>
            </p:cNvSpPr>
            <p:nvPr/>
          </p:nvSpPr>
          <p:spPr bwMode="auto">
            <a:xfrm>
              <a:off x="1552576" y="1728788"/>
              <a:ext cx="4992688" cy="554038"/>
            </a:xfrm>
            <a:custGeom>
              <a:avLst/>
              <a:gdLst>
                <a:gd name="T0" fmla="*/ 0 w 6289"/>
                <a:gd name="T1" fmla="*/ 0 h 696"/>
                <a:gd name="T2" fmla="*/ 2147483646 w 6289"/>
                <a:gd name="T3" fmla="*/ 0 h 696"/>
                <a:gd name="T4" fmla="*/ 2147483646 w 6289"/>
                <a:gd name="T5" fmla="*/ 2147483646 h 696"/>
                <a:gd name="T6" fmla="*/ 2147483646 w 6289"/>
                <a:gd name="T7" fmla="*/ 2147483646 h 696"/>
                <a:gd name="T8" fmla="*/ 2147483646 w 6289"/>
                <a:gd name="T9" fmla="*/ 0 h 696"/>
                <a:gd name="T10" fmla="*/ 2147483646 w 6289"/>
                <a:gd name="T11" fmla="*/ 0 h 696"/>
                <a:gd name="T12" fmla="*/ 0 60000 65536"/>
                <a:gd name="T13" fmla="*/ 0 60000 65536"/>
                <a:gd name="T14" fmla="*/ 0 60000 65536"/>
                <a:gd name="T15" fmla="*/ 0 60000 65536"/>
                <a:gd name="T16" fmla="*/ 0 60000 65536"/>
                <a:gd name="T17" fmla="*/ 0 60000 65536"/>
                <a:gd name="T18" fmla="*/ 0 w 6289"/>
                <a:gd name="T19" fmla="*/ 0 h 696"/>
                <a:gd name="T20" fmla="*/ 6289 w 628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6289" h="696">
                  <a:moveTo>
                    <a:pt x="0" y="0"/>
                  </a:moveTo>
                  <a:lnTo>
                    <a:pt x="336" y="0"/>
                  </a:lnTo>
                  <a:lnTo>
                    <a:pt x="336" y="696"/>
                  </a:lnTo>
                  <a:lnTo>
                    <a:pt x="5953" y="696"/>
                  </a:lnTo>
                  <a:lnTo>
                    <a:pt x="5953" y="0"/>
                  </a:lnTo>
                  <a:lnTo>
                    <a:pt x="6289"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1" name="Freeform 31">
              <a:extLst>
                <a:ext uri="{FF2B5EF4-FFF2-40B4-BE49-F238E27FC236}">
                  <a16:creationId xmlns:a16="http://schemas.microsoft.com/office/drawing/2014/main" id="{AC68FF74-1A15-2A47-9B61-BE6A7B032554}"/>
                </a:ext>
              </a:extLst>
            </p:cNvPr>
            <p:cNvSpPr>
              <a:spLocks/>
            </p:cNvSpPr>
            <p:nvPr/>
          </p:nvSpPr>
          <p:spPr bwMode="auto">
            <a:xfrm>
              <a:off x="47910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2" name="Freeform 32">
              <a:extLst>
                <a:ext uri="{FF2B5EF4-FFF2-40B4-BE49-F238E27FC236}">
                  <a16:creationId xmlns:a16="http://schemas.microsoft.com/office/drawing/2014/main" id="{99BD1D45-9D6A-6E41-85C7-E1F21609B812}"/>
                </a:ext>
              </a:extLst>
            </p:cNvPr>
            <p:cNvSpPr>
              <a:spLocks/>
            </p:cNvSpPr>
            <p:nvPr/>
          </p:nvSpPr>
          <p:spPr bwMode="auto">
            <a:xfrm>
              <a:off x="3305176" y="1728788"/>
              <a:ext cx="266700" cy="554038"/>
            </a:xfrm>
            <a:custGeom>
              <a:avLst/>
              <a:gdLst>
                <a:gd name="T0" fmla="*/ 0 w 336"/>
                <a:gd name="T1" fmla="*/ 2147483646 h 696"/>
                <a:gd name="T2" fmla="*/ 0 w 336"/>
                <a:gd name="T3" fmla="*/ 0 h 696"/>
                <a:gd name="T4" fmla="*/ 2147483646 w 336"/>
                <a:gd name="T5" fmla="*/ 0 h 696"/>
                <a:gd name="T6" fmla="*/ 0 60000 65536"/>
                <a:gd name="T7" fmla="*/ 0 60000 65536"/>
                <a:gd name="T8" fmla="*/ 0 60000 65536"/>
                <a:gd name="T9" fmla="*/ 0 w 336"/>
                <a:gd name="T10" fmla="*/ 0 h 696"/>
                <a:gd name="T11" fmla="*/ 336 w 336"/>
                <a:gd name="T12" fmla="*/ 696 h 696"/>
              </a:gdLst>
              <a:ahLst/>
              <a:cxnLst>
                <a:cxn ang="T6">
                  <a:pos x="T0" y="T1"/>
                </a:cxn>
                <a:cxn ang="T7">
                  <a:pos x="T2" y="T3"/>
                </a:cxn>
                <a:cxn ang="T8">
                  <a:pos x="T4" y="T5"/>
                </a:cxn>
              </a:cxnLst>
              <a:rect l="T9" t="T10" r="T11" b="T12"/>
              <a:pathLst>
                <a:path w="336" h="696">
                  <a:moveTo>
                    <a:pt x="0" y="696"/>
                  </a:moveTo>
                  <a:lnTo>
                    <a:pt x="0" y="0"/>
                  </a:lnTo>
                  <a:lnTo>
                    <a:pt x="336"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3" name="Freeform 33">
              <a:extLst>
                <a:ext uri="{FF2B5EF4-FFF2-40B4-BE49-F238E27FC236}">
                  <a16:creationId xmlns:a16="http://schemas.microsoft.com/office/drawing/2014/main" id="{DC1FB10F-0314-8F4D-9A12-BA5AB60AA32E}"/>
                </a:ext>
              </a:extLst>
            </p:cNvPr>
            <p:cNvSpPr>
              <a:spLocks/>
            </p:cNvSpPr>
            <p:nvPr/>
          </p:nvSpPr>
          <p:spPr bwMode="auto">
            <a:xfrm>
              <a:off x="35718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4" name="Freeform 34">
              <a:extLst>
                <a:ext uri="{FF2B5EF4-FFF2-40B4-BE49-F238E27FC236}">
                  <a16:creationId xmlns:a16="http://schemas.microsoft.com/office/drawing/2014/main" id="{25E5452F-4C44-5541-AAC1-1108BC888A95}"/>
                </a:ext>
              </a:extLst>
            </p:cNvPr>
            <p:cNvSpPr>
              <a:spLocks/>
            </p:cNvSpPr>
            <p:nvPr/>
          </p:nvSpPr>
          <p:spPr bwMode="auto">
            <a:xfrm>
              <a:off x="50577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5" name="Freeform 35">
              <a:extLst>
                <a:ext uri="{FF2B5EF4-FFF2-40B4-BE49-F238E27FC236}">
                  <a16:creationId xmlns:a16="http://schemas.microsoft.com/office/drawing/2014/main" id="{902AC3F1-D408-8B43-A246-15E09B180EAE}"/>
                </a:ext>
              </a:extLst>
            </p:cNvPr>
            <p:cNvSpPr>
              <a:spLocks/>
            </p:cNvSpPr>
            <p:nvPr/>
          </p:nvSpPr>
          <p:spPr bwMode="auto">
            <a:xfrm>
              <a:off x="6545263"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6" name="Freeform 36">
              <a:extLst>
                <a:ext uri="{FF2B5EF4-FFF2-40B4-BE49-F238E27FC236}">
                  <a16:creationId xmlns:a16="http://schemas.microsoft.com/office/drawing/2014/main" id="{0FF25F19-F865-F545-928D-E7ADD353E98A}"/>
                </a:ext>
              </a:extLst>
            </p:cNvPr>
            <p:cNvSpPr>
              <a:spLocks/>
            </p:cNvSpPr>
            <p:nvPr/>
          </p:nvSpPr>
          <p:spPr bwMode="auto">
            <a:xfrm>
              <a:off x="2085976" y="1671638"/>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17" name="Line 37">
              <a:extLst>
                <a:ext uri="{FF2B5EF4-FFF2-40B4-BE49-F238E27FC236}">
                  <a16:creationId xmlns:a16="http://schemas.microsoft.com/office/drawing/2014/main" id="{44C10F9F-8153-F140-A459-BA33FAF50749}"/>
                </a:ext>
              </a:extLst>
            </p:cNvPr>
            <p:cNvSpPr>
              <a:spLocks noChangeShapeType="1"/>
            </p:cNvSpPr>
            <p:nvPr/>
          </p:nvSpPr>
          <p:spPr bwMode="auto">
            <a:xfrm>
              <a:off x="1819276" y="1728788"/>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8" name="Freeform 38">
              <a:extLst>
                <a:ext uri="{FF2B5EF4-FFF2-40B4-BE49-F238E27FC236}">
                  <a16:creationId xmlns:a16="http://schemas.microsoft.com/office/drawing/2014/main" id="{FF49837B-8AAF-3B4A-87C4-55CD0A991096}"/>
                </a:ext>
              </a:extLst>
            </p:cNvPr>
            <p:cNvSpPr>
              <a:spLocks/>
            </p:cNvSpPr>
            <p:nvPr/>
          </p:nvSpPr>
          <p:spPr bwMode="auto">
            <a:xfrm>
              <a:off x="3275013" y="225107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sp>
          <p:nvSpPr>
            <p:cNvPr id="117819" name="Rectangle 40">
              <a:extLst>
                <a:ext uri="{FF2B5EF4-FFF2-40B4-BE49-F238E27FC236}">
                  <a16:creationId xmlns:a16="http://schemas.microsoft.com/office/drawing/2014/main" id="{2ABFE9D6-E7A4-224D-B871-D83830FC70D0}"/>
                </a:ext>
              </a:extLst>
            </p:cNvPr>
            <p:cNvSpPr>
              <a:spLocks noChangeArrowheads="1"/>
            </p:cNvSpPr>
            <p:nvPr/>
          </p:nvSpPr>
          <p:spPr bwMode="auto">
            <a:xfrm>
              <a:off x="7004051" y="16462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0" name="Rectangle 41">
              <a:extLst>
                <a:ext uri="{FF2B5EF4-FFF2-40B4-BE49-F238E27FC236}">
                  <a16:creationId xmlns:a16="http://schemas.microsoft.com/office/drawing/2014/main" id="{E3D636A7-7839-A747-BEA1-5E103868AD73}"/>
                </a:ext>
              </a:extLst>
            </p:cNvPr>
            <p:cNvSpPr>
              <a:spLocks noChangeArrowheads="1"/>
            </p:cNvSpPr>
            <p:nvPr/>
          </p:nvSpPr>
          <p:spPr bwMode="auto">
            <a:xfrm>
              <a:off x="1319213" y="1090613"/>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In</a:t>
              </a:r>
              <a:endParaRPr lang="en-US" altLang="en-US" b="0">
                <a:solidFill>
                  <a:srgbClr val="000000"/>
                </a:solidFill>
                <a:latin typeface="Times" pitchFamily="2" charset="0"/>
              </a:endParaRPr>
            </a:p>
          </p:txBody>
        </p:sp>
        <p:sp>
          <p:nvSpPr>
            <p:cNvPr id="117821" name="Rectangle 42">
              <a:extLst>
                <a:ext uri="{FF2B5EF4-FFF2-40B4-BE49-F238E27FC236}">
                  <a16:creationId xmlns:a16="http://schemas.microsoft.com/office/drawing/2014/main" id="{66A2A004-350E-AD4D-B375-D56A09E6C745}"/>
                </a:ext>
              </a:extLst>
            </p:cNvPr>
            <p:cNvSpPr>
              <a:spLocks noChangeArrowheads="1"/>
            </p:cNvSpPr>
            <p:nvPr/>
          </p:nvSpPr>
          <p:spPr bwMode="auto">
            <a:xfrm>
              <a:off x="7793038" y="1095375"/>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Out </a:t>
              </a:r>
              <a:endParaRPr lang="en-US" altLang="en-US" b="0">
                <a:solidFill>
                  <a:srgbClr val="000000"/>
                </a:solidFill>
                <a:latin typeface="Times" pitchFamily="2" charset="0"/>
              </a:endParaRPr>
            </a:p>
          </p:txBody>
        </p:sp>
        <p:sp>
          <p:nvSpPr>
            <p:cNvPr id="117822" name="Rectangle 112">
              <a:extLst>
                <a:ext uri="{FF2B5EF4-FFF2-40B4-BE49-F238E27FC236}">
                  <a16:creationId xmlns:a16="http://schemas.microsoft.com/office/drawing/2014/main" id="{4174ADC9-394B-B14E-BA65-2687284F49D3}"/>
                </a:ext>
              </a:extLst>
            </p:cNvPr>
            <p:cNvSpPr>
              <a:spLocks noChangeArrowheads="1"/>
            </p:cNvSpPr>
            <p:nvPr/>
          </p:nvSpPr>
          <p:spPr bwMode="auto">
            <a:xfrm>
              <a:off x="29114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3" name="Rectangle 113">
              <a:extLst>
                <a:ext uri="{FF2B5EF4-FFF2-40B4-BE49-F238E27FC236}">
                  <a16:creationId xmlns:a16="http://schemas.microsoft.com/office/drawing/2014/main" id="{F618203F-03D1-434F-96B9-D747D71467F3}"/>
                </a:ext>
              </a:extLst>
            </p:cNvPr>
            <p:cNvSpPr>
              <a:spLocks noChangeArrowheads="1"/>
            </p:cNvSpPr>
            <p:nvPr/>
          </p:nvSpPr>
          <p:spPr bwMode="auto">
            <a:xfrm>
              <a:off x="3040063"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1 </a:t>
              </a:r>
              <a:endParaRPr lang="en-US" altLang="en-US" b="0">
                <a:solidFill>
                  <a:srgbClr val="000000"/>
                </a:solidFill>
                <a:latin typeface="Times" pitchFamily="2" charset="0"/>
              </a:endParaRPr>
            </a:p>
          </p:txBody>
        </p:sp>
        <p:sp>
          <p:nvSpPr>
            <p:cNvPr id="117824" name="Rectangle 114">
              <a:extLst>
                <a:ext uri="{FF2B5EF4-FFF2-40B4-BE49-F238E27FC236}">
                  <a16:creationId xmlns:a16="http://schemas.microsoft.com/office/drawing/2014/main" id="{4CAC102E-5C1A-B747-B4C0-89C400F65182}"/>
                </a:ext>
              </a:extLst>
            </p:cNvPr>
            <p:cNvSpPr>
              <a:spLocks noChangeArrowheads="1"/>
            </p:cNvSpPr>
            <p:nvPr/>
          </p:nvSpPr>
          <p:spPr bwMode="auto">
            <a:xfrm>
              <a:off x="4384676"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5" name="Rectangle 115">
              <a:extLst>
                <a:ext uri="{FF2B5EF4-FFF2-40B4-BE49-F238E27FC236}">
                  <a16:creationId xmlns:a16="http://schemas.microsoft.com/office/drawing/2014/main" id="{F660F453-9902-E14D-B596-D2B6B5435EDA}"/>
                </a:ext>
              </a:extLst>
            </p:cNvPr>
            <p:cNvSpPr>
              <a:spLocks noChangeArrowheads="1"/>
            </p:cNvSpPr>
            <p:nvPr/>
          </p:nvSpPr>
          <p:spPr bwMode="auto">
            <a:xfrm>
              <a:off x="4514851"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2 </a:t>
              </a:r>
              <a:endParaRPr lang="en-US" altLang="en-US" b="0">
                <a:solidFill>
                  <a:srgbClr val="000000"/>
                </a:solidFill>
                <a:latin typeface="Times" pitchFamily="2" charset="0"/>
              </a:endParaRPr>
            </a:p>
          </p:txBody>
        </p:sp>
        <p:sp>
          <p:nvSpPr>
            <p:cNvPr id="117826" name="Rectangle 116">
              <a:extLst>
                <a:ext uri="{FF2B5EF4-FFF2-40B4-BE49-F238E27FC236}">
                  <a16:creationId xmlns:a16="http://schemas.microsoft.com/office/drawing/2014/main" id="{20DCF2F2-17F3-DD4D-A80D-80B01C1CD5CF}"/>
                </a:ext>
              </a:extLst>
            </p:cNvPr>
            <p:cNvSpPr>
              <a:spLocks noChangeArrowheads="1"/>
            </p:cNvSpPr>
            <p:nvPr/>
          </p:nvSpPr>
          <p:spPr bwMode="auto">
            <a:xfrm>
              <a:off x="5873751"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7" name="Rectangle 117">
              <a:extLst>
                <a:ext uri="{FF2B5EF4-FFF2-40B4-BE49-F238E27FC236}">
                  <a16:creationId xmlns:a16="http://schemas.microsoft.com/office/drawing/2014/main" id="{AC9776B8-E4FA-1D48-8F41-D786FF5B6681}"/>
                </a:ext>
              </a:extLst>
            </p:cNvPr>
            <p:cNvSpPr>
              <a:spLocks noChangeArrowheads="1"/>
            </p:cNvSpPr>
            <p:nvPr/>
          </p:nvSpPr>
          <p:spPr bwMode="auto">
            <a:xfrm>
              <a:off x="6003926"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3 </a:t>
              </a:r>
              <a:endParaRPr lang="en-US" altLang="en-US" b="0">
                <a:solidFill>
                  <a:srgbClr val="000000"/>
                </a:solidFill>
                <a:latin typeface="Times" pitchFamily="2" charset="0"/>
              </a:endParaRPr>
            </a:p>
          </p:txBody>
        </p:sp>
        <p:sp>
          <p:nvSpPr>
            <p:cNvPr id="117828" name="Rectangle 118">
              <a:extLst>
                <a:ext uri="{FF2B5EF4-FFF2-40B4-BE49-F238E27FC236}">
                  <a16:creationId xmlns:a16="http://schemas.microsoft.com/office/drawing/2014/main" id="{A2EF6708-1B9B-E64D-914D-05B1D83FF3DB}"/>
                </a:ext>
              </a:extLst>
            </p:cNvPr>
            <p:cNvSpPr>
              <a:spLocks noChangeArrowheads="1"/>
            </p:cNvSpPr>
            <p:nvPr/>
          </p:nvSpPr>
          <p:spPr bwMode="auto">
            <a:xfrm>
              <a:off x="7262813" y="91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solidFill>
                  <a:srgbClr val="000000"/>
                </a:solidFill>
                <a:latin typeface="Times" pitchFamily="2" charset="0"/>
              </a:endParaRPr>
            </a:p>
          </p:txBody>
        </p:sp>
        <p:sp>
          <p:nvSpPr>
            <p:cNvPr id="117829" name="Rectangle 119">
              <a:extLst>
                <a:ext uri="{FF2B5EF4-FFF2-40B4-BE49-F238E27FC236}">
                  <a16:creationId xmlns:a16="http://schemas.microsoft.com/office/drawing/2014/main" id="{902576E5-FC27-104D-AC11-8C900A7ED0AE}"/>
                </a:ext>
              </a:extLst>
            </p:cNvPr>
            <p:cNvSpPr>
              <a:spLocks noChangeArrowheads="1"/>
            </p:cNvSpPr>
            <p:nvPr/>
          </p:nvSpPr>
          <p:spPr bwMode="auto">
            <a:xfrm>
              <a:off x="7392988" y="1001713"/>
              <a:ext cx="1057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4 </a:t>
              </a:r>
              <a:endParaRPr lang="en-US" altLang="en-US" b="0">
                <a:solidFill>
                  <a:srgbClr val="000000"/>
                </a:solidFill>
                <a:latin typeface="Times" pitchFamily="2" charset="0"/>
              </a:endParaRPr>
            </a:p>
          </p:txBody>
        </p:sp>
        <p:sp>
          <p:nvSpPr>
            <p:cNvPr id="117830" name="Freeform 120">
              <a:extLst>
                <a:ext uri="{FF2B5EF4-FFF2-40B4-BE49-F238E27FC236}">
                  <a16:creationId xmlns:a16="http://schemas.microsoft.com/office/drawing/2014/main" id="{7DA2014E-F11C-AF4C-8B54-553F2CE6DFE5}"/>
                </a:ext>
              </a:extLst>
            </p:cNvPr>
            <p:cNvSpPr>
              <a:spLocks/>
            </p:cNvSpPr>
            <p:nvPr/>
          </p:nvSpPr>
          <p:spPr bwMode="auto">
            <a:xfrm>
              <a:off x="1790701" y="1698625"/>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0 h 72"/>
                <a:gd name="T20" fmla="*/ 2147483646 w 72"/>
                <a:gd name="T21" fmla="*/ 0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29"/>
                  </a:lnTo>
                  <a:lnTo>
                    <a:pt x="0" y="28"/>
                  </a:lnTo>
                  <a:lnTo>
                    <a:pt x="0" y="26"/>
                  </a:lnTo>
                  <a:lnTo>
                    <a:pt x="1" y="24"/>
                  </a:lnTo>
                  <a:lnTo>
                    <a:pt x="1" y="23"/>
                  </a:lnTo>
                  <a:lnTo>
                    <a:pt x="1" y="22"/>
                  </a:lnTo>
                  <a:lnTo>
                    <a:pt x="1" y="20"/>
                  </a:lnTo>
                  <a:lnTo>
                    <a:pt x="2" y="19"/>
                  </a:lnTo>
                  <a:lnTo>
                    <a:pt x="2" y="18"/>
                  </a:lnTo>
                  <a:lnTo>
                    <a:pt x="3" y="17"/>
                  </a:lnTo>
                  <a:lnTo>
                    <a:pt x="3" y="14"/>
                  </a:lnTo>
                  <a:lnTo>
                    <a:pt x="4" y="13"/>
                  </a:lnTo>
                  <a:lnTo>
                    <a:pt x="4" y="12"/>
                  </a:lnTo>
                  <a:lnTo>
                    <a:pt x="6" y="12"/>
                  </a:lnTo>
                  <a:lnTo>
                    <a:pt x="7" y="11"/>
                  </a:lnTo>
                  <a:lnTo>
                    <a:pt x="8" y="10"/>
                  </a:lnTo>
                  <a:lnTo>
                    <a:pt x="8" y="8"/>
                  </a:lnTo>
                  <a:lnTo>
                    <a:pt x="9" y="7"/>
                  </a:lnTo>
                  <a:lnTo>
                    <a:pt x="10" y="6"/>
                  </a:lnTo>
                  <a:lnTo>
                    <a:pt x="12" y="6"/>
                  </a:lnTo>
                  <a:lnTo>
                    <a:pt x="13" y="5"/>
                  </a:lnTo>
                  <a:lnTo>
                    <a:pt x="14" y="4"/>
                  </a:lnTo>
                  <a:lnTo>
                    <a:pt x="15" y="4"/>
                  </a:lnTo>
                  <a:lnTo>
                    <a:pt x="16" y="2"/>
                  </a:lnTo>
                  <a:lnTo>
                    <a:pt x="18" y="2"/>
                  </a:lnTo>
                  <a:lnTo>
                    <a:pt x="19" y="1"/>
                  </a:lnTo>
                  <a:lnTo>
                    <a:pt x="20" y="1"/>
                  </a:lnTo>
                  <a:lnTo>
                    <a:pt x="21" y="1"/>
                  </a:lnTo>
                  <a:lnTo>
                    <a:pt x="24" y="0"/>
                  </a:lnTo>
                  <a:lnTo>
                    <a:pt x="25" y="0"/>
                  </a:lnTo>
                  <a:lnTo>
                    <a:pt x="26" y="0"/>
                  </a:lnTo>
                  <a:lnTo>
                    <a:pt x="27" y="0"/>
                  </a:lnTo>
                  <a:lnTo>
                    <a:pt x="28" y="0"/>
                  </a:lnTo>
                  <a:lnTo>
                    <a:pt x="43" y="0"/>
                  </a:lnTo>
                  <a:lnTo>
                    <a:pt x="44" y="0"/>
                  </a:lnTo>
                  <a:lnTo>
                    <a:pt x="46" y="0"/>
                  </a:lnTo>
                  <a:lnTo>
                    <a:pt x="48" y="0"/>
                  </a:lnTo>
                  <a:lnTo>
                    <a:pt x="49" y="0"/>
                  </a:lnTo>
                  <a:lnTo>
                    <a:pt x="50" y="1"/>
                  </a:lnTo>
                  <a:lnTo>
                    <a:pt x="51" y="1"/>
                  </a:lnTo>
                  <a:lnTo>
                    <a:pt x="52" y="1"/>
                  </a:lnTo>
                  <a:lnTo>
                    <a:pt x="55" y="2"/>
                  </a:lnTo>
                  <a:lnTo>
                    <a:pt x="56" y="2"/>
                  </a:lnTo>
                  <a:lnTo>
                    <a:pt x="57" y="4"/>
                  </a:lnTo>
                  <a:lnTo>
                    <a:pt x="58" y="4"/>
                  </a:lnTo>
                  <a:lnTo>
                    <a:pt x="60" y="5"/>
                  </a:lnTo>
                  <a:lnTo>
                    <a:pt x="61" y="6"/>
                  </a:lnTo>
                  <a:lnTo>
                    <a:pt x="62" y="7"/>
                  </a:lnTo>
                  <a:lnTo>
                    <a:pt x="63" y="8"/>
                  </a:lnTo>
                  <a:lnTo>
                    <a:pt x="64" y="10"/>
                  </a:lnTo>
                  <a:lnTo>
                    <a:pt x="66" y="11"/>
                  </a:lnTo>
                  <a:lnTo>
                    <a:pt x="66" y="12"/>
                  </a:lnTo>
                  <a:lnTo>
                    <a:pt x="67" y="12"/>
                  </a:lnTo>
                  <a:lnTo>
                    <a:pt x="68" y="13"/>
                  </a:lnTo>
                  <a:lnTo>
                    <a:pt x="68" y="14"/>
                  </a:lnTo>
                  <a:lnTo>
                    <a:pt x="69" y="17"/>
                  </a:lnTo>
                  <a:lnTo>
                    <a:pt x="69" y="18"/>
                  </a:lnTo>
                  <a:lnTo>
                    <a:pt x="70" y="19"/>
                  </a:lnTo>
                  <a:lnTo>
                    <a:pt x="70" y="20"/>
                  </a:lnTo>
                  <a:lnTo>
                    <a:pt x="72" y="22"/>
                  </a:lnTo>
                  <a:lnTo>
                    <a:pt x="72" y="23"/>
                  </a:lnTo>
                  <a:lnTo>
                    <a:pt x="72" y="24"/>
                  </a:lnTo>
                  <a:lnTo>
                    <a:pt x="72" y="26"/>
                  </a:lnTo>
                  <a:lnTo>
                    <a:pt x="72" y="28"/>
                  </a:lnTo>
                  <a:lnTo>
                    <a:pt x="72" y="29"/>
                  </a:lnTo>
                  <a:lnTo>
                    <a:pt x="72" y="43"/>
                  </a:lnTo>
                  <a:lnTo>
                    <a:pt x="72" y="44"/>
                  </a:lnTo>
                  <a:lnTo>
                    <a:pt x="72" y="46"/>
                  </a:lnTo>
                  <a:lnTo>
                    <a:pt x="72" y="47"/>
                  </a:lnTo>
                  <a:lnTo>
                    <a:pt x="72" y="48"/>
                  </a:lnTo>
                  <a:lnTo>
                    <a:pt x="72" y="50"/>
                  </a:lnTo>
                  <a:lnTo>
                    <a:pt x="70" y="52"/>
                  </a:lnTo>
                  <a:lnTo>
                    <a:pt x="70" y="53"/>
                  </a:lnTo>
                  <a:lnTo>
                    <a:pt x="69" y="54"/>
                  </a:lnTo>
                  <a:lnTo>
                    <a:pt x="69" y="55"/>
                  </a:lnTo>
                  <a:lnTo>
                    <a:pt x="68" y="56"/>
                  </a:lnTo>
                  <a:lnTo>
                    <a:pt x="68" y="58"/>
                  </a:lnTo>
                  <a:lnTo>
                    <a:pt x="67" y="59"/>
                  </a:lnTo>
                  <a:lnTo>
                    <a:pt x="66" y="60"/>
                  </a:lnTo>
                  <a:lnTo>
                    <a:pt x="66" y="61"/>
                  </a:lnTo>
                  <a:lnTo>
                    <a:pt x="64" y="62"/>
                  </a:lnTo>
                  <a:lnTo>
                    <a:pt x="63" y="64"/>
                  </a:lnTo>
                  <a:lnTo>
                    <a:pt x="62" y="65"/>
                  </a:lnTo>
                  <a:lnTo>
                    <a:pt x="61" y="65"/>
                  </a:lnTo>
                  <a:lnTo>
                    <a:pt x="61" y="66"/>
                  </a:lnTo>
                  <a:lnTo>
                    <a:pt x="60" y="67"/>
                  </a:lnTo>
                  <a:lnTo>
                    <a:pt x="58" y="67"/>
                  </a:lnTo>
                  <a:lnTo>
                    <a:pt x="57" y="68"/>
                  </a:lnTo>
                  <a:lnTo>
                    <a:pt x="56" y="68"/>
                  </a:lnTo>
                  <a:lnTo>
                    <a:pt x="55" y="70"/>
                  </a:lnTo>
                  <a:lnTo>
                    <a:pt x="52" y="70"/>
                  </a:lnTo>
                  <a:lnTo>
                    <a:pt x="51" y="71"/>
                  </a:lnTo>
                  <a:lnTo>
                    <a:pt x="50" y="71"/>
                  </a:lnTo>
                  <a:lnTo>
                    <a:pt x="49" y="71"/>
                  </a:lnTo>
                  <a:lnTo>
                    <a:pt x="48" y="72"/>
                  </a:lnTo>
                  <a:lnTo>
                    <a:pt x="46" y="72"/>
                  </a:lnTo>
                  <a:lnTo>
                    <a:pt x="44" y="72"/>
                  </a:lnTo>
                  <a:lnTo>
                    <a:pt x="43" y="72"/>
                  </a:lnTo>
                  <a:lnTo>
                    <a:pt x="28" y="72"/>
                  </a:lnTo>
                  <a:lnTo>
                    <a:pt x="27" y="72"/>
                  </a:lnTo>
                  <a:lnTo>
                    <a:pt x="26" y="72"/>
                  </a:lnTo>
                  <a:lnTo>
                    <a:pt x="25" y="72"/>
                  </a:lnTo>
                  <a:lnTo>
                    <a:pt x="24" y="71"/>
                  </a:lnTo>
                  <a:lnTo>
                    <a:pt x="21" y="71"/>
                  </a:lnTo>
                  <a:lnTo>
                    <a:pt x="20" y="71"/>
                  </a:lnTo>
                  <a:lnTo>
                    <a:pt x="19" y="70"/>
                  </a:lnTo>
                  <a:lnTo>
                    <a:pt x="18" y="70"/>
                  </a:lnTo>
                  <a:lnTo>
                    <a:pt x="16" y="68"/>
                  </a:lnTo>
                  <a:lnTo>
                    <a:pt x="15" y="68"/>
                  </a:lnTo>
                  <a:lnTo>
                    <a:pt x="14" y="67"/>
                  </a:lnTo>
                  <a:lnTo>
                    <a:pt x="13" y="67"/>
                  </a:lnTo>
                  <a:lnTo>
                    <a:pt x="12" y="66"/>
                  </a:lnTo>
                  <a:lnTo>
                    <a:pt x="10" y="65"/>
                  </a:lnTo>
                  <a:lnTo>
                    <a:pt x="9" y="65"/>
                  </a:lnTo>
                  <a:lnTo>
                    <a:pt x="8" y="64"/>
                  </a:lnTo>
                  <a:lnTo>
                    <a:pt x="8" y="62"/>
                  </a:lnTo>
                  <a:lnTo>
                    <a:pt x="7" y="61"/>
                  </a:lnTo>
                  <a:lnTo>
                    <a:pt x="6" y="60"/>
                  </a:lnTo>
                  <a:lnTo>
                    <a:pt x="4" y="59"/>
                  </a:lnTo>
                  <a:lnTo>
                    <a:pt x="4" y="58"/>
                  </a:lnTo>
                  <a:lnTo>
                    <a:pt x="3" y="56"/>
                  </a:lnTo>
                  <a:lnTo>
                    <a:pt x="3" y="55"/>
                  </a:lnTo>
                  <a:lnTo>
                    <a:pt x="2" y="54"/>
                  </a:lnTo>
                  <a:lnTo>
                    <a:pt x="2" y="53"/>
                  </a:lnTo>
                  <a:lnTo>
                    <a:pt x="1" y="52"/>
                  </a:lnTo>
                  <a:lnTo>
                    <a:pt x="1" y="50"/>
                  </a:lnTo>
                  <a:lnTo>
                    <a:pt x="1" y="48"/>
                  </a:lnTo>
                  <a:lnTo>
                    <a:pt x="1" y="47"/>
                  </a:lnTo>
                  <a:lnTo>
                    <a:pt x="0" y="46"/>
                  </a:lnTo>
                  <a:lnTo>
                    <a:pt x="0" y="44"/>
                  </a:lnTo>
                  <a:lnTo>
                    <a:pt x="0" y="43"/>
                  </a:lnTo>
                  <a:close/>
                </a:path>
              </a:pathLst>
            </a:custGeom>
            <a:solidFill>
              <a:srgbClr val="000000"/>
            </a:solidFill>
            <a:ln w="19050">
              <a:solidFill>
                <a:srgbClr val="000000"/>
              </a:solidFill>
              <a:round/>
              <a:headEnd/>
              <a:tailEnd/>
            </a:ln>
          </p:spPr>
          <p:txBody>
            <a:bodyPr/>
            <a:lstStyle/>
            <a:p>
              <a:endParaRPr lang="en-US"/>
            </a:p>
          </p:txBody>
        </p:sp>
      </p:grpSp>
      <p:grpSp>
        <p:nvGrpSpPr>
          <p:cNvPr id="117763" name="Group 50">
            <a:extLst>
              <a:ext uri="{FF2B5EF4-FFF2-40B4-BE49-F238E27FC236}">
                <a16:creationId xmlns:a16="http://schemas.microsoft.com/office/drawing/2014/main" id="{67894E38-2EA3-2F4C-B55A-27AA9F63D712}"/>
              </a:ext>
            </a:extLst>
          </p:cNvPr>
          <p:cNvGrpSpPr>
            <a:grpSpLocks/>
          </p:cNvGrpSpPr>
          <p:nvPr/>
        </p:nvGrpSpPr>
        <p:grpSpPr bwMode="auto">
          <a:xfrm>
            <a:off x="1668464" y="4191001"/>
            <a:ext cx="7704137" cy="1458913"/>
            <a:chOff x="540924" y="5341417"/>
            <a:chExt cx="7703792" cy="1459573"/>
          </a:xfrm>
        </p:grpSpPr>
        <p:grpSp>
          <p:nvGrpSpPr>
            <p:cNvPr id="117770" name="Group 51">
              <a:extLst>
                <a:ext uri="{FF2B5EF4-FFF2-40B4-BE49-F238E27FC236}">
                  <a16:creationId xmlns:a16="http://schemas.microsoft.com/office/drawing/2014/main" id="{4B9288AA-116C-A244-9042-E9444CBAF326}"/>
                </a:ext>
              </a:extLst>
            </p:cNvPr>
            <p:cNvGrpSpPr>
              <a:grpSpLocks/>
            </p:cNvGrpSpPr>
            <p:nvPr/>
          </p:nvGrpSpPr>
          <p:grpSpPr bwMode="auto">
            <a:xfrm>
              <a:off x="540924" y="5483399"/>
              <a:ext cx="4186520" cy="369888"/>
              <a:chOff x="459834" y="5636111"/>
              <a:chExt cx="7724364" cy="369888"/>
            </a:xfrm>
          </p:grpSpPr>
          <p:grpSp>
            <p:nvGrpSpPr>
              <p:cNvPr id="117780" name="Group 126">
                <a:extLst>
                  <a:ext uri="{FF2B5EF4-FFF2-40B4-BE49-F238E27FC236}">
                    <a16:creationId xmlns:a16="http://schemas.microsoft.com/office/drawing/2014/main" id="{C462EBBE-6357-C141-822B-16999C1F82E1}"/>
                  </a:ext>
                </a:extLst>
              </p:cNvPr>
              <p:cNvGrpSpPr>
                <a:grpSpLocks/>
              </p:cNvGrpSpPr>
              <p:nvPr/>
            </p:nvGrpSpPr>
            <p:grpSpPr bwMode="auto">
              <a:xfrm>
                <a:off x="459834" y="5636111"/>
                <a:ext cx="4625562" cy="369888"/>
                <a:chOff x="627033" y="5580840"/>
                <a:chExt cx="6230966" cy="369332"/>
              </a:xfrm>
            </p:grpSpPr>
            <p:sp>
              <p:nvSpPr>
                <p:cNvPr id="117782" name="Freeform 13">
                  <a:extLst>
                    <a:ext uri="{FF2B5EF4-FFF2-40B4-BE49-F238E27FC236}">
                      <a16:creationId xmlns:a16="http://schemas.microsoft.com/office/drawing/2014/main" id="{6E8ADCE9-36E2-1645-924E-6E8EFBFE2AF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83" name="TextBox 133">
                  <a:extLst>
                    <a:ext uri="{FF2B5EF4-FFF2-40B4-BE49-F238E27FC236}">
                      <a16:creationId xmlns:a16="http://schemas.microsoft.com/office/drawing/2014/main" id="{73777CEB-BE47-0348-8023-2138E1FA18AA}"/>
                    </a:ext>
                  </a:extLst>
                </p:cNvPr>
                <p:cNvSpPr txBox="1">
                  <a:spLocks noChangeArrowheads="1"/>
                </p:cNvSpPr>
                <p:nvPr/>
              </p:nvSpPr>
              <p:spPr bwMode="auto">
                <a:xfrm>
                  <a:off x="627033" y="5580840"/>
                  <a:ext cx="1818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17781" name="Freeform 13">
                <a:extLst>
                  <a:ext uri="{FF2B5EF4-FFF2-40B4-BE49-F238E27FC236}">
                    <a16:creationId xmlns:a16="http://schemas.microsoft.com/office/drawing/2014/main" id="{A240CB65-EE7A-5A4C-9E61-881BAB62D811}"/>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7771" name="Group 126">
              <a:extLst>
                <a:ext uri="{FF2B5EF4-FFF2-40B4-BE49-F238E27FC236}">
                  <a16:creationId xmlns:a16="http://schemas.microsoft.com/office/drawing/2014/main" id="{1C030B29-5CB9-5249-BD18-484D83843568}"/>
                </a:ext>
              </a:extLst>
            </p:cNvPr>
            <p:cNvGrpSpPr>
              <a:grpSpLocks/>
            </p:cNvGrpSpPr>
            <p:nvPr/>
          </p:nvGrpSpPr>
          <p:grpSpPr bwMode="auto">
            <a:xfrm>
              <a:off x="704890" y="6022997"/>
              <a:ext cx="7539826" cy="372353"/>
              <a:chOff x="1875990" y="5646260"/>
              <a:chExt cx="15186603" cy="371794"/>
            </a:xfrm>
          </p:grpSpPr>
          <p:sp>
            <p:nvSpPr>
              <p:cNvPr id="117778" name="Freeform 13">
                <a:extLst>
                  <a:ext uri="{FF2B5EF4-FFF2-40B4-BE49-F238E27FC236}">
                    <a16:creationId xmlns:a16="http://schemas.microsoft.com/office/drawing/2014/main" id="{ACC60E57-DF2B-D044-9F4B-EDD3CD506004}"/>
                  </a:ext>
                </a:extLst>
              </p:cNvPr>
              <p:cNvSpPr>
                <a:spLocks/>
              </p:cNvSpPr>
              <p:nvPr/>
            </p:nvSpPr>
            <p:spPr bwMode="auto">
              <a:xfrm flipV="1">
                <a:off x="3178126" y="5695750"/>
                <a:ext cx="13884467" cy="322304"/>
              </a:xfrm>
              <a:custGeom>
                <a:avLst/>
                <a:gdLst>
                  <a:gd name="T0" fmla="*/ 2147483646 w 16631"/>
                  <a:gd name="T1" fmla="*/ 2147483646 h 13401"/>
                  <a:gd name="T2" fmla="*/ 2147483646 w 16631"/>
                  <a:gd name="T3" fmla="*/ 2147483646 h 13401"/>
                  <a:gd name="T4" fmla="*/ 2147483646 w 16631"/>
                  <a:gd name="T5" fmla="*/ 2147483646 h 13401"/>
                  <a:gd name="T6" fmla="*/ 2147483646 w 16631"/>
                  <a:gd name="T7" fmla="*/ 2147483646 h 13401"/>
                  <a:gd name="T8" fmla="*/ 2147483646 w 16631"/>
                  <a:gd name="T9" fmla="*/ 2147483646 h 13401"/>
                  <a:gd name="T10" fmla="*/ 2147483646 w 16631"/>
                  <a:gd name="T11" fmla="*/ 0 h 13401"/>
                  <a:gd name="T12" fmla="*/ 2147483646 w 16631"/>
                  <a:gd name="T13" fmla="*/ 2147483646 h 13401"/>
                  <a:gd name="T14" fmla="*/ 0 w 16631"/>
                  <a:gd name="T15" fmla="*/ 2147483646 h 134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631" h="13401">
                    <a:moveTo>
                      <a:pt x="16631" y="761"/>
                    </a:moveTo>
                    <a:lnTo>
                      <a:pt x="10677" y="622"/>
                    </a:lnTo>
                    <a:cubicBezTo>
                      <a:pt x="10678" y="4796"/>
                      <a:pt x="10680" y="8969"/>
                      <a:pt x="10681" y="13143"/>
                    </a:cubicBezTo>
                    <a:lnTo>
                      <a:pt x="4601" y="13401"/>
                    </a:lnTo>
                    <a:cubicBezTo>
                      <a:pt x="4579" y="8745"/>
                      <a:pt x="4608" y="4674"/>
                      <a:pt x="4586" y="18"/>
                    </a:cubicBezTo>
                    <a:lnTo>
                      <a:pt x="2501" y="0"/>
                    </a:lnTo>
                    <a:cubicBezTo>
                      <a:pt x="2490" y="4089"/>
                      <a:pt x="2495" y="9037"/>
                      <a:pt x="2484" y="13126"/>
                    </a:cubicBezTo>
                    <a:lnTo>
                      <a:pt x="0" y="1312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79" name="TextBox 133">
                <a:extLst>
                  <a:ext uri="{FF2B5EF4-FFF2-40B4-BE49-F238E27FC236}">
                    <a16:creationId xmlns:a16="http://schemas.microsoft.com/office/drawing/2014/main" id="{624A401A-408C-C14B-8AAD-858CC2738FD6}"/>
                  </a:ext>
                </a:extLst>
              </p:cNvPr>
              <p:cNvSpPr txBox="1">
                <a:spLocks noChangeArrowheads="1"/>
              </p:cNvSpPr>
              <p:nvPr/>
            </p:nvSpPr>
            <p:spPr bwMode="auto">
              <a:xfrm>
                <a:off x="1875990" y="5646260"/>
                <a:ext cx="759400"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In</a:t>
                </a:r>
              </a:p>
            </p:txBody>
          </p:sp>
        </p:grpSp>
        <p:sp>
          <p:nvSpPr>
            <p:cNvPr id="117772" name="Freeform 53">
              <a:extLst>
                <a:ext uri="{FF2B5EF4-FFF2-40B4-BE49-F238E27FC236}">
                  <a16:creationId xmlns:a16="http://schemas.microsoft.com/office/drawing/2014/main" id="{888EBB44-94B9-6E47-A650-606624DC747A}"/>
                </a:ext>
              </a:extLst>
            </p:cNvPr>
            <p:cNvSpPr>
              <a:spLocks/>
            </p:cNvSpPr>
            <p:nvPr/>
          </p:nvSpPr>
          <p:spPr bwMode="auto">
            <a:xfrm>
              <a:off x="6568316" y="5341417"/>
              <a:ext cx="0" cy="1187632"/>
            </a:xfrm>
            <a:custGeom>
              <a:avLst/>
              <a:gdLst>
                <a:gd name="T0" fmla="*/ 2147483646 h 10000"/>
                <a:gd name="T1" fmla="*/ 0 h 10000"/>
                <a:gd name="T2" fmla="*/ 0 60000 65536"/>
                <a:gd name="T3" fmla="*/ 0 60000 65536"/>
              </a:gdLst>
              <a:ahLst/>
              <a:cxnLst>
                <a:cxn ang="T2">
                  <a:pos x="0" y="T0"/>
                </a:cxn>
                <a:cxn ang="T3">
                  <a:pos x="0" y="T1"/>
                </a:cxn>
              </a:cxnLst>
              <a:rect l="0" t="0" r="r" b="b"/>
              <a:pathLst>
                <a:path h="10000">
                  <a:moveTo>
                    <a:pt x="0" y="10000"/>
                  </a:moveTo>
                  <a:lnTo>
                    <a:pt x="0" y="0"/>
                  </a:lnTo>
                </a:path>
              </a:pathLst>
            </a:custGeom>
            <a:noFill/>
            <a:ln w="25400">
              <a:solidFill>
                <a:srgbClr val="17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73" name="TextBox 54">
              <a:extLst>
                <a:ext uri="{FF2B5EF4-FFF2-40B4-BE49-F238E27FC236}">
                  <a16:creationId xmlns:a16="http://schemas.microsoft.com/office/drawing/2014/main" id="{98882783-13F1-C14D-A75E-83DE1F7832FF}"/>
                </a:ext>
              </a:extLst>
            </p:cNvPr>
            <p:cNvSpPr txBox="1">
              <a:spLocks noChangeArrowheads="1"/>
            </p:cNvSpPr>
            <p:nvPr/>
          </p:nvSpPr>
          <p:spPr bwMode="auto">
            <a:xfrm>
              <a:off x="7163507" y="6431658"/>
              <a:ext cx="5950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time</a:t>
              </a:r>
            </a:p>
          </p:txBody>
        </p:sp>
        <p:cxnSp>
          <p:nvCxnSpPr>
            <p:cNvPr id="117774" name="Straight Arrow Connector 55">
              <a:extLst>
                <a:ext uri="{FF2B5EF4-FFF2-40B4-BE49-F238E27FC236}">
                  <a16:creationId xmlns:a16="http://schemas.microsoft.com/office/drawing/2014/main" id="{69F0CA33-93B2-E04A-8155-1B018FFCFCA5}"/>
                </a:ext>
              </a:extLst>
            </p:cNvPr>
            <p:cNvCxnSpPr>
              <a:cxnSpLocks noChangeShapeType="1"/>
            </p:cNvCxnSpPr>
            <p:nvPr/>
          </p:nvCxnSpPr>
          <p:spPr bwMode="auto">
            <a:xfrm>
              <a:off x="7727371" y="6626484"/>
              <a:ext cx="349829" cy="0"/>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117775" name="Group 56">
              <a:extLst>
                <a:ext uri="{FF2B5EF4-FFF2-40B4-BE49-F238E27FC236}">
                  <a16:creationId xmlns:a16="http://schemas.microsoft.com/office/drawing/2014/main" id="{672153BD-92CE-5948-B81A-743B71249567}"/>
                </a:ext>
              </a:extLst>
            </p:cNvPr>
            <p:cNvGrpSpPr>
              <a:grpSpLocks/>
            </p:cNvGrpSpPr>
            <p:nvPr/>
          </p:nvGrpSpPr>
          <p:grpSpPr bwMode="auto">
            <a:xfrm>
              <a:off x="4720530" y="5550276"/>
              <a:ext cx="3359528" cy="278849"/>
              <a:chOff x="1985680" y="5694160"/>
              <a:chExt cx="6198518" cy="278849"/>
            </a:xfrm>
          </p:grpSpPr>
          <p:sp>
            <p:nvSpPr>
              <p:cNvPr id="117776" name="Freeform 13">
                <a:extLst>
                  <a:ext uri="{FF2B5EF4-FFF2-40B4-BE49-F238E27FC236}">
                    <a16:creationId xmlns:a16="http://schemas.microsoft.com/office/drawing/2014/main" id="{24A3A806-D8F2-0242-A911-704CFF110497}"/>
                  </a:ext>
                </a:extLst>
              </p:cNvPr>
              <p:cNvSpPr>
                <a:spLocks/>
              </p:cNvSpPr>
              <p:nvPr/>
            </p:nvSpPr>
            <p:spPr bwMode="auto">
              <a:xfrm>
                <a:off x="1985680" y="5694160"/>
                <a:ext cx="3099717"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777" name="Freeform 13">
                <a:extLst>
                  <a:ext uri="{FF2B5EF4-FFF2-40B4-BE49-F238E27FC236}">
                    <a16:creationId xmlns:a16="http://schemas.microsoft.com/office/drawing/2014/main" id="{9C29A34B-E7F7-7042-9E47-F3C0B44ED2A5}"/>
                  </a:ext>
                </a:extLst>
              </p:cNvPr>
              <p:cNvSpPr>
                <a:spLocks/>
              </p:cNvSpPr>
              <p:nvPr/>
            </p:nvSpPr>
            <p:spPr bwMode="auto">
              <a:xfrm>
                <a:off x="5084482" y="5704317"/>
                <a:ext cx="3099716" cy="268692"/>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7764" name="Group 2">
            <a:extLst>
              <a:ext uri="{FF2B5EF4-FFF2-40B4-BE49-F238E27FC236}">
                <a16:creationId xmlns:a16="http://schemas.microsoft.com/office/drawing/2014/main" id="{A9ED52FA-5735-324E-822F-5AC12389D26F}"/>
              </a:ext>
            </a:extLst>
          </p:cNvPr>
          <p:cNvGrpSpPr>
            <a:grpSpLocks/>
          </p:cNvGrpSpPr>
          <p:nvPr/>
        </p:nvGrpSpPr>
        <p:grpSpPr bwMode="auto">
          <a:xfrm>
            <a:off x="2562226" y="1636714"/>
            <a:ext cx="6234113" cy="473075"/>
            <a:chOff x="1647825" y="1637371"/>
            <a:chExt cx="6234529" cy="472960"/>
          </a:xfrm>
        </p:grpSpPr>
        <p:sp>
          <p:nvSpPr>
            <p:cNvPr id="117765" name="TextBox 1">
              <a:extLst>
                <a:ext uri="{FF2B5EF4-FFF2-40B4-BE49-F238E27FC236}">
                  <a16:creationId xmlns:a16="http://schemas.microsoft.com/office/drawing/2014/main" id="{C73283C9-EE11-C444-AC1A-8C4C3599D568}"/>
                </a:ext>
              </a:extLst>
            </p:cNvPr>
            <p:cNvSpPr txBox="1">
              <a:spLocks noChangeArrowheads="1"/>
            </p:cNvSpPr>
            <p:nvPr/>
          </p:nvSpPr>
          <p:spPr bwMode="auto">
            <a:xfrm>
              <a:off x="1647825" y="1641088"/>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7766" name="TextBox 66">
              <a:extLst>
                <a:ext uri="{FF2B5EF4-FFF2-40B4-BE49-F238E27FC236}">
                  <a16:creationId xmlns:a16="http://schemas.microsoft.com/office/drawing/2014/main" id="{FCE838EE-CE54-8643-B4A6-D231025D5128}"/>
                </a:ext>
              </a:extLst>
            </p:cNvPr>
            <p:cNvSpPr txBox="1">
              <a:spLocks noChangeArrowheads="1"/>
            </p:cNvSpPr>
            <p:nvPr/>
          </p:nvSpPr>
          <p:spPr bwMode="auto">
            <a:xfrm>
              <a:off x="3149522" y="1637371"/>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0</a:t>
              </a:r>
            </a:p>
          </p:txBody>
        </p:sp>
        <p:sp>
          <p:nvSpPr>
            <p:cNvPr id="117767" name="TextBox 67">
              <a:extLst>
                <a:ext uri="{FF2B5EF4-FFF2-40B4-BE49-F238E27FC236}">
                  <a16:creationId xmlns:a16="http://schemas.microsoft.com/office/drawing/2014/main" id="{E3BB4695-477A-CF4F-8E8D-C094822CB81E}"/>
                </a:ext>
              </a:extLst>
            </p:cNvPr>
            <p:cNvSpPr txBox="1">
              <a:spLocks noChangeArrowheads="1"/>
            </p:cNvSpPr>
            <p:nvPr/>
          </p:nvSpPr>
          <p:spPr bwMode="auto">
            <a:xfrm>
              <a:off x="4651166" y="1648666"/>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7768" name="TextBox 68">
              <a:extLst>
                <a:ext uri="{FF2B5EF4-FFF2-40B4-BE49-F238E27FC236}">
                  <a16:creationId xmlns:a16="http://schemas.microsoft.com/office/drawing/2014/main" id="{D4BCABC5-1B6B-0948-985D-F1934E9045E4}"/>
                </a:ext>
              </a:extLst>
            </p:cNvPr>
            <p:cNvSpPr txBox="1">
              <a:spLocks noChangeArrowheads="1"/>
            </p:cNvSpPr>
            <p:nvPr/>
          </p:nvSpPr>
          <p:spPr bwMode="auto">
            <a:xfrm>
              <a:off x="6152863" y="1644949"/>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sp>
          <p:nvSpPr>
            <p:cNvPr id="117769" name="TextBox 69">
              <a:extLst>
                <a:ext uri="{FF2B5EF4-FFF2-40B4-BE49-F238E27FC236}">
                  <a16:creationId xmlns:a16="http://schemas.microsoft.com/office/drawing/2014/main" id="{91D38AD6-3A8B-8C40-8EEF-440FF03B8F92}"/>
                </a:ext>
              </a:extLst>
            </p:cNvPr>
            <p:cNvSpPr txBox="1">
              <a:spLocks noChangeArrowheads="1"/>
            </p:cNvSpPr>
            <p:nvPr/>
          </p:nvSpPr>
          <p:spPr bwMode="auto">
            <a:xfrm>
              <a:off x="7543800" y="164541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7030A0"/>
                  </a:solidFill>
                  <a:latin typeface="Times" pitchFamily="2" charset="0"/>
                </a:rPr>
                <a:t>1</a:t>
              </a:r>
            </a:p>
          </p:txBody>
        </p:sp>
      </p:grpSp>
    </p:spTree>
  </p:cSld>
  <p:clrMapOvr>
    <a:masterClrMapping/>
  </p:clrMapOvr>
  <p:transition/>
</p:sld>
</file>

<file path=ppt/theme/theme1.xml><?xml version="1.0" encoding="utf-8"?>
<a:theme xmlns:a="http://schemas.openxmlformats.org/drawingml/2006/main" name="Blank">
  <a:themeElements>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19569</TotalTime>
  <Words>5222</Words>
  <Application>Microsoft Macintosh PowerPoint</Application>
  <PresentationFormat>Custom</PresentationFormat>
  <Paragraphs>3412</Paragraphs>
  <Slides>155</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155</vt:i4>
      </vt:variant>
    </vt:vector>
  </HeadingPairs>
  <TitlesOfParts>
    <vt:vector size="163" baseType="lpstr">
      <vt:lpstr>MS PGothic</vt:lpstr>
      <vt:lpstr>Arial</vt:lpstr>
      <vt:lpstr>Helvetica</vt:lpstr>
      <vt:lpstr>Symbol</vt:lpstr>
      <vt:lpstr>Times</vt:lpstr>
      <vt:lpstr>Times-Roman</vt:lpstr>
      <vt:lpstr>Wingdings</vt:lpstr>
      <vt:lpstr>Blank</vt:lpstr>
      <vt:lpstr>PowerPoint Presentation</vt:lpstr>
      <vt:lpstr>PowerPoint Presentation</vt:lpstr>
      <vt:lpstr>Administrative Stuff</vt:lpstr>
      <vt:lpstr>Administrative Stuff</vt:lpstr>
      <vt:lpstr>Midterm 2: Format</vt:lpstr>
      <vt:lpstr>Midterm 2: Topics</vt:lpstr>
      <vt:lpstr>Midterm 2: Topics</vt:lpstr>
      <vt:lpstr>PowerPoint Presentation</vt:lpstr>
      <vt:lpstr>PowerPoint Presentation</vt:lpstr>
      <vt:lpstr>Basic Latch  (with NOR Gates)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JK Flip-Flop (how it works)</vt:lpstr>
      <vt:lpstr>JK Flip-Flop (timing diagram)</vt:lpstr>
      <vt:lpstr>JK Flip-Flop (timing diagram)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Register  (Definition)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lpstr>THE END</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Copyright 2004 Pearson Addison-Wesley</dc:creator>
  <cp:lastModifiedBy>Stoytchev, Alexander T [E CPE]</cp:lastModifiedBy>
  <cp:revision>759</cp:revision>
  <cp:lastPrinted>2023-10-20T20:47:14Z</cp:lastPrinted>
  <dcterms:created xsi:type="dcterms:W3CDTF">2003-05-23T15:49:24Z</dcterms:created>
  <dcterms:modified xsi:type="dcterms:W3CDTF">2025-10-24T20:25:05Z</dcterms:modified>
</cp:coreProperties>
</file>